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7" r:id="rId1"/>
  </p:sldMasterIdLst>
  <p:notesMasterIdLst>
    <p:notesMasterId r:id="rId36"/>
  </p:notesMasterIdLst>
  <p:sldIdLst>
    <p:sldId id="256" r:id="rId2"/>
    <p:sldId id="261" r:id="rId3"/>
    <p:sldId id="259" r:id="rId4"/>
    <p:sldId id="262" r:id="rId5"/>
    <p:sldId id="263" r:id="rId6"/>
    <p:sldId id="271" r:id="rId7"/>
    <p:sldId id="272" r:id="rId8"/>
    <p:sldId id="264" r:id="rId9"/>
    <p:sldId id="266" r:id="rId10"/>
    <p:sldId id="260" r:id="rId11"/>
    <p:sldId id="269" r:id="rId12"/>
    <p:sldId id="3889" r:id="rId13"/>
    <p:sldId id="325" r:id="rId14"/>
    <p:sldId id="319" r:id="rId15"/>
    <p:sldId id="320" r:id="rId16"/>
    <p:sldId id="3888" r:id="rId17"/>
    <p:sldId id="293" r:id="rId18"/>
    <p:sldId id="336" r:id="rId19"/>
    <p:sldId id="292" r:id="rId20"/>
    <p:sldId id="295" r:id="rId21"/>
    <p:sldId id="316" r:id="rId22"/>
    <p:sldId id="327" r:id="rId23"/>
    <p:sldId id="326" r:id="rId24"/>
    <p:sldId id="328" r:id="rId25"/>
    <p:sldId id="329" r:id="rId26"/>
    <p:sldId id="330" r:id="rId27"/>
    <p:sldId id="331" r:id="rId28"/>
    <p:sldId id="332" r:id="rId29"/>
    <p:sldId id="333" r:id="rId30"/>
    <p:sldId id="334" r:id="rId31"/>
    <p:sldId id="335" r:id="rId32"/>
    <p:sldId id="311" r:id="rId33"/>
    <p:sldId id="3878" r:id="rId34"/>
    <p:sldId id="281" r:id="rId35"/>
  </p:sldIdLst>
  <p:sldSz cx="9144000" cy="5143500" type="screen16x9"/>
  <p:notesSz cx="6858000" cy="9144000"/>
  <p:embeddedFontLst>
    <p:embeddedFont>
      <p:font typeface="Bahiana" panose="020B0604020202020204" charset="0"/>
      <p:regular r:id="rId37"/>
    </p:embeddedFont>
    <p:embeddedFont>
      <p:font typeface="Barlow Semi Condensed" panose="00000506000000000000" pitchFamily="50" charset="0"/>
      <p:regular r:id="rId38"/>
      <p:bold r:id="rId39"/>
      <p:italic r:id="rId40"/>
      <p:boldItalic r:id="rId41"/>
    </p:embeddedFont>
    <p:embeddedFont>
      <p:font typeface="Calibri" panose="020F0502020204030204" pitchFamily="34" charset="0"/>
      <p:regular r:id="rId42"/>
      <p:bold r:id="rId43"/>
      <p:italic r:id="rId44"/>
      <p:boldItalic r:id="rId45"/>
    </p:embeddedFont>
    <p:embeddedFont>
      <p:font typeface="Fira Sans Extra Condensed Medium" panose="020B0604020202020204" charset="0"/>
      <p:regular r:id="rId46"/>
      <p:bold r:id="rId47"/>
      <p:italic r:id="rId48"/>
      <p:boldItalic r:id="rId49"/>
    </p:embeddedFont>
    <p:embeddedFont>
      <p:font typeface="Livvic" pitchFamily="2" charset="0"/>
      <p:regular r:id="rId50"/>
      <p:bold r:id="rId51"/>
      <p:italic r:id="rId52"/>
      <p:boldItalic r:id="rId53"/>
    </p:embeddedFont>
    <p:embeddedFont>
      <p:font typeface="Neucha" panose="020B0604020202020204" charset="0"/>
      <p:regular r:id="rId54"/>
    </p:embeddedFont>
    <p:embeddedFont>
      <p:font typeface="Patrick Hand" panose="00000500000000000000" pitchFamily="2" charset="0"/>
      <p:regular r:id="rId55"/>
    </p:embeddedFont>
    <p:embeddedFont>
      <p:font typeface="Roboto" panose="02000000000000000000" pitchFamily="2" charset="0"/>
      <p:regular r:id="rId56"/>
      <p:bold r:id="rId57"/>
      <p:italic r:id="rId58"/>
      <p:boldItalic r:id="rId59"/>
    </p:embeddedFont>
    <p:embeddedFont>
      <p:font typeface="Roboto Condensed Light" panose="02000000000000000000" pitchFamily="2" charset="0"/>
      <p:regular r:id="rId60"/>
      <p:italic r:id="rId61"/>
    </p:embeddedFont>
    <p:embeddedFont>
      <p:font typeface="Roboto Slab Light" pitchFamily="2" charset="0"/>
      <p:regular r:id="rId62"/>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مقطع افتراضي" id="{61202DD9-C4BD-4965-B4F3-C199DE220AB2}">
          <p14:sldIdLst>
            <p14:sldId id="256"/>
            <p14:sldId id="261"/>
            <p14:sldId id="259"/>
          </p14:sldIdLst>
        </p14:section>
        <p14:section name="مقطع بدون عنوان" id="{5A40DC90-8F6A-402E-ACCE-21A8359737DE}">
          <p14:sldIdLst>
            <p14:sldId id="262"/>
            <p14:sldId id="263"/>
            <p14:sldId id="271"/>
            <p14:sldId id="272"/>
            <p14:sldId id="264"/>
            <p14:sldId id="266"/>
            <p14:sldId id="260"/>
            <p14:sldId id="269"/>
            <p14:sldId id="3889"/>
            <p14:sldId id="325"/>
            <p14:sldId id="319"/>
            <p14:sldId id="320"/>
            <p14:sldId id="3888"/>
            <p14:sldId id="293"/>
            <p14:sldId id="336"/>
            <p14:sldId id="292"/>
            <p14:sldId id="295"/>
            <p14:sldId id="316"/>
            <p14:sldId id="327"/>
            <p14:sldId id="326"/>
            <p14:sldId id="328"/>
            <p14:sldId id="329"/>
            <p14:sldId id="330"/>
            <p14:sldId id="331"/>
            <p14:sldId id="332"/>
            <p14:sldId id="333"/>
            <p14:sldId id="334"/>
            <p14:sldId id="335"/>
            <p14:sldId id="311"/>
            <p14:sldId id="3878"/>
            <p14:sldId id="281"/>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guide id="3" orient="horz" pos="59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9A1A60-0D8A-44A5-92D9-62D210EAE90F}">
  <a:tblStyle styleId="{429A1A60-0D8A-44A5-92D9-62D210EAE90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906C3AC-CC97-4257-8984-22B8CB90DCC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94660"/>
  </p:normalViewPr>
  <p:slideViewPr>
    <p:cSldViewPr snapToGrid="0">
      <p:cViewPr varScale="1">
        <p:scale>
          <a:sx n="100" d="100"/>
          <a:sy n="100" d="100"/>
        </p:scale>
        <p:origin x="96" y="-5"/>
      </p:cViewPr>
      <p:guideLst>
        <p:guide orient="horz" pos="1620"/>
        <p:guide pos="2880"/>
        <p:guide orient="horz" pos="5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font" Target="fonts/font27.fntdata"/><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reen ahmed" userId="a230f066ac32f2b6" providerId="LiveId" clId="{354CF4AE-E357-4CAD-9967-B449C32F0271}"/>
    <pc:docChg chg="delSld delMainMaster">
      <pc:chgData name="shereen ahmed" userId="a230f066ac32f2b6" providerId="LiveId" clId="{354CF4AE-E357-4CAD-9967-B449C32F0271}" dt="2023-02-22T21:43:41.785" v="26" actId="47"/>
      <pc:docMkLst>
        <pc:docMk/>
      </pc:docMkLst>
      <pc:sldChg chg="del">
        <pc:chgData name="shereen ahmed" userId="a230f066ac32f2b6" providerId="LiveId" clId="{354CF4AE-E357-4CAD-9967-B449C32F0271}" dt="2023-02-22T21:43:32.306" v="0" actId="47"/>
        <pc:sldMkLst>
          <pc:docMk/>
          <pc:sldMk cId="2379013751" sldId="319"/>
        </pc:sldMkLst>
      </pc:sldChg>
      <pc:sldChg chg="del">
        <pc:chgData name="shereen ahmed" userId="a230f066ac32f2b6" providerId="LiveId" clId="{354CF4AE-E357-4CAD-9967-B449C32F0271}" dt="2023-02-22T21:43:32.995" v="1" actId="47"/>
        <pc:sldMkLst>
          <pc:docMk/>
          <pc:sldMk cId="494192733" sldId="320"/>
        </pc:sldMkLst>
      </pc:sldChg>
      <pc:sldChg chg="del">
        <pc:chgData name="shereen ahmed" userId="a230f066ac32f2b6" providerId="LiveId" clId="{354CF4AE-E357-4CAD-9967-B449C32F0271}" dt="2023-02-22T21:43:33.348" v="2" actId="47"/>
        <pc:sldMkLst>
          <pc:docMk/>
          <pc:sldMk cId="0" sldId="321"/>
        </pc:sldMkLst>
      </pc:sldChg>
      <pc:sldChg chg="del">
        <pc:chgData name="shereen ahmed" userId="a230f066ac32f2b6" providerId="LiveId" clId="{354CF4AE-E357-4CAD-9967-B449C32F0271}" dt="2023-02-22T21:43:33.721" v="3" actId="47"/>
        <pc:sldMkLst>
          <pc:docMk/>
          <pc:sldMk cId="3632447880" sldId="322"/>
        </pc:sldMkLst>
      </pc:sldChg>
      <pc:sldChg chg="del">
        <pc:chgData name="shereen ahmed" userId="a230f066ac32f2b6" providerId="LiveId" clId="{354CF4AE-E357-4CAD-9967-B449C32F0271}" dt="2023-02-22T21:43:34.229" v="4" actId="47"/>
        <pc:sldMkLst>
          <pc:docMk/>
          <pc:sldMk cId="169682308" sldId="323"/>
        </pc:sldMkLst>
      </pc:sldChg>
      <pc:sldChg chg="del">
        <pc:chgData name="shereen ahmed" userId="a230f066ac32f2b6" providerId="LiveId" clId="{354CF4AE-E357-4CAD-9967-B449C32F0271}" dt="2023-02-22T21:43:34.526" v="5" actId="47"/>
        <pc:sldMkLst>
          <pc:docMk/>
          <pc:sldMk cId="3525779332" sldId="324"/>
        </pc:sldMkLst>
      </pc:sldChg>
      <pc:sldChg chg="del">
        <pc:chgData name="shereen ahmed" userId="a230f066ac32f2b6" providerId="LiveId" clId="{354CF4AE-E357-4CAD-9967-B449C32F0271}" dt="2023-02-22T21:43:35.668" v="6" actId="47"/>
        <pc:sldMkLst>
          <pc:docMk/>
          <pc:sldMk cId="1800512347" sldId="325"/>
        </pc:sldMkLst>
      </pc:sldChg>
      <pc:sldChg chg="del">
        <pc:chgData name="shereen ahmed" userId="a230f066ac32f2b6" providerId="LiveId" clId="{354CF4AE-E357-4CAD-9967-B449C32F0271}" dt="2023-02-22T21:43:35.964" v="7" actId="47"/>
        <pc:sldMkLst>
          <pc:docMk/>
          <pc:sldMk cId="4130655792" sldId="326"/>
        </pc:sldMkLst>
      </pc:sldChg>
      <pc:sldChg chg="del">
        <pc:chgData name="shereen ahmed" userId="a230f066ac32f2b6" providerId="LiveId" clId="{354CF4AE-E357-4CAD-9967-B449C32F0271}" dt="2023-02-22T21:43:36.198" v="8" actId="47"/>
        <pc:sldMkLst>
          <pc:docMk/>
          <pc:sldMk cId="1117688569" sldId="327"/>
        </pc:sldMkLst>
      </pc:sldChg>
      <pc:sldChg chg="del">
        <pc:chgData name="shereen ahmed" userId="a230f066ac32f2b6" providerId="LiveId" clId="{354CF4AE-E357-4CAD-9967-B449C32F0271}" dt="2023-02-22T21:43:36.621" v="9" actId="47"/>
        <pc:sldMkLst>
          <pc:docMk/>
          <pc:sldMk cId="3524294980" sldId="328"/>
        </pc:sldMkLst>
      </pc:sldChg>
      <pc:sldChg chg="del">
        <pc:chgData name="shereen ahmed" userId="a230f066ac32f2b6" providerId="LiveId" clId="{354CF4AE-E357-4CAD-9967-B449C32F0271}" dt="2023-02-22T21:43:36.882" v="10" actId="47"/>
        <pc:sldMkLst>
          <pc:docMk/>
          <pc:sldMk cId="2905773598" sldId="329"/>
        </pc:sldMkLst>
      </pc:sldChg>
      <pc:sldChg chg="del">
        <pc:chgData name="shereen ahmed" userId="a230f066ac32f2b6" providerId="LiveId" clId="{354CF4AE-E357-4CAD-9967-B449C32F0271}" dt="2023-02-22T21:43:37.191" v="11" actId="47"/>
        <pc:sldMkLst>
          <pc:docMk/>
          <pc:sldMk cId="1518802879" sldId="330"/>
        </pc:sldMkLst>
      </pc:sldChg>
      <pc:sldChg chg="del">
        <pc:chgData name="shereen ahmed" userId="a230f066ac32f2b6" providerId="LiveId" clId="{354CF4AE-E357-4CAD-9967-B449C32F0271}" dt="2023-02-22T21:43:37.640" v="12" actId="47"/>
        <pc:sldMkLst>
          <pc:docMk/>
          <pc:sldMk cId="2039537731" sldId="331"/>
        </pc:sldMkLst>
      </pc:sldChg>
      <pc:sldChg chg="del">
        <pc:chgData name="shereen ahmed" userId="a230f066ac32f2b6" providerId="LiveId" clId="{354CF4AE-E357-4CAD-9967-B449C32F0271}" dt="2023-02-22T21:43:38.210" v="13" actId="47"/>
        <pc:sldMkLst>
          <pc:docMk/>
          <pc:sldMk cId="1745202762" sldId="332"/>
        </pc:sldMkLst>
      </pc:sldChg>
      <pc:sldChg chg="del">
        <pc:chgData name="shereen ahmed" userId="a230f066ac32f2b6" providerId="LiveId" clId="{354CF4AE-E357-4CAD-9967-B449C32F0271}" dt="2023-02-22T21:43:38.818" v="14" actId="47"/>
        <pc:sldMkLst>
          <pc:docMk/>
          <pc:sldMk cId="2285076993" sldId="333"/>
        </pc:sldMkLst>
      </pc:sldChg>
      <pc:sldChg chg="del">
        <pc:chgData name="shereen ahmed" userId="a230f066ac32f2b6" providerId="LiveId" clId="{354CF4AE-E357-4CAD-9967-B449C32F0271}" dt="2023-02-22T21:43:38.916" v="15" actId="47"/>
        <pc:sldMkLst>
          <pc:docMk/>
          <pc:sldMk cId="4198062726" sldId="334"/>
        </pc:sldMkLst>
      </pc:sldChg>
      <pc:sldChg chg="del">
        <pc:chgData name="shereen ahmed" userId="a230f066ac32f2b6" providerId="LiveId" clId="{354CF4AE-E357-4CAD-9967-B449C32F0271}" dt="2023-02-22T21:43:38.979" v="16" actId="47"/>
        <pc:sldMkLst>
          <pc:docMk/>
          <pc:sldMk cId="3766675464" sldId="335"/>
        </pc:sldMkLst>
      </pc:sldChg>
      <pc:sldChg chg="del">
        <pc:chgData name="shereen ahmed" userId="a230f066ac32f2b6" providerId="LiveId" clId="{354CF4AE-E357-4CAD-9967-B449C32F0271}" dt="2023-02-22T21:43:39.045" v="17" actId="47"/>
        <pc:sldMkLst>
          <pc:docMk/>
          <pc:sldMk cId="4205358458" sldId="336"/>
        </pc:sldMkLst>
      </pc:sldChg>
      <pc:sldChg chg="del">
        <pc:chgData name="shereen ahmed" userId="a230f066ac32f2b6" providerId="LiveId" clId="{354CF4AE-E357-4CAD-9967-B449C32F0271}" dt="2023-02-22T21:43:39.108" v="18" actId="47"/>
        <pc:sldMkLst>
          <pc:docMk/>
          <pc:sldMk cId="0" sldId="337"/>
        </pc:sldMkLst>
      </pc:sldChg>
      <pc:sldChg chg="del">
        <pc:chgData name="shereen ahmed" userId="a230f066ac32f2b6" providerId="LiveId" clId="{354CF4AE-E357-4CAD-9967-B449C32F0271}" dt="2023-02-22T21:43:39.287" v="19" actId="47"/>
        <pc:sldMkLst>
          <pc:docMk/>
          <pc:sldMk cId="0" sldId="338"/>
        </pc:sldMkLst>
      </pc:sldChg>
      <pc:sldChg chg="del">
        <pc:chgData name="shereen ahmed" userId="a230f066ac32f2b6" providerId="LiveId" clId="{354CF4AE-E357-4CAD-9967-B449C32F0271}" dt="2023-02-22T21:43:39.766" v="20" actId="47"/>
        <pc:sldMkLst>
          <pc:docMk/>
          <pc:sldMk cId="0" sldId="339"/>
        </pc:sldMkLst>
      </pc:sldChg>
      <pc:sldChg chg="del">
        <pc:chgData name="shereen ahmed" userId="a230f066ac32f2b6" providerId="LiveId" clId="{354CF4AE-E357-4CAD-9967-B449C32F0271}" dt="2023-02-22T21:43:40.015" v="21" actId="47"/>
        <pc:sldMkLst>
          <pc:docMk/>
          <pc:sldMk cId="0" sldId="340"/>
        </pc:sldMkLst>
      </pc:sldChg>
      <pc:sldChg chg="del">
        <pc:chgData name="shereen ahmed" userId="a230f066ac32f2b6" providerId="LiveId" clId="{354CF4AE-E357-4CAD-9967-B449C32F0271}" dt="2023-02-22T21:43:40.239" v="22" actId="47"/>
        <pc:sldMkLst>
          <pc:docMk/>
          <pc:sldMk cId="0" sldId="341"/>
        </pc:sldMkLst>
      </pc:sldChg>
      <pc:sldChg chg="del">
        <pc:chgData name="shereen ahmed" userId="a230f066ac32f2b6" providerId="LiveId" clId="{354CF4AE-E357-4CAD-9967-B449C32F0271}" dt="2023-02-22T21:43:40.425" v="23" actId="47"/>
        <pc:sldMkLst>
          <pc:docMk/>
          <pc:sldMk cId="0" sldId="342"/>
        </pc:sldMkLst>
      </pc:sldChg>
      <pc:sldChg chg="del">
        <pc:chgData name="shereen ahmed" userId="a230f066ac32f2b6" providerId="LiveId" clId="{354CF4AE-E357-4CAD-9967-B449C32F0271}" dt="2023-02-22T21:43:40.791" v="24" actId="47"/>
        <pc:sldMkLst>
          <pc:docMk/>
          <pc:sldMk cId="0" sldId="343"/>
        </pc:sldMkLst>
      </pc:sldChg>
      <pc:sldChg chg="del">
        <pc:chgData name="shereen ahmed" userId="a230f066ac32f2b6" providerId="LiveId" clId="{354CF4AE-E357-4CAD-9967-B449C32F0271}" dt="2023-02-22T21:43:41.313" v="25" actId="47"/>
        <pc:sldMkLst>
          <pc:docMk/>
          <pc:sldMk cId="0" sldId="344"/>
        </pc:sldMkLst>
      </pc:sldChg>
      <pc:sldChg chg="del">
        <pc:chgData name="shereen ahmed" userId="a230f066ac32f2b6" providerId="LiveId" clId="{354CF4AE-E357-4CAD-9967-B449C32F0271}" dt="2023-02-22T21:43:41.785" v="26" actId="47"/>
        <pc:sldMkLst>
          <pc:docMk/>
          <pc:sldMk cId="0" sldId="345"/>
        </pc:sldMkLst>
      </pc:sldChg>
      <pc:sldMasterChg chg="delSldLayout">
        <pc:chgData name="shereen ahmed" userId="a230f066ac32f2b6" providerId="LiveId" clId="{354CF4AE-E357-4CAD-9967-B449C32F0271}" dt="2023-02-22T21:43:36.198" v="8" actId="47"/>
        <pc:sldMasterMkLst>
          <pc:docMk/>
          <pc:sldMasterMk cId="0" sldId="2147483737"/>
        </pc:sldMasterMkLst>
        <pc:sldLayoutChg chg="del">
          <pc:chgData name="shereen ahmed" userId="a230f066ac32f2b6" providerId="LiveId" clId="{354CF4AE-E357-4CAD-9967-B449C32F0271}" dt="2023-02-22T21:43:36.198" v="8" actId="47"/>
          <pc:sldLayoutMkLst>
            <pc:docMk/>
            <pc:sldMasterMk cId="0" sldId="2147483737"/>
            <pc:sldLayoutMk cId="0" sldId="2147483671"/>
          </pc:sldLayoutMkLst>
        </pc:sldLayoutChg>
        <pc:sldLayoutChg chg="del">
          <pc:chgData name="shereen ahmed" userId="a230f066ac32f2b6" providerId="LiveId" clId="{354CF4AE-E357-4CAD-9967-B449C32F0271}" dt="2023-02-22T21:43:35.668" v="6" actId="47"/>
          <pc:sldLayoutMkLst>
            <pc:docMk/>
            <pc:sldMasterMk cId="0" sldId="2147483737"/>
            <pc:sldLayoutMk cId="0" sldId="2147483672"/>
          </pc:sldLayoutMkLst>
        </pc:sldLayoutChg>
        <pc:sldLayoutChg chg="del">
          <pc:chgData name="shereen ahmed" userId="a230f066ac32f2b6" providerId="LiveId" clId="{354CF4AE-E357-4CAD-9967-B449C32F0271}" dt="2023-02-22T21:43:34.229" v="4" actId="47"/>
          <pc:sldLayoutMkLst>
            <pc:docMk/>
            <pc:sldMasterMk cId="0" sldId="2147483737"/>
            <pc:sldLayoutMk cId="0" sldId="2147483680"/>
          </pc:sldLayoutMkLst>
        </pc:sldLayoutChg>
      </pc:sldMasterChg>
      <pc:sldMasterChg chg="del delSldLayout">
        <pc:chgData name="shereen ahmed" userId="a230f066ac32f2b6" providerId="LiveId" clId="{354CF4AE-E357-4CAD-9967-B449C32F0271}" dt="2023-02-22T21:43:37.191" v="11" actId="47"/>
        <pc:sldMasterMkLst>
          <pc:docMk/>
          <pc:sldMasterMk cId="0" sldId="2147483738"/>
        </pc:sldMasterMkLst>
        <pc:sldLayoutChg chg="del">
          <pc:chgData name="shereen ahmed" userId="a230f066ac32f2b6" providerId="LiveId" clId="{354CF4AE-E357-4CAD-9967-B449C32F0271}" dt="2023-02-22T21:43:37.191" v="11" actId="47"/>
          <pc:sldLayoutMkLst>
            <pc:docMk/>
            <pc:sldMasterMk cId="0" sldId="2147483738"/>
            <pc:sldLayoutMk cId="0" sldId="2147483708"/>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09"/>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10"/>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11"/>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12"/>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13"/>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14"/>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15"/>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16"/>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17"/>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18"/>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19"/>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20"/>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21"/>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22"/>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23"/>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24"/>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25"/>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26"/>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27"/>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28"/>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29"/>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30"/>
          </pc:sldLayoutMkLst>
        </pc:sldLayoutChg>
        <pc:sldLayoutChg chg="del">
          <pc:chgData name="shereen ahmed" userId="a230f066ac32f2b6" providerId="LiveId" clId="{354CF4AE-E357-4CAD-9967-B449C32F0271}" dt="2023-02-22T21:43:37.191" v="11" actId="47"/>
          <pc:sldLayoutMkLst>
            <pc:docMk/>
            <pc:sldMasterMk cId="0" sldId="2147483738"/>
            <pc:sldLayoutMk cId="0" sldId="2147483731"/>
          </pc:sldLayoutMkLst>
        </pc:sldLayoutChg>
      </pc:sldMasterChg>
      <pc:sldMasterChg chg="del delSldLayout">
        <pc:chgData name="shereen ahmed" userId="a230f066ac32f2b6" providerId="LiveId" clId="{354CF4AE-E357-4CAD-9967-B449C32F0271}" dt="2023-02-22T21:43:36.882" v="10" actId="47"/>
        <pc:sldMasterMkLst>
          <pc:docMk/>
          <pc:sldMasterMk cId="0" sldId="2147483739"/>
        </pc:sldMasterMkLst>
        <pc:sldLayoutChg chg="del">
          <pc:chgData name="shereen ahmed" userId="a230f066ac32f2b6" providerId="LiveId" clId="{354CF4AE-E357-4CAD-9967-B449C32F0271}" dt="2023-02-22T21:43:36.882" v="10" actId="47"/>
          <pc:sldLayoutMkLst>
            <pc:docMk/>
            <pc:sldMasterMk cId="0" sldId="2147483739"/>
            <pc:sldLayoutMk cId="0" sldId="2147483732"/>
          </pc:sldLayoutMkLst>
        </pc:sldLayoutChg>
        <pc:sldLayoutChg chg="del">
          <pc:chgData name="shereen ahmed" userId="a230f066ac32f2b6" providerId="LiveId" clId="{354CF4AE-E357-4CAD-9967-B449C32F0271}" dt="2023-02-22T21:43:36.882" v="10" actId="47"/>
          <pc:sldLayoutMkLst>
            <pc:docMk/>
            <pc:sldMasterMk cId="0" sldId="2147483739"/>
            <pc:sldLayoutMk cId="0" sldId="2147483733"/>
          </pc:sldLayoutMkLst>
        </pc:sldLayoutChg>
      </pc:sldMasterChg>
      <pc:sldMasterChg chg="del delSldLayout">
        <pc:chgData name="shereen ahmed" userId="a230f066ac32f2b6" providerId="LiveId" clId="{354CF4AE-E357-4CAD-9967-B449C32F0271}" dt="2023-02-22T21:43:41.785" v="26" actId="47"/>
        <pc:sldMasterMkLst>
          <pc:docMk/>
          <pc:sldMasterMk cId="0" sldId="2147483740"/>
        </pc:sldMasterMkLst>
        <pc:sldLayoutChg chg="del">
          <pc:chgData name="shereen ahmed" userId="a230f066ac32f2b6" providerId="LiveId" clId="{354CF4AE-E357-4CAD-9967-B449C32F0271}" dt="2023-02-22T21:43:41.785" v="26" actId="47"/>
          <pc:sldLayoutMkLst>
            <pc:docMk/>
            <pc:sldMasterMk cId="0" sldId="2147483740"/>
            <pc:sldLayoutMk cId="0" sldId="2147483734"/>
          </pc:sldLayoutMkLst>
        </pc:sldLayoutChg>
        <pc:sldLayoutChg chg="del">
          <pc:chgData name="shereen ahmed" userId="a230f066ac32f2b6" providerId="LiveId" clId="{354CF4AE-E357-4CAD-9967-B449C32F0271}" dt="2023-02-22T21:43:39.287" v="19" actId="47"/>
          <pc:sldLayoutMkLst>
            <pc:docMk/>
            <pc:sldMasterMk cId="0" sldId="2147483740"/>
            <pc:sldLayoutMk cId="0" sldId="2147483735"/>
          </pc:sldLayoutMkLst>
        </pc:sldLayoutChg>
      </pc:sldMasterChg>
      <pc:sldMasterChg chg="del delSldLayout">
        <pc:chgData name="shereen ahmed" userId="a230f066ac32f2b6" providerId="LiveId" clId="{354CF4AE-E357-4CAD-9967-B449C32F0271}" dt="2023-02-22T21:43:36.621" v="9" actId="47"/>
        <pc:sldMasterMkLst>
          <pc:docMk/>
          <pc:sldMasterMk cId="0" sldId="2147483741"/>
        </pc:sldMasterMkLst>
        <pc:sldLayoutChg chg="del">
          <pc:chgData name="shereen ahmed" userId="a230f066ac32f2b6" providerId="LiveId" clId="{354CF4AE-E357-4CAD-9967-B449C32F0271}" dt="2023-02-22T21:43:36.621" v="9" actId="47"/>
          <pc:sldLayoutMkLst>
            <pc:docMk/>
            <pc:sldMasterMk cId="0" sldId="2147483741"/>
            <pc:sldLayoutMk cId="0" sldId="2147483736"/>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jpeg"/></Relationships>
</file>

<file path=ppt/diagrams/colors1.xml><?xml version="1.0" encoding="utf-8"?>
<dgm:colorsDef xmlns:dgm="http://schemas.openxmlformats.org/drawingml/2006/diagram" xmlns:a="http://schemas.openxmlformats.org/drawingml/2006/main" uniqueId="urn:microsoft.com/office/officeart/2005/8/colors/colorful2#3">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3d3#1" qsCatId="3D" csTypeId="urn:microsoft.com/office/officeart/2005/8/colors/colorful2#3" csCatId="colorful" phldr="1"/>
      <dgm:spPr/>
      <dgm:t>
        <a:bodyPr/>
        <a:lstStyle/>
        <a:p>
          <a:endParaRPr lang="en-US"/>
        </a:p>
      </dgm:t>
    </dgm:pt>
    <dgm:pt modelId="{23CA95F9-8BCF-40C1-B842-BCFFD43632F6}">
      <dgm:prSet custT="1"/>
      <dgm:spPr/>
      <dgm:t>
        <a:bodyPr/>
        <a:lstStyle/>
        <a:p>
          <a:pPr algn="ctr">
            <a:lnSpc>
              <a:spcPct val="100000"/>
            </a:lnSpc>
          </a:pPr>
          <a:r>
            <a:rPr lang="en-US" sz="2800" b="0" dirty="0"/>
            <a:t>Flutter</a:t>
          </a:r>
          <a:endParaRPr lang="en-US" sz="1600" b="0" dirty="0">
            <a:latin typeface="+mn-lt"/>
          </a:endParaRP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pPr>
          <a:r>
            <a:rPr lang="en-US" sz="2800" b="0" dirty="0"/>
            <a:t>Firebase</a:t>
          </a:r>
          <a:endParaRPr lang="en-US" sz="1600" b="0" dirty="0">
            <a:latin typeface="+mn-lt"/>
          </a:endParaRP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pPr>
          <a:r>
            <a:rPr lang="en-US" sz="2800" b="0" dirty="0" err="1"/>
            <a:t>Tensorflow</a:t>
          </a:r>
          <a:endParaRPr lang="en-US" sz="1600" b="0" dirty="0">
            <a:latin typeface="+mn-lt"/>
          </a:endParaRP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3" custScaleX="108605" custScaleY="108605" custLinFactNeighborX="7380" custLinFactNeighborY="4132"/>
      <dgm:spPr>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6"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6">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3" custScaleX="108605" custScaleY="108605" custLinFactNeighborX="3690"/>
      <dgm:spPr>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6"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6">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3" custScaleX="108605" custScaleY="108605" custLinFactNeighborX="3690"/>
      <dgm:spPr>
        <a:prstGeom prst="ellipse">
          <a:avLst/>
        </a:prstGeom>
        <a:blipFill>
          <a:blip xmlns:r="http://schemas.openxmlformats.org/officeDocument/2006/relationships" r:embed="rId3"/>
          <a:srcRect/>
          <a:stretch>
            <a:fillRect l="-39000" r="-39000"/>
          </a:stretch>
        </a:blipFill>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6" custScaleY="30906" custLinFactNeighborX="3346" custLinFactNeighborY="-4893">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6" custLinFactY="-45265" custLinFactNeighborX="14101" custLinFactNeighborY="-100000">
        <dgm:presLayoutVars/>
      </dgm:prSet>
      <dgm:spPr/>
    </dgm:pt>
    <dgm:pt modelId="{DB61A93F-5AE0-4A97-AFE4-E1EA7F61D044}" type="pres">
      <dgm:prSet presAssocID="{DA3F2F2F-B5A8-4CFD-ABCE-1BC48CD913AF}"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462435" y="660805"/>
          <a:ext cx="1646697" cy="164669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DFAF16A-4FD0-49F4-8593-32E9A31A4FF7}">
      <dsp:nvSpPr>
        <dsp:cNvPr id="0" name=""/>
        <dsp:cNvSpPr/>
      </dsp:nvSpPr>
      <dsp:spPr>
        <a:xfrm>
          <a:off x="1277926" y="2418252"/>
          <a:ext cx="1791919" cy="101744"/>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b="0" kern="1200" dirty="0"/>
            <a:t>Flutter</a:t>
          </a:r>
          <a:endParaRPr lang="en-US" sz="1600" b="0" kern="1200" dirty="0">
            <a:latin typeface="+mn-lt"/>
          </a:endParaRPr>
        </a:p>
      </dsp:txBody>
      <dsp:txXfrm>
        <a:off x="1277926" y="2418252"/>
        <a:ext cx="1791919" cy="101744"/>
      </dsp:txXfrm>
    </dsp:sp>
    <dsp:sp modelId="{7D166BBB-55AF-452C-B9A0-94A1EE55FF4F}">
      <dsp:nvSpPr>
        <dsp:cNvPr id="0" name=""/>
        <dsp:cNvSpPr/>
      </dsp:nvSpPr>
      <dsp:spPr>
        <a:xfrm>
          <a:off x="1277926" y="2545904"/>
          <a:ext cx="1791919" cy="407835"/>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5238F18-07B8-41D8-8BD9-9F8514E8F9C4}">
      <dsp:nvSpPr>
        <dsp:cNvPr id="0" name=""/>
        <dsp:cNvSpPr/>
      </dsp:nvSpPr>
      <dsp:spPr>
        <a:xfrm>
          <a:off x="3511992" y="598155"/>
          <a:ext cx="1646697" cy="164669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66F95BB-E9D9-40E2-AB9F-99D5F69BA82A}">
      <dsp:nvSpPr>
        <dsp:cNvPr id="0" name=""/>
        <dsp:cNvSpPr/>
      </dsp:nvSpPr>
      <dsp:spPr>
        <a:xfrm>
          <a:off x="3383432" y="2418252"/>
          <a:ext cx="1791919" cy="101744"/>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b="0" kern="1200" dirty="0"/>
            <a:t>Firebase</a:t>
          </a:r>
          <a:endParaRPr lang="en-US" sz="1600" b="0" kern="1200" dirty="0">
            <a:latin typeface="+mn-lt"/>
          </a:endParaRPr>
        </a:p>
      </dsp:txBody>
      <dsp:txXfrm>
        <a:off x="3383432" y="2418252"/>
        <a:ext cx="1791919" cy="101744"/>
      </dsp:txXfrm>
    </dsp:sp>
    <dsp:sp modelId="{1223E777-77CB-4A9A-BF21-12B513842696}">
      <dsp:nvSpPr>
        <dsp:cNvPr id="0" name=""/>
        <dsp:cNvSpPr/>
      </dsp:nvSpPr>
      <dsp:spPr>
        <a:xfrm>
          <a:off x="3383432" y="2545904"/>
          <a:ext cx="1791919" cy="407835"/>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8E44D8-60E4-4008-9F09-1A652C62E8A6}">
      <dsp:nvSpPr>
        <dsp:cNvPr id="0" name=""/>
        <dsp:cNvSpPr/>
      </dsp:nvSpPr>
      <dsp:spPr>
        <a:xfrm>
          <a:off x="5617497" y="633305"/>
          <a:ext cx="1646697" cy="1646697"/>
        </a:xfrm>
        <a:prstGeom prst="ellipse">
          <a:avLst/>
        </a:prstGeom>
        <a:blipFill>
          <a:blip xmlns:r="http://schemas.openxmlformats.org/officeDocument/2006/relationships" r:embed="rId3"/>
          <a:srcRect/>
          <a:stretch>
            <a:fillRect l="-39000" r="-39000"/>
          </a:stretch>
        </a:blip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B5C14B8-8D61-4009-9F8C-194486F530FA}">
      <dsp:nvSpPr>
        <dsp:cNvPr id="0" name=""/>
        <dsp:cNvSpPr/>
      </dsp:nvSpPr>
      <dsp:spPr>
        <a:xfrm>
          <a:off x="5548895" y="2444543"/>
          <a:ext cx="1791919" cy="9718"/>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b="0" kern="1200" dirty="0" err="1"/>
            <a:t>Tensorflow</a:t>
          </a:r>
          <a:endParaRPr lang="en-US" sz="1600" b="0" kern="1200" dirty="0">
            <a:latin typeface="+mn-lt"/>
          </a:endParaRPr>
        </a:p>
      </dsp:txBody>
      <dsp:txXfrm>
        <a:off x="5548895" y="2444543"/>
        <a:ext cx="1791919" cy="9718"/>
      </dsp:txXfrm>
    </dsp:sp>
    <dsp:sp modelId="{EE420F84-477D-4635-BEF8-66426E9A259D}">
      <dsp:nvSpPr>
        <dsp:cNvPr id="0" name=""/>
        <dsp:cNvSpPr/>
      </dsp:nvSpPr>
      <dsp:spPr>
        <a:xfrm>
          <a:off x="5741616" y="1918311"/>
          <a:ext cx="1791919" cy="407835"/>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HorzCh" val="ctr"/>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1">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6bd56c9061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6bd56c9061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1212f61b5c1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1212f61b5c1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g6bd56c9061_0_2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1" name="Google Shape;2061;g6bd56c9061_0_2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12334536c84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12334536c84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482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8af2a1443f_1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8af2a1443f_1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878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8af2a1443f_1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8af2a1443f_1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013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8af2a1443f_1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8af2a1443f_1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6167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1"/>
        <p:cNvGrpSpPr/>
        <p:nvPr/>
      </p:nvGrpSpPr>
      <p:grpSpPr>
        <a:xfrm>
          <a:off x="0" y="0"/>
          <a:ext cx="0" cy="0"/>
          <a:chOff x="0" y="0"/>
          <a:chExt cx="0" cy="0"/>
        </a:xfrm>
      </p:grpSpPr>
      <p:sp>
        <p:nvSpPr>
          <p:cNvPr id="2772" name="Google Shape;2772;g122ff329a5e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3" name="Google Shape;2773;g122ff329a5e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0"/>
        <p:cNvGrpSpPr/>
        <p:nvPr/>
      </p:nvGrpSpPr>
      <p:grpSpPr>
        <a:xfrm>
          <a:off x="0" y="0"/>
          <a:ext cx="0" cy="0"/>
          <a:chOff x="0" y="0"/>
          <a:chExt cx="0" cy="0"/>
        </a:xfrm>
      </p:grpSpPr>
      <p:sp>
        <p:nvSpPr>
          <p:cNvPr id="2851" name="Google Shape;2851;g8af2a1443f_1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2" name="Google Shape;2852;g8af2a1443f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413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3"/>
        <p:cNvGrpSpPr/>
        <p:nvPr/>
      </p:nvGrpSpPr>
      <p:grpSpPr>
        <a:xfrm>
          <a:off x="0" y="0"/>
          <a:ext cx="0" cy="0"/>
          <a:chOff x="0" y="0"/>
          <a:chExt cx="0" cy="0"/>
        </a:xfrm>
      </p:grpSpPr>
      <p:sp>
        <p:nvSpPr>
          <p:cNvPr id="2724" name="Google Shape;2724;g8af2a1443f_1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5" name="Google Shape;2725;g8af2a1443f_1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122ff329a5e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122ff329a5e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g70c1df8b9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70c1df8b9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0"/>
        <p:cNvGrpSpPr/>
        <p:nvPr/>
      </p:nvGrpSpPr>
      <p:grpSpPr>
        <a:xfrm>
          <a:off x="0" y="0"/>
          <a:ext cx="0" cy="0"/>
          <a:chOff x="0" y="0"/>
          <a:chExt cx="0" cy="0"/>
        </a:xfrm>
      </p:grpSpPr>
      <p:sp>
        <p:nvSpPr>
          <p:cNvPr id="3821" name="Google Shape;3821;g8af2a1443f_1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2" name="Google Shape;3822;g8af2a1443f_1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6"/>
        <p:cNvGrpSpPr/>
        <p:nvPr/>
      </p:nvGrpSpPr>
      <p:grpSpPr>
        <a:xfrm>
          <a:off x="0" y="0"/>
          <a:ext cx="0" cy="0"/>
          <a:chOff x="0" y="0"/>
          <a:chExt cx="0" cy="0"/>
        </a:xfrm>
      </p:grpSpPr>
      <p:sp>
        <p:nvSpPr>
          <p:cNvPr id="3807" name="Google Shape;3807;g8af2a1443f_1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8" name="Google Shape;3808;g8af2a1443f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707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6"/>
        <p:cNvGrpSpPr/>
        <p:nvPr/>
      </p:nvGrpSpPr>
      <p:grpSpPr>
        <a:xfrm>
          <a:off x="0" y="0"/>
          <a:ext cx="0" cy="0"/>
          <a:chOff x="0" y="0"/>
          <a:chExt cx="0" cy="0"/>
        </a:xfrm>
      </p:grpSpPr>
      <p:sp>
        <p:nvSpPr>
          <p:cNvPr id="3807" name="Google Shape;3807;g8af2a1443f_1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8" name="Google Shape;3808;g8af2a1443f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229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6"/>
        <p:cNvGrpSpPr/>
        <p:nvPr/>
      </p:nvGrpSpPr>
      <p:grpSpPr>
        <a:xfrm>
          <a:off x="0" y="0"/>
          <a:ext cx="0" cy="0"/>
          <a:chOff x="0" y="0"/>
          <a:chExt cx="0" cy="0"/>
        </a:xfrm>
      </p:grpSpPr>
      <p:sp>
        <p:nvSpPr>
          <p:cNvPr id="3807" name="Google Shape;3807;g8af2a1443f_1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8" name="Google Shape;3808;g8af2a1443f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65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6"/>
        <p:cNvGrpSpPr/>
        <p:nvPr/>
      </p:nvGrpSpPr>
      <p:grpSpPr>
        <a:xfrm>
          <a:off x="0" y="0"/>
          <a:ext cx="0" cy="0"/>
          <a:chOff x="0" y="0"/>
          <a:chExt cx="0" cy="0"/>
        </a:xfrm>
      </p:grpSpPr>
      <p:sp>
        <p:nvSpPr>
          <p:cNvPr id="3807" name="Google Shape;3807;g8af2a1443f_1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8" name="Google Shape;3808;g8af2a1443f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914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6"/>
        <p:cNvGrpSpPr/>
        <p:nvPr/>
      </p:nvGrpSpPr>
      <p:grpSpPr>
        <a:xfrm>
          <a:off x="0" y="0"/>
          <a:ext cx="0" cy="0"/>
          <a:chOff x="0" y="0"/>
          <a:chExt cx="0" cy="0"/>
        </a:xfrm>
      </p:grpSpPr>
      <p:sp>
        <p:nvSpPr>
          <p:cNvPr id="3807" name="Google Shape;3807;g8af2a1443f_1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8" name="Google Shape;3808;g8af2a1443f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360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6"/>
        <p:cNvGrpSpPr/>
        <p:nvPr/>
      </p:nvGrpSpPr>
      <p:grpSpPr>
        <a:xfrm>
          <a:off x="0" y="0"/>
          <a:ext cx="0" cy="0"/>
          <a:chOff x="0" y="0"/>
          <a:chExt cx="0" cy="0"/>
        </a:xfrm>
      </p:grpSpPr>
      <p:sp>
        <p:nvSpPr>
          <p:cNvPr id="3807" name="Google Shape;3807;g8af2a1443f_1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8" name="Google Shape;3808;g8af2a1443f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7273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6"/>
        <p:cNvGrpSpPr/>
        <p:nvPr/>
      </p:nvGrpSpPr>
      <p:grpSpPr>
        <a:xfrm>
          <a:off x="0" y="0"/>
          <a:ext cx="0" cy="0"/>
          <a:chOff x="0" y="0"/>
          <a:chExt cx="0" cy="0"/>
        </a:xfrm>
      </p:grpSpPr>
      <p:sp>
        <p:nvSpPr>
          <p:cNvPr id="3807" name="Google Shape;3807;g8af2a1443f_1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8" name="Google Shape;3808;g8af2a1443f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56081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6"/>
        <p:cNvGrpSpPr/>
        <p:nvPr/>
      </p:nvGrpSpPr>
      <p:grpSpPr>
        <a:xfrm>
          <a:off x="0" y="0"/>
          <a:ext cx="0" cy="0"/>
          <a:chOff x="0" y="0"/>
          <a:chExt cx="0" cy="0"/>
        </a:xfrm>
      </p:grpSpPr>
      <p:sp>
        <p:nvSpPr>
          <p:cNvPr id="3807" name="Google Shape;3807;g8af2a1443f_1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8" name="Google Shape;3808;g8af2a1443f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5712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6"/>
        <p:cNvGrpSpPr/>
        <p:nvPr/>
      </p:nvGrpSpPr>
      <p:grpSpPr>
        <a:xfrm>
          <a:off x="0" y="0"/>
          <a:ext cx="0" cy="0"/>
          <a:chOff x="0" y="0"/>
          <a:chExt cx="0" cy="0"/>
        </a:xfrm>
      </p:grpSpPr>
      <p:sp>
        <p:nvSpPr>
          <p:cNvPr id="3807" name="Google Shape;3807;g8af2a1443f_1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8" name="Google Shape;3808;g8af2a1443f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212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1212f61b5c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1212f61b5c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1"/>
        <p:cNvGrpSpPr/>
        <p:nvPr/>
      </p:nvGrpSpPr>
      <p:grpSpPr>
        <a:xfrm>
          <a:off x="0" y="0"/>
          <a:ext cx="0" cy="0"/>
          <a:chOff x="0" y="0"/>
          <a:chExt cx="0" cy="0"/>
        </a:xfrm>
      </p:grpSpPr>
      <p:sp>
        <p:nvSpPr>
          <p:cNvPr id="2772" name="Google Shape;2772;g122ff329a5e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3" name="Google Shape;2773;g122ff329a5e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4150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4"/>
        <p:cNvGrpSpPr/>
        <p:nvPr/>
      </p:nvGrpSpPr>
      <p:grpSpPr>
        <a:xfrm>
          <a:off x="0" y="0"/>
          <a:ext cx="0" cy="0"/>
          <a:chOff x="0" y="0"/>
          <a:chExt cx="0" cy="0"/>
        </a:xfrm>
      </p:grpSpPr>
      <p:sp>
        <p:nvSpPr>
          <p:cNvPr id="3585" name="Google Shape;3585;g12327264d5b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6" name="Google Shape;3586;g12327264d5b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Google Shape;2394;g6bad27d065_0_2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5" name="Google Shape;2395;g6bad27d065_0_2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6ba96a1c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9" name="Google Shape;1739;g6ba96a1c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1212f61b5c1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1212f61b5c1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6bd56c9061_0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6bd56c9061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12327264d5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3" name="Google Shape;2163;g12327264d5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6bd56c9061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9" name="Google Shape;1939;g6bd56c9061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716725" y="2695845"/>
            <a:ext cx="38553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accent4"/>
                </a:solidFill>
              </a:defRPr>
            </a:lvl1pPr>
            <a:lvl2pPr lvl="1" rtl="0">
              <a:lnSpc>
                <a:spcPct val="100000"/>
              </a:lnSpc>
              <a:spcBef>
                <a:spcPts val="0"/>
              </a:spcBef>
              <a:spcAft>
                <a:spcPts val="0"/>
              </a:spcAft>
              <a:buNone/>
              <a:defRPr sz="1600">
                <a:solidFill>
                  <a:schemeClr val="accent4"/>
                </a:solidFill>
              </a:defRPr>
            </a:lvl2pPr>
            <a:lvl3pPr lvl="2" rtl="0">
              <a:lnSpc>
                <a:spcPct val="100000"/>
              </a:lnSpc>
              <a:spcBef>
                <a:spcPts val="0"/>
              </a:spcBef>
              <a:spcAft>
                <a:spcPts val="0"/>
              </a:spcAft>
              <a:buNone/>
              <a:defRPr sz="1600">
                <a:solidFill>
                  <a:schemeClr val="accent4"/>
                </a:solidFill>
              </a:defRPr>
            </a:lvl3pPr>
            <a:lvl4pPr lvl="3" rtl="0">
              <a:lnSpc>
                <a:spcPct val="100000"/>
              </a:lnSpc>
              <a:spcBef>
                <a:spcPts val="0"/>
              </a:spcBef>
              <a:spcAft>
                <a:spcPts val="0"/>
              </a:spcAft>
              <a:buNone/>
              <a:defRPr sz="1600">
                <a:solidFill>
                  <a:schemeClr val="accent4"/>
                </a:solidFill>
              </a:defRPr>
            </a:lvl4pPr>
            <a:lvl5pPr lvl="4" rtl="0">
              <a:lnSpc>
                <a:spcPct val="100000"/>
              </a:lnSpc>
              <a:spcBef>
                <a:spcPts val="0"/>
              </a:spcBef>
              <a:spcAft>
                <a:spcPts val="0"/>
              </a:spcAft>
              <a:buNone/>
              <a:defRPr sz="1600">
                <a:solidFill>
                  <a:schemeClr val="accent4"/>
                </a:solidFill>
              </a:defRPr>
            </a:lvl5pPr>
            <a:lvl6pPr lvl="5" rtl="0">
              <a:lnSpc>
                <a:spcPct val="100000"/>
              </a:lnSpc>
              <a:spcBef>
                <a:spcPts val="0"/>
              </a:spcBef>
              <a:spcAft>
                <a:spcPts val="0"/>
              </a:spcAft>
              <a:buNone/>
              <a:defRPr sz="1600">
                <a:solidFill>
                  <a:schemeClr val="accent4"/>
                </a:solidFill>
              </a:defRPr>
            </a:lvl6pPr>
            <a:lvl7pPr lvl="6" rtl="0">
              <a:lnSpc>
                <a:spcPct val="100000"/>
              </a:lnSpc>
              <a:spcBef>
                <a:spcPts val="0"/>
              </a:spcBef>
              <a:spcAft>
                <a:spcPts val="0"/>
              </a:spcAft>
              <a:buNone/>
              <a:defRPr sz="1600">
                <a:solidFill>
                  <a:schemeClr val="accent4"/>
                </a:solidFill>
              </a:defRPr>
            </a:lvl7pPr>
            <a:lvl8pPr lvl="7" rtl="0">
              <a:lnSpc>
                <a:spcPct val="100000"/>
              </a:lnSpc>
              <a:spcBef>
                <a:spcPts val="0"/>
              </a:spcBef>
              <a:spcAft>
                <a:spcPts val="0"/>
              </a:spcAft>
              <a:buNone/>
              <a:defRPr sz="1600">
                <a:solidFill>
                  <a:schemeClr val="accent4"/>
                </a:solidFill>
              </a:defRPr>
            </a:lvl8pPr>
            <a:lvl9pPr lvl="8" rtl="0">
              <a:lnSpc>
                <a:spcPct val="100000"/>
              </a:lnSpc>
              <a:spcBef>
                <a:spcPts val="0"/>
              </a:spcBef>
              <a:spcAft>
                <a:spcPts val="0"/>
              </a:spcAft>
              <a:buNone/>
              <a:defRPr sz="1600">
                <a:solidFill>
                  <a:schemeClr val="accent4"/>
                </a:solidFill>
              </a:defRPr>
            </a:lvl9pPr>
          </a:lstStyle>
          <a:p>
            <a:endParaRPr/>
          </a:p>
        </p:txBody>
      </p:sp>
      <p:sp>
        <p:nvSpPr>
          <p:cNvPr id="10" name="Google Shape;10;p2"/>
          <p:cNvSpPr txBox="1">
            <a:spLocks noGrp="1"/>
          </p:cNvSpPr>
          <p:nvPr>
            <p:ph type="ctrTitle"/>
          </p:nvPr>
        </p:nvSpPr>
        <p:spPr>
          <a:xfrm>
            <a:off x="716725" y="541050"/>
            <a:ext cx="4593000" cy="23460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6000"/>
              <a:buNone/>
              <a:defRPr sz="7000">
                <a:solidFill>
                  <a:schemeClr val="accent4"/>
                </a:solidFill>
              </a:defRPr>
            </a:lvl1pPr>
            <a:lvl2pPr lvl="1"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2pPr>
            <a:lvl3pPr lvl="2"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3pPr>
            <a:lvl4pPr lvl="3"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4pPr>
            <a:lvl5pPr lvl="4"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5pPr>
            <a:lvl6pPr lvl="5"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6pPr>
            <a:lvl7pPr lvl="6"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7pPr>
            <a:lvl8pPr lvl="7"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8pPr>
            <a:lvl9pPr lvl="8" rtl="0">
              <a:spcBef>
                <a:spcPts val="0"/>
              </a:spcBef>
              <a:spcAft>
                <a:spcPts val="0"/>
              </a:spcAft>
              <a:buClr>
                <a:schemeClr val="dk1"/>
              </a:buClr>
              <a:buSzPts val="6000"/>
              <a:buFont typeface="Bahiana"/>
              <a:buNone/>
              <a:defRPr sz="6000">
                <a:solidFill>
                  <a:schemeClr val="dk1"/>
                </a:solidFill>
                <a:latin typeface="Bahiana"/>
                <a:ea typeface="Bahiana"/>
                <a:cs typeface="Bahiana"/>
                <a:sym typeface="Bahiana"/>
              </a:defRPr>
            </a:lvl9pPr>
          </a:lstStyle>
          <a:p>
            <a:endParaRPr/>
          </a:p>
        </p:txBody>
      </p:sp>
      <p:grpSp>
        <p:nvGrpSpPr>
          <p:cNvPr id="11" name="Google Shape;11;p2"/>
          <p:cNvGrpSpPr/>
          <p:nvPr/>
        </p:nvGrpSpPr>
        <p:grpSpPr>
          <a:xfrm rot="-5400000" flipH="1">
            <a:off x="4507511" y="686831"/>
            <a:ext cx="5418290" cy="4523354"/>
            <a:chOff x="1645525" y="677625"/>
            <a:chExt cx="4313925" cy="3465375"/>
          </a:xfrm>
        </p:grpSpPr>
        <p:sp>
          <p:nvSpPr>
            <p:cNvPr id="12" name="Google Shape;12;p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rot="-350230" flipH="1">
            <a:off x="-2574603" y="3238095"/>
            <a:ext cx="4313860" cy="3465323"/>
            <a:chOff x="1645525" y="677625"/>
            <a:chExt cx="4313925" cy="3465375"/>
          </a:xfrm>
        </p:grpSpPr>
        <p:sp>
          <p:nvSpPr>
            <p:cNvPr id="21" name="Google Shape;21;p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1">
  <p:cSld name="CUSTOM_9">
    <p:bg>
      <p:bgPr>
        <a:solidFill>
          <a:schemeClr val="dk2"/>
        </a:solidFill>
        <a:effectLst/>
      </p:bgPr>
    </p:bg>
    <p:spTree>
      <p:nvGrpSpPr>
        <p:cNvPr id="1" name="Shape 238"/>
        <p:cNvGrpSpPr/>
        <p:nvPr/>
      </p:nvGrpSpPr>
      <p:grpSpPr>
        <a:xfrm>
          <a:off x="0" y="0"/>
          <a:ext cx="0" cy="0"/>
          <a:chOff x="0" y="0"/>
          <a:chExt cx="0" cy="0"/>
        </a:xfrm>
      </p:grpSpPr>
      <p:sp>
        <p:nvSpPr>
          <p:cNvPr id="239" name="Google Shape;239;p14"/>
          <p:cNvSpPr txBox="1">
            <a:spLocks noGrp="1"/>
          </p:cNvSpPr>
          <p:nvPr>
            <p:ph type="ctrTitle"/>
          </p:nvPr>
        </p:nvSpPr>
        <p:spPr>
          <a:xfrm>
            <a:off x="2027737" y="1914150"/>
            <a:ext cx="24552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1800">
                <a:solidFill>
                  <a:schemeClr val="dk1"/>
                </a:solidFill>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240" name="Google Shape;240;p14"/>
          <p:cNvSpPr txBox="1">
            <a:spLocks noGrp="1"/>
          </p:cNvSpPr>
          <p:nvPr>
            <p:ph type="title" idx="2" hasCustomPrompt="1"/>
          </p:nvPr>
        </p:nvSpPr>
        <p:spPr>
          <a:xfrm>
            <a:off x="2829337" y="1129550"/>
            <a:ext cx="852000" cy="90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48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41" name="Google Shape;241;p14"/>
          <p:cNvSpPr txBox="1">
            <a:spLocks noGrp="1"/>
          </p:cNvSpPr>
          <p:nvPr>
            <p:ph type="ctrTitle" idx="3"/>
          </p:nvPr>
        </p:nvSpPr>
        <p:spPr>
          <a:xfrm>
            <a:off x="718949" y="3639025"/>
            <a:ext cx="2455200" cy="402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1800">
                <a:solidFill>
                  <a:schemeClr val="dk1"/>
                </a:solidFill>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242" name="Google Shape;242;p14"/>
          <p:cNvSpPr txBox="1">
            <a:spLocks noGrp="1"/>
          </p:cNvSpPr>
          <p:nvPr>
            <p:ph type="title" idx="4" hasCustomPrompt="1"/>
          </p:nvPr>
        </p:nvSpPr>
        <p:spPr>
          <a:xfrm>
            <a:off x="1520549" y="2849749"/>
            <a:ext cx="852000" cy="90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48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43" name="Google Shape;243;p14"/>
          <p:cNvSpPr txBox="1">
            <a:spLocks noGrp="1"/>
          </p:cNvSpPr>
          <p:nvPr>
            <p:ph type="subTitle" idx="1"/>
          </p:nvPr>
        </p:nvSpPr>
        <p:spPr>
          <a:xfrm flipH="1">
            <a:off x="718949" y="3958175"/>
            <a:ext cx="24552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44" name="Google Shape;244;p14"/>
          <p:cNvSpPr txBox="1">
            <a:spLocks noGrp="1"/>
          </p:cNvSpPr>
          <p:nvPr>
            <p:ph type="subTitle" idx="5"/>
          </p:nvPr>
        </p:nvSpPr>
        <p:spPr>
          <a:xfrm flipH="1">
            <a:off x="2027737" y="2205607"/>
            <a:ext cx="24552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45" name="Google Shape;245;p14"/>
          <p:cNvSpPr txBox="1">
            <a:spLocks noGrp="1"/>
          </p:cNvSpPr>
          <p:nvPr>
            <p:ph type="ctrTitle" idx="6"/>
          </p:nvPr>
        </p:nvSpPr>
        <p:spPr>
          <a:xfrm>
            <a:off x="4645312" y="1914150"/>
            <a:ext cx="24552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1800">
                <a:solidFill>
                  <a:schemeClr val="dk1"/>
                </a:solidFill>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246" name="Google Shape;246;p14"/>
          <p:cNvSpPr txBox="1">
            <a:spLocks noGrp="1"/>
          </p:cNvSpPr>
          <p:nvPr>
            <p:ph type="title" idx="7" hasCustomPrompt="1"/>
          </p:nvPr>
        </p:nvSpPr>
        <p:spPr>
          <a:xfrm>
            <a:off x="5446912" y="1129550"/>
            <a:ext cx="852000" cy="90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48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47" name="Google Shape;247;p14"/>
          <p:cNvSpPr txBox="1">
            <a:spLocks noGrp="1"/>
          </p:cNvSpPr>
          <p:nvPr>
            <p:ph type="ctrTitle" idx="8"/>
          </p:nvPr>
        </p:nvSpPr>
        <p:spPr>
          <a:xfrm>
            <a:off x="3336525" y="3639025"/>
            <a:ext cx="24552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1800">
                <a:solidFill>
                  <a:schemeClr val="dk1"/>
                </a:solidFill>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248" name="Google Shape;248;p14"/>
          <p:cNvSpPr txBox="1">
            <a:spLocks noGrp="1"/>
          </p:cNvSpPr>
          <p:nvPr>
            <p:ph type="title" idx="9" hasCustomPrompt="1"/>
          </p:nvPr>
        </p:nvSpPr>
        <p:spPr>
          <a:xfrm>
            <a:off x="4138125" y="2849749"/>
            <a:ext cx="852000" cy="90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48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49" name="Google Shape;249;p14"/>
          <p:cNvSpPr txBox="1">
            <a:spLocks noGrp="1"/>
          </p:cNvSpPr>
          <p:nvPr>
            <p:ph type="subTitle" idx="13"/>
          </p:nvPr>
        </p:nvSpPr>
        <p:spPr>
          <a:xfrm flipH="1">
            <a:off x="3336525" y="3958175"/>
            <a:ext cx="24552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0" name="Google Shape;250;p14"/>
          <p:cNvSpPr txBox="1">
            <a:spLocks noGrp="1"/>
          </p:cNvSpPr>
          <p:nvPr>
            <p:ph type="subTitle" idx="14"/>
          </p:nvPr>
        </p:nvSpPr>
        <p:spPr>
          <a:xfrm flipH="1">
            <a:off x="4645312" y="2205607"/>
            <a:ext cx="24552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1" name="Google Shape;251;p14"/>
          <p:cNvSpPr txBox="1">
            <a:spLocks noGrp="1"/>
          </p:cNvSpPr>
          <p:nvPr>
            <p:ph type="ctrTitle" idx="15"/>
          </p:nvPr>
        </p:nvSpPr>
        <p:spPr>
          <a:xfrm>
            <a:off x="713228" y="545125"/>
            <a:ext cx="2877600" cy="512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2" name="Google Shape;252;p14"/>
          <p:cNvSpPr txBox="1">
            <a:spLocks noGrp="1"/>
          </p:cNvSpPr>
          <p:nvPr>
            <p:ph type="ctrTitle" idx="16"/>
          </p:nvPr>
        </p:nvSpPr>
        <p:spPr>
          <a:xfrm>
            <a:off x="5954100" y="3639025"/>
            <a:ext cx="24552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1800">
                <a:solidFill>
                  <a:schemeClr val="dk1"/>
                </a:solidFill>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253" name="Google Shape;253;p14"/>
          <p:cNvSpPr txBox="1">
            <a:spLocks noGrp="1"/>
          </p:cNvSpPr>
          <p:nvPr>
            <p:ph type="title" idx="17" hasCustomPrompt="1"/>
          </p:nvPr>
        </p:nvSpPr>
        <p:spPr>
          <a:xfrm>
            <a:off x="6755700" y="2849749"/>
            <a:ext cx="852000" cy="90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48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54" name="Google Shape;254;p14"/>
          <p:cNvSpPr txBox="1">
            <a:spLocks noGrp="1"/>
          </p:cNvSpPr>
          <p:nvPr>
            <p:ph type="subTitle" idx="18"/>
          </p:nvPr>
        </p:nvSpPr>
        <p:spPr>
          <a:xfrm flipH="1">
            <a:off x="5954100" y="3958175"/>
            <a:ext cx="24552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255" name="Google Shape;255;p14"/>
          <p:cNvGrpSpPr/>
          <p:nvPr/>
        </p:nvGrpSpPr>
        <p:grpSpPr>
          <a:xfrm rot="-5400000" flipH="1">
            <a:off x="6598594" y="-1758041"/>
            <a:ext cx="4313925" cy="3465375"/>
            <a:chOff x="1645525" y="677625"/>
            <a:chExt cx="4313925" cy="3465375"/>
          </a:xfrm>
        </p:grpSpPr>
        <p:sp>
          <p:nvSpPr>
            <p:cNvPr id="256" name="Google Shape;256;p1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14"/>
          <p:cNvGrpSpPr/>
          <p:nvPr/>
        </p:nvGrpSpPr>
        <p:grpSpPr>
          <a:xfrm rot="5400000" flipH="1">
            <a:off x="-3138931" y="1481509"/>
            <a:ext cx="4313925" cy="3465375"/>
            <a:chOff x="1645525" y="677625"/>
            <a:chExt cx="4313925" cy="3465375"/>
          </a:xfrm>
        </p:grpSpPr>
        <p:sp>
          <p:nvSpPr>
            <p:cNvPr id="265" name="Google Shape;265;p1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SECTION_TITLE_AND_DESCRIPTION_1_1">
    <p:bg>
      <p:bgPr>
        <a:solidFill>
          <a:schemeClr val="lt2"/>
        </a:solidFill>
        <a:effectLst/>
      </p:bgPr>
    </p:bg>
    <p:spTree>
      <p:nvGrpSpPr>
        <p:cNvPr id="1" name="Shape 273"/>
        <p:cNvGrpSpPr/>
        <p:nvPr/>
      </p:nvGrpSpPr>
      <p:grpSpPr>
        <a:xfrm>
          <a:off x="0" y="0"/>
          <a:ext cx="0" cy="0"/>
          <a:chOff x="0" y="0"/>
          <a:chExt cx="0" cy="0"/>
        </a:xfrm>
      </p:grpSpPr>
      <p:grpSp>
        <p:nvGrpSpPr>
          <p:cNvPr id="274" name="Google Shape;274;p15"/>
          <p:cNvGrpSpPr/>
          <p:nvPr/>
        </p:nvGrpSpPr>
        <p:grpSpPr>
          <a:xfrm rot="-5400000" flipH="1">
            <a:off x="6726244" y="-1813891"/>
            <a:ext cx="4313925" cy="3465375"/>
            <a:chOff x="1645525" y="677625"/>
            <a:chExt cx="4313925" cy="3465375"/>
          </a:xfrm>
        </p:grpSpPr>
        <p:sp>
          <p:nvSpPr>
            <p:cNvPr id="275" name="Google Shape;275;p15"/>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5"/>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15"/>
          <p:cNvGrpSpPr/>
          <p:nvPr/>
        </p:nvGrpSpPr>
        <p:grpSpPr>
          <a:xfrm flipH="1">
            <a:off x="-3378906" y="3148409"/>
            <a:ext cx="4313925" cy="3465375"/>
            <a:chOff x="1645525" y="677625"/>
            <a:chExt cx="4313925" cy="3465375"/>
          </a:xfrm>
        </p:grpSpPr>
        <p:sp>
          <p:nvSpPr>
            <p:cNvPr id="284" name="Google Shape;284;p15"/>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5"/>
          <p:cNvSpPr txBox="1">
            <a:spLocks noGrp="1"/>
          </p:cNvSpPr>
          <p:nvPr>
            <p:ph type="title"/>
          </p:nvPr>
        </p:nvSpPr>
        <p:spPr>
          <a:xfrm>
            <a:off x="713225" y="1554480"/>
            <a:ext cx="3430200" cy="169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200"/>
              <a:buNone/>
              <a:defRPr sz="4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293" name="Google Shape;293;p15"/>
          <p:cNvSpPr txBox="1">
            <a:spLocks noGrp="1"/>
          </p:cNvSpPr>
          <p:nvPr>
            <p:ph type="subTitle" idx="1"/>
          </p:nvPr>
        </p:nvSpPr>
        <p:spPr>
          <a:xfrm>
            <a:off x="716725" y="4203575"/>
            <a:ext cx="4122600" cy="3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1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94" name="Google Shape;294;p15"/>
          <p:cNvSpPr txBox="1">
            <a:spLocks noGrp="1"/>
          </p:cNvSpPr>
          <p:nvPr>
            <p:ph type="title" idx="2" hasCustomPrompt="1"/>
          </p:nvPr>
        </p:nvSpPr>
        <p:spPr>
          <a:xfrm>
            <a:off x="713229" y="315950"/>
            <a:ext cx="991800" cy="9795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60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_TITLE_AND_DESCRIPTION_1">
    <p:bg>
      <p:bgPr>
        <a:solidFill>
          <a:schemeClr val="lt2"/>
        </a:solidFill>
        <a:effectLst/>
      </p:bgPr>
    </p:bg>
    <p:spTree>
      <p:nvGrpSpPr>
        <p:cNvPr id="1" name="Shape 316"/>
        <p:cNvGrpSpPr/>
        <p:nvPr/>
      </p:nvGrpSpPr>
      <p:grpSpPr>
        <a:xfrm>
          <a:off x="0" y="0"/>
          <a:ext cx="0" cy="0"/>
          <a:chOff x="0" y="0"/>
          <a:chExt cx="0" cy="0"/>
        </a:xfrm>
      </p:grpSpPr>
      <p:sp>
        <p:nvSpPr>
          <p:cNvPr id="317" name="Google Shape;317;p17"/>
          <p:cNvSpPr txBox="1">
            <a:spLocks noGrp="1"/>
          </p:cNvSpPr>
          <p:nvPr>
            <p:ph type="title"/>
          </p:nvPr>
        </p:nvSpPr>
        <p:spPr>
          <a:xfrm>
            <a:off x="4451675" y="2254300"/>
            <a:ext cx="3957600" cy="942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4200"/>
              <a:buNone/>
              <a:defRPr sz="4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18" name="Google Shape;318;p17"/>
          <p:cNvSpPr txBox="1">
            <a:spLocks noGrp="1"/>
          </p:cNvSpPr>
          <p:nvPr>
            <p:ph type="subTitle" idx="1"/>
          </p:nvPr>
        </p:nvSpPr>
        <p:spPr>
          <a:xfrm>
            <a:off x="4078200" y="3125828"/>
            <a:ext cx="4331100" cy="3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21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19" name="Google Shape;319;p17"/>
          <p:cNvSpPr/>
          <p:nvPr/>
        </p:nvSpPr>
        <p:spPr>
          <a:xfrm flipH="1">
            <a:off x="13197" y="1159470"/>
            <a:ext cx="4331054" cy="4317678"/>
          </a:xfrm>
          <a:custGeom>
            <a:avLst/>
            <a:gdLst/>
            <a:ahLst/>
            <a:cxnLst/>
            <a:rect l="l" t="t" r="r" b="b"/>
            <a:pathLst>
              <a:path w="78037" h="77796" extrusionOk="0">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17"/>
          <p:cNvGrpSpPr/>
          <p:nvPr/>
        </p:nvGrpSpPr>
        <p:grpSpPr>
          <a:xfrm rot="-1023257">
            <a:off x="-3184051" y="4033494"/>
            <a:ext cx="4314253" cy="3465639"/>
            <a:chOff x="1645525" y="677625"/>
            <a:chExt cx="4313925" cy="3465375"/>
          </a:xfrm>
        </p:grpSpPr>
        <p:sp>
          <p:nvSpPr>
            <p:cNvPr id="321" name="Google Shape;321;p1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17"/>
          <p:cNvGrpSpPr/>
          <p:nvPr/>
        </p:nvGrpSpPr>
        <p:grpSpPr>
          <a:xfrm rot="8534648">
            <a:off x="3389306" y="-2721286"/>
            <a:ext cx="4313233" cy="3464819"/>
            <a:chOff x="1645525" y="677625"/>
            <a:chExt cx="4313925" cy="3465375"/>
          </a:xfrm>
        </p:grpSpPr>
        <p:sp>
          <p:nvSpPr>
            <p:cNvPr id="330" name="Google Shape;330;p1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17"/>
          <p:cNvSpPr txBox="1">
            <a:spLocks noGrp="1"/>
          </p:cNvSpPr>
          <p:nvPr>
            <p:ph type="title" idx="2" hasCustomPrompt="1"/>
          </p:nvPr>
        </p:nvSpPr>
        <p:spPr>
          <a:xfrm>
            <a:off x="7417500" y="1378700"/>
            <a:ext cx="991800" cy="9795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dk2"/>
              </a:buClr>
              <a:buSzPts val="3600"/>
              <a:buNone/>
              <a:defRPr sz="60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SECTION_TITLE_AND_DESCRIPTION_1_2">
    <p:bg>
      <p:bgPr>
        <a:solidFill>
          <a:schemeClr val="lt2"/>
        </a:solidFill>
        <a:effectLst/>
      </p:bgPr>
    </p:bg>
    <p:spTree>
      <p:nvGrpSpPr>
        <p:cNvPr id="1" name="Shape 339"/>
        <p:cNvGrpSpPr/>
        <p:nvPr/>
      </p:nvGrpSpPr>
      <p:grpSpPr>
        <a:xfrm>
          <a:off x="0" y="0"/>
          <a:ext cx="0" cy="0"/>
          <a:chOff x="0" y="0"/>
          <a:chExt cx="0" cy="0"/>
        </a:xfrm>
      </p:grpSpPr>
      <p:sp>
        <p:nvSpPr>
          <p:cNvPr id="340" name="Google Shape;340;p18"/>
          <p:cNvSpPr txBox="1">
            <a:spLocks noGrp="1"/>
          </p:cNvSpPr>
          <p:nvPr>
            <p:ph type="title"/>
          </p:nvPr>
        </p:nvSpPr>
        <p:spPr>
          <a:xfrm>
            <a:off x="3635175" y="2408499"/>
            <a:ext cx="3957600" cy="87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200"/>
              <a:buNone/>
              <a:defRPr sz="4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41" name="Google Shape;341;p18"/>
          <p:cNvSpPr txBox="1">
            <a:spLocks noGrp="1"/>
          </p:cNvSpPr>
          <p:nvPr>
            <p:ph type="subTitle" idx="1"/>
          </p:nvPr>
        </p:nvSpPr>
        <p:spPr>
          <a:xfrm>
            <a:off x="3635175" y="3279701"/>
            <a:ext cx="4331100" cy="3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1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grpSp>
        <p:nvGrpSpPr>
          <p:cNvPr id="342" name="Google Shape;342;p18"/>
          <p:cNvGrpSpPr/>
          <p:nvPr/>
        </p:nvGrpSpPr>
        <p:grpSpPr>
          <a:xfrm rot="1345426">
            <a:off x="-2317392" y="3179203"/>
            <a:ext cx="4314448" cy="3465795"/>
            <a:chOff x="1645525" y="677625"/>
            <a:chExt cx="4313925" cy="3465375"/>
          </a:xfrm>
        </p:grpSpPr>
        <p:sp>
          <p:nvSpPr>
            <p:cNvPr id="343" name="Google Shape;343;p18"/>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18"/>
          <p:cNvGrpSpPr/>
          <p:nvPr/>
        </p:nvGrpSpPr>
        <p:grpSpPr>
          <a:xfrm rot="-6817152">
            <a:off x="7226013" y="794923"/>
            <a:ext cx="4313320" cy="3464889"/>
            <a:chOff x="1645525" y="677625"/>
            <a:chExt cx="4313925" cy="3465375"/>
          </a:xfrm>
        </p:grpSpPr>
        <p:sp>
          <p:nvSpPr>
            <p:cNvPr id="352" name="Google Shape;352;p18"/>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3" name="Google Shape;353;p18"/>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4" name="Google Shape;354;p18"/>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5" name="Google Shape;355;p18"/>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6" name="Google Shape;356;p18"/>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7" name="Google Shape;357;p18"/>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18"/>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9" name="Google Shape;359;p18"/>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60" name="Google Shape;360;p18"/>
          <p:cNvSpPr txBox="1">
            <a:spLocks noGrp="1"/>
          </p:cNvSpPr>
          <p:nvPr>
            <p:ph type="title" idx="2" hasCustomPrompt="1"/>
          </p:nvPr>
        </p:nvSpPr>
        <p:spPr>
          <a:xfrm>
            <a:off x="3635175" y="1468999"/>
            <a:ext cx="991800" cy="9795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600"/>
              <a:buNone/>
              <a:defRPr sz="60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361" name="Google Shape;361;p18"/>
          <p:cNvGrpSpPr/>
          <p:nvPr/>
        </p:nvGrpSpPr>
        <p:grpSpPr>
          <a:xfrm rot="-8677529">
            <a:off x="-1126310" y="-1741839"/>
            <a:ext cx="4314532" cy="3465862"/>
            <a:chOff x="1645525" y="677625"/>
            <a:chExt cx="4313925" cy="3465375"/>
          </a:xfrm>
        </p:grpSpPr>
        <p:sp>
          <p:nvSpPr>
            <p:cNvPr id="362" name="Google Shape;362;p18"/>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4">
  <p:cSld name="SECTION_TITLE_AND_DESCRIPTION_1_2_1">
    <p:bg>
      <p:bgPr>
        <a:solidFill>
          <a:schemeClr val="lt2"/>
        </a:solidFill>
        <a:effectLst/>
      </p:bgPr>
    </p:bg>
    <p:spTree>
      <p:nvGrpSpPr>
        <p:cNvPr id="1" name="Shape 370"/>
        <p:cNvGrpSpPr/>
        <p:nvPr/>
      </p:nvGrpSpPr>
      <p:grpSpPr>
        <a:xfrm>
          <a:off x="0" y="0"/>
          <a:ext cx="0" cy="0"/>
          <a:chOff x="0" y="0"/>
          <a:chExt cx="0" cy="0"/>
        </a:xfrm>
      </p:grpSpPr>
      <p:sp>
        <p:nvSpPr>
          <p:cNvPr id="371" name="Google Shape;371;p19"/>
          <p:cNvSpPr txBox="1">
            <a:spLocks noGrp="1"/>
          </p:cNvSpPr>
          <p:nvPr>
            <p:ph type="title"/>
          </p:nvPr>
        </p:nvSpPr>
        <p:spPr>
          <a:xfrm>
            <a:off x="4234200" y="2374050"/>
            <a:ext cx="4175100" cy="979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200"/>
              <a:buNone/>
              <a:defRPr sz="4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72" name="Google Shape;372;p19"/>
          <p:cNvSpPr txBox="1">
            <a:spLocks noGrp="1"/>
          </p:cNvSpPr>
          <p:nvPr>
            <p:ph type="subTitle" idx="1"/>
          </p:nvPr>
        </p:nvSpPr>
        <p:spPr>
          <a:xfrm>
            <a:off x="4234200" y="3242588"/>
            <a:ext cx="4175100" cy="3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1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grpSp>
        <p:nvGrpSpPr>
          <p:cNvPr id="373" name="Google Shape;373;p19"/>
          <p:cNvGrpSpPr/>
          <p:nvPr/>
        </p:nvGrpSpPr>
        <p:grpSpPr>
          <a:xfrm rot="-1656163">
            <a:off x="1592871" y="4071471"/>
            <a:ext cx="4314501" cy="3465838"/>
            <a:chOff x="1645525" y="677625"/>
            <a:chExt cx="4313925" cy="3465375"/>
          </a:xfrm>
        </p:grpSpPr>
        <p:sp>
          <p:nvSpPr>
            <p:cNvPr id="374" name="Google Shape;374;p1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19"/>
          <p:cNvSpPr txBox="1">
            <a:spLocks noGrp="1"/>
          </p:cNvSpPr>
          <p:nvPr>
            <p:ph type="title" idx="2" hasCustomPrompt="1"/>
          </p:nvPr>
        </p:nvSpPr>
        <p:spPr>
          <a:xfrm>
            <a:off x="4234200" y="1511338"/>
            <a:ext cx="991800" cy="9795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3600"/>
              <a:buNone/>
              <a:defRPr sz="60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383" name="Google Shape;383;p19"/>
          <p:cNvGrpSpPr/>
          <p:nvPr/>
        </p:nvGrpSpPr>
        <p:grpSpPr>
          <a:xfrm rot="-9718034">
            <a:off x="5656481" y="-1476980"/>
            <a:ext cx="4314471" cy="3465814"/>
            <a:chOff x="1645525" y="677625"/>
            <a:chExt cx="4313925" cy="3465375"/>
          </a:xfrm>
        </p:grpSpPr>
        <p:sp>
          <p:nvSpPr>
            <p:cNvPr id="384" name="Google Shape;384;p1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8">
  <p:cSld name="CUSTOM_8_2_1">
    <p:bg>
      <p:bgPr>
        <a:solidFill>
          <a:schemeClr val="lt1"/>
        </a:solidFill>
        <a:effectLst/>
      </p:bgPr>
    </p:bg>
    <p:spTree>
      <p:nvGrpSpPr>
        <p:cNvPr id="1" name="Shape 555"/>
        <p:cNvGrpSpPr/>
        <p:nvPr/>
      </p:nvGrpSpPr>
      <p:grpSpPr>
        <a:xfrm>
          <a:off x="0" y="0"/>
          <a:ext cx="0" cy="0"/>
          <a:chOff x="0" y="0"/>
          <a:chExt cx="0" cy="0"/>
        </a:xfrm>
      </p:grpSpPr>
      <p:sp>
        <p:nvSpPr>
          <p:cNvPr id="556" name="Google Shape;556;p27"/>
          <p:cNvSpPr txBox="1">
            <a:spLocks noGrp="1"/>
          </p:cNvSpPr>
          <p:nvPr>
            <p:ph type="body" idx="1"/>
          </p:nvPr>
        </p:nvSpPr>
        <p:spPr>
          <a:xfrm>
            <a:off x="716725" y="1147150"/>
            <a:ext cx="4153200" cy="3451200"/>
          </a:xfrm>
          <a:prstGeom prst="rect">
            <a:avLst/>
          </a:prstGeom>
        </p:spPr>
        <p:txBody>
          <a:bodyPr spcFirstLastPara="1" wrap="square" lIns="91425" tIns="91425" rIns="91425" bIns="91425" anchor="t" anchorCtr="0">
            <a:noAutofit/>
          </a:bodyPr>
          <a:lstStyle>
            <a:lvl1pPr marL="457200" marR="50800" lvl="0" indent="-304800" rtl="0">
              <a:lnSpc>
                <a:spcPct val="100000"/>
              </a:lnSpc>
              <a:spcBef>
                <a:spcPts val="0"/>
              </a:spcBef>
              <a:spcAft>
                <a:spcPts val="0"/>
              </a:spcAft>
              <a:buClr>
                <a:schemeClr val="lt2"/>
              </a:buClr>
              <a:buSzPts val="1200"/>
              <a:buFont typeface="Livvic"/>
              <a:buChar char="●"/>
              <a:defRPr sz="1300">
                <a:solidFill>
                  <a:schemeClr val="lt2"/>
                </a:solidFill>
              </a:defRPr>
            </a:lvl1pPr>
            <a:lvl2pPr marL="914400" lvl="1" indent="-304800" rtl="0">
              <a:spcBef>
                <a:spcPts val="0"/>
              </a:spcBef>
              <a:spcAft>
                <a:spcPts val="0"/>
              </a:spcAft>
              <a:buClr>
                <a:schemeClr val="lt2"/>
              </a:buClr>
              <a:buSzPts val="1200"/>
              <a:buFont typeface="Roboto Condensed Light"/>
              <a:buChar char="○"/>
              <a:defRPr>
                <a:solidFill>
                  <a:schemeClr val="lt2"/>
                </a:solidFill>
              </a:defRPr>
            </a:lvl2pPr>
            <a:lvl3pPr marL="1371600" lvl="2" indent="-304800" rtl="0">
              <a:spcBef>
                <a:spcPts val="1600"/>
              </a:spcBef>
              <a:spcAft>
                <a:spcPts val="0"/>
              </a:spcAft>
              <a:buClr>
                <a:schemeClr val="lt2"/>
              </a:buClr>
              <a:buSzPts val="1200"/>
              <a:buFont typeface="Roboto Condensed Light"/>
              <a:buChar char="■"/>
              <a:defRPr>
                <a:solidFill>
                  <a:schemeClr val="lt2"/>
                </a:solidFill>
              </a:defRPr>
            </a:lvl3pPr>
            <a:lvl4pPr marL="1828800" lvl="3" indent="-304800" rtl="0">
              <a:spcBef>
                <a:spcPts val="1600"/>
              </a:spcBef>
              <a:spcAft>
                <a:spcPts val="0"/>
              </a:spcAft>
              <a:buClr>
                <a:schemeClr val="lt2"/>
              </a:buClr>
              <a:buSzPts val="1200"/>
              <a:buFont typeface="Roboto Condensed Light"/>
              <a:buChar char="●"/>
              <a:defRPr>
                <a:solidFill>
                  <a:schemeClr val="lt2"/>
                </a:solidFill>
              </a:defRPr>
            </a:lvl4pPr>
            <a:lvl5pPr marL="2286000" lvl="4" indent="-304800" rtl="0">
              <a:spcBef>
                <a:spcPts val="1600"/>
              </a:spcBef>
              <a:spcAft>
                <a:spcPts val="0"/>
              </a:spcAft>
              <a:buClr>
                <a:schemeClr val="lt2"/>
              </a:buClr>
              <a:buSzPts val="1200"/>
              <a:buFont typeface="Roboto Condensed Light"/>
              <a:buChar char="○"/>
              <a:defRPr>
                <a:solidFill>
                  <a:schemeClr val="lt2"/>
                </a:solidFill>
              </a:defRPr>
            </a:lvl5pPr>
            <a:lvl6pPr marL="2743200" lvl="5" indent="-304800" rtl="0">
              <a:spcBef>
                <a:spcPts val="1600"/>
              </a:spcBef>
              <a:spcAft>
                <a:spcPts val="0"/>
              </a:spcAft>
              <a:buClr>
                <a:schemeClr val="lt2"/>
              </a:buClr>
              <a:buSzPts val="1200"/>
              <a:buFont typeface="Roboto Condensed Light"/>
              <a:buChar char="■"/>
              <a:defRPr>
                <a:solidFill>
                  <a:schemeClr val="lt2"/>
                </a:solidFill>
              </a:defRPr>
            </a:lvl6pPr>
            <a:lvl7pPr marL="3200400" lvl="6" indent="-304800" rtl="0">
              <a:spcBef>
                <a:spcPts val="1600"/>
              </a:spcBef>
              <a:spcAft>
                <a:spcPts val="0"/>
              </a:spcAft>
              <a:buClr>
                <a:schemeClr val="lt2"/>
              </a:buClr>
              <a:buSzPts val="1200"/>
              <a:buFont typeface="Roboto Condensed Light"/>
              <a:buChar char="●"/>
              <a:defRPr>
                <a:solidFill>
                  <a:schemeClr val="lt2"/>
                </a:solidFill>
              </a:defRPr>
            </a:lvl7pPr>
            <a:lvl8pPr marL="3657600" lvl="7" indent="-304800" rtl="0">
              <a:spcBef>
                <a:spcPts val="1600"/>
              </a:spcBef>
              <a:spcAft>
                <a:spcPts val="0"/>
              </a:spcAft>
              <a:buClr>
                <a:schemeClr val="lt2"/>
              </a:buClr>
              <a:buSzPts val="1200"/>
              <a:buFont typeface="Roboto Condensed Light"/>
              <a:buChar char="○"/>
              <a:defRPr>
                <a:solidFill>
                  <a:schemeClr val="lt2"/>
                </a:solidFill>
              </a:defRPr>
            </a:lvl8pPr>
            <a:lvl9pPr marL="4114800" lvl="8" indent="-304800" rtl="0">
              <a:spcBef>
                <a:spcPts val="1600"/>
              </a:spcBef>
              <a:spcAft>
                <a:spcPts val="1600"/>
              </a:spcAft>
              <a:buClr>
                <a:schemeClr val="lt2"/>
              </a:buClr>
              <a:buSzPts val="1200"/>
              <a:buFont typeface="Roboto Condensed Light"/>
              <a:buChar char="■"/>
              <a:defRPr>
                <a:solidFill>
                  <a:schemeClr val="lt2"/>
                </a:solidFill>
              </a:defRPr>
            </a:lvl9pPr>
          </a:lstStyle>
          <a:p>
            <a:endParaRPr/>
          </a:p>
        </p:txBody>
      </p:sp>
      <p:sp>
        <p:nvSpPr>
          <p:cNvPr id="557" name="Google Shape;557;p27"/>
          <p:cNvSpPr txBox="1">
            <a:spLocks noGrp="1"/>
          </p:cNvSpPr>
          <p:nvPr>
            <p:ph type="ctrTitle"/>
          </p:nvPr>
        </p:nvSpPr>
        <p:spPr>
          <a:xfrm>
            <a:off x="716726" y="545125"/>
            <a:ext cx="4396500" cy="513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a:endParaRPr/>
          </a:p>
        </p:txBody>
      </p:sp>
      <p:grpSp>
        <p:nvGrpSpPr>
          <p:cNvPr id="558" name="Google Shape;558;p27"/>
          <p:cNvGrpSpPr/>
          <p:nvPr/>
        </p:nvGrpSpPr>
        <p:grpSpPr>
          <a:xfrm flipH="1">
            <a:off x="-3378906" y="3148409"/>
            <a:ext cx="4313925" cy="3465375"/>
            <a:chOff x="1645525" y="677625"/>
            <a:chExt cx="4313925" cy="3465375"/>
          </a:xfrm>
        </p:grpSpPr>
        <p:sp>
          <p:nvSpPr>
            <p:cNvPr id="559" name="Google Shape;559;p2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27"/>
          <p:cNvGrpSpPr/>
          <p:nvPr/>
        </p:nvGrpSpPr>
        <p:grpSpPr>
          <a:xfrm rot="-5400000" flipH="1">
            <a:off x="6726269" y="-1973466"/>
            <a:ext cx="4313925" cy="3465375"/>
            <a:chOff x="1645525" y="677625"/>
            <a:chExt cx="4313925" cy="3465375"/>
          </a:xfrm>
        </p:grpSpPr>
        <p:sp>
          <p:nvSpPr>
            <p:cNvPr id="568" name="Google Shape;568;p2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1">
  <p:cSld name="MAIN_POINT_1">
    <p:bg>
      <p:bgPr>
        <a:solidFill>
          <a:schemeClr val="lt1"/>
        </a:solidFill>
        <a:effectLst/>
      </p:bgPr>
    </p:bg>
    <p:spTree>
      <p:nvGrpSpPr>
        <p:cNvPr id="1" name="Shape 576"/>
        <p:cNvGrpSpPr/>
        <p:nvPr/>
      </p:nvGrpSpPr>
      <p:grpSpPr>
        <a:xfrm>
          <a:off x="0" y="0"/>
          <a:ext cx="0" cy="0"/>
          <a:chOff x="0" y="0"/>
          <a:chExt cx="0" cy="0"/>
        </a:xfrm>
      </p:grpSpPr>
      <p:sp>
        <p:nvSpPr>
          <p:cNvPr id="577" name="Google Shape;577;p28"/>
          <p:cNvSpPr txBox="1">
            <a:spLocks noGrp="1"/>
          </p:cNvSpPr>
          <p:nvPr>
            <p:ph type="title"/>
          </p:nvPr>
        </p:nvSpPr>
        <p:spPr>
          <a:xfrm>
            <a:off x="1305000" y="1328250"/>
            <a:ext cx="6534000" cy="279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4800"/>
              <a:buNone/>
              <a:defRPr sz="9600">
                <a:solidFill>
                  <a:schemeClr val="lt2"/>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grpSp>
        <p:nvGrpSpPr>
          <p:cNvPr id="578" name="Google Shape;578;p28"/>
          <p:cNvGrpSpPr/>
          <p:nvPr/>
        </p:nvGrpSpPr>
        <p:grpSpPr>
          <a:xfrm rot="2178779" flipH="1">
            <a:off x="-2989553" y="2121102"/>
            <a:ext cx="4313956" cy="3465400"/>
            <a:chOff x="1645525" y="677625"/>
            <a:chExt cx="4313925" cy="3465375"/>
          </a:xfrm>
        </p:grpSpPr>
        <p:sp>
          <p:nvSpPr>
            <p:cNvPr id="579" name="Google Shape;579;p28"/>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8"/>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8"/>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8"/>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8"/>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8"/>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8"/>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8"/>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28"/>
          <p:cNvGrpSpPr/>
          <p:nvPr/>
        </p:nvGrpSpPr>
        <p:grpSpPr>
          <a:xfrm rot="-8463123" flipH="1">
            <a:off x="7919689" y="-346076"/>
            <a:ext cx="4313828" cy="3465297"/>
            <a:chOff x="1645525" y="677625"/>
            <a:chExt cx="4313925" cy="3465375"/>
          </a:xfrm>
        </p:grpSpPr>
        <p:sp>
          <p:nvSpPr>
            <p:cNvPr id="588" name="Google Shape;588;p28"/>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8"/>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8"/>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8"/>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8"/>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8"/>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8"/>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8"/>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2">
  <p:cSld name="MAIN_POINT_1_2">
    <p:bg>
      <p:bgPr>
        <a:solidFill>
          <a:schemeClr val="lt1"/>
        </a:solidFill>
        <a:effectLst/>
      </p:bgPr>
    </p:bg>
    <p:spTree>
      <p:nvGrpSpPr>
        <p:cNvPr id="1" name="Shape 596"/>
        <p:cNvGrpSpPr/>
        <p:nvPr/>
      </p:nvGrpSpPr>
      <p:grpSpPr>
        <a:xfrm>
          <a:off x="0" y="0"/>
          <a:ext cx="0" cy="0"/>
          <a:chOff x="0" y="0"/>
          <a:chExt cx="0" cy="0"/>
        </a:xfrm>
      </p:grpSpPr>
      <p:sp>
        <p:nvSpPr>
          <p:cNvPr id="597" name="Google Shape;597;p29"/>
          <p:cNvSpPr txBox="1">
            <a:spLocks noGrp="1"/>
          </p:cNvSpPr>
          <p:nvPr>
            <p:ph type="title"/>
          </p:nvPr>
        </p:nvSpPr>
        <p:spPr>
          <a:xfrm>
            <a:off x="4355425" y="1175850"/>
            <a:ext cx="4053900" cy="2791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4800"/>
              <a:buNone/>
              <a:defRPr sz="7200">
                <a:solidFill>
                  <a:schemeClr val="lt2"/>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grpSp>
        <p:nvGrpSpPr>
          <p:cNvPr id="598" name="Google Shape;598;p29"/>
          <p:cNvGrpSpPr/>
          <p:nvPr/>
        </p:nvGrpSpPr>
        <p:grpSpPr>
          <a:xfrm rot="-10124341" flipH="1">
            <a:off x="-1271201" y="-1636245"/>
            <a:ext cx="3366694" cy="2704465"/>
            <a:chOff x="1645525" y="677625"/>
            <a:chExt cx="4313925" cy="3465375"/>
          </a:xfrm>
        </p:grpSpPr>
        <p:sp>
          <p:nvSpPr>
            <p:cNvPr id="599" name="Google Shape;599;p2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29"/>
          <p:cNvGrpSpPr/>
          <p:nvPr/>
        </p:nvGrpSpPr>
        <p:grpSpPr>
          <a:xfrm rot="1438098" flipH="1">
            <a:off x="5766504" y="3985494"/>
            <a:ext cx="4313593" cy="3465108"/>
            <a:chOff x="1645525" y="677625"/>
            <a:chExt cx="4313925" cy="3465375"/>
          </a:xfrm>
        </p:grpSpPr>
        <p:sp>
          <p:nvSpPr>
            <p:cNvPr id="608" name="Google Shape;608;p2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2">
  <p:cSld name="CUSTOM_2_2_1">
    <p:bg>
      <p:bgPr>
        <a:solidFill>
          <a:schemeClr val="lt2"/>
        </a:solidFill>
        <a:effectLst/>
      </p:bgPr>
    </p:bg>
    <p:spTree>
      <p:nvGrpSpPr>
        <p:cNvPr id="1" name="Shape 868"/>
        <p:cNvGrpSpPr/>
        <p:nvPr/>
      </p:nvGrpSpPr>
      <p:grpSpPr>
        <a:xfrm>
          <a:off x="0" y="0"/>
          <a:ext cx="0" cy="0"/>
          <a:chOff x="0" y="0"/>
          <a:chExt cx="0" cy="0"/>
        </a:xfrm>
      </p:grpSpPr>
      <p:sp>
        <p:nvSpPr>
          <p:cNvPr id="869" name="Google Shape;869;p41"/>
          <p:cNvSpPr txBox="1">
            <a:spLocks noGrp="1"/>
          </p:cNvSpPr>
          <p:nvPr>
            <p:ph type="ctrTitle"/>
          </p:nvPr>
        </p:nvSpPr>
        <p:spPr>
          <a:xfrm>
            <a:off x="716725" y="545125"/>
            <a:ext cx="7710600" cy="596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70" name="Google Shape;870;p41"/>
          <p:cNvSpPr txBox="1">
            <a:spLocks noGrp="1"/>
          </p:cNvSpPr>
          <p:nvPr>
            <p:ph type="subTitle" idx="1"/>
          </p:nvPr>
        </p:nvSpPr>
        <p:spPr>
          <a:xfrm>
            <a:off x="807300" y="1772075"/>
            <a:ext cx="2509800" cy="274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2pPr>
            <a:lvl3pPr lvl="2"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3pPr>
            <a:lvl4pPr lvl="3"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4pPr>
            <a:lvl5pPr lvl="4"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5pPr>
            <a:lvl6pPr lvl="5"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6pPr>
            <a:lvl7pPr lvl="6"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7pPr>
            <a:lvl8pPr lvl="7"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8pPr>
            <a:lvl9pPr lvl="8"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9pPr>
          </a:lstStyle>
          <a:p>
            <a:endParaRPr/>
          </a:p>
        </p:txBody>
      </p:sp>
      <p:sp>
        <p:nvSpPr>
          <p:cNvPr id="871" name="Google Shape;871;p41"/>
          <p:cNvSpPr txBox="1">
            <a:spLocks noGrp="1"/>
          </p:cNvSpPr>
          <p:nvPr>
            <p:ph type="subTitle" idx="2"/>
          </p:nvPr>
        </p:nvSpPr>
        <p:spPr>
          <a:xfrm>
            <a:off x="807300" y="2110000"/>
            <a:ext cx="2509800" cy="12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defRPr>
            </a:lvl1pPr>
            <a:lvl2pPr lvl="1" rtl="0">
              <a:lnSpc>
                <a:spcPct val="100000"/>
              </a:lnSpc>
              <a:spcBef>
                <a:spcPts val="0"/>
              </a:spcBef>
              <a:spcAft>
                <a:spcPts val="0"/>
              </a:spcAft>
              <a:buNone/>
              <a:defRPr sz="1600">
                <a:solidFill>
                  <a:schemeClr val="dk1"/>
                </a:solidFill>
              </a:defRPr>
            </a:lvl2pPr>
            <a:lvl3pPr lvl="2" rtl="0">
              <a:lnSpc>
                <a:spcPct val="100000"/>
              </a:lnSpc>
              <a:spcBef>
                <a:spcPts val="0"/>
              </a:spcBef>
              <a:spcAft>
                <a:spcPts val="0"/>
              </a:spcAft>
              <a:buNone/>
              <a:defRPr sz="1600">
                <a:solidFill>
                  <a:schemeClr val="dk1"/>
                </a:solidFill>
              </a:defRPr>
            </a:lvl3pPr>
            <a:lvl4pPr lvl="3" rtl="0">
              <a:lnSpc>
                <a:spcPct val="100000"/>
              </a:lnSpc>
              <a:spcBef>
                <a:spcPts val="0"/>
              </a:spcBef>
              <a:spcAft>
                <a:spcPts val="0"/>
              </a:spcAft>
              <a:buNone/>
              <a:defRPr sz="1600">
                <a:solidFill>
                  <a:schemeClr val="dk1"/>
                </a:solidFill>
              </a:defRPr>
            </a:lvl4pPr>
            <a:lvl5pPr lvl="4" rtl="0">
              <a:lnSpc>
                <a:spcPct val="100000"/>
              </a:lnSpc>
              <a:spcBef>
                <a:spcPts val="0"/>
              </a:spcBef>
              <a:spcAft>
                <a:spcPts val="0"/>
              </a:spcAft>
              <a:buNone/>
              <a:defRPr sz="1600">
                <a:solidFill>
                  <a:schemeClr val="dk1"/>
                </a:solidFill>
              </a:defRPr>
            </a:lvl5pPr>
            <a:lvl6pPr lvl="5" rtl="0">
              <a:lnSpc>
                <a:spcPct val="100000"/>
              </a:lnSpc>
              <a:spcBef>
                <a:spcPts val="0"/>
              </a:spcBef>
              <a:spcAft>
                <a:spcPts val="0"/>
              </a:spcAft>
              <a:buNone/>
              <a:defRPr sz="1600">
                <a:solidFill>
                  <a:schemeClr val="dk1"/>
                </a:solidFill>
              </a:defRPr>
            </a:lvl6pPr>
            <a:lvl7pPr lvl="6" rtl="0">
              <a:lnSpc>
                <a:spcPct val="100000"/>
              </a:lnSpc>
              <a:spcBef>
                <a:spcPts val="0"/>
              </a:spcBef>
              <a:spcAft>
                <a:spcPts val="0"/>
              </a:spcAft>
              <a:buNone/>
              <a:defRPr sz="1600">
                <a:solidFill>
                  <a:schemeClr val="dk1"/>
                </a:solidFill>
              </a:defRPr>
            </a:lvl7pPr>
            <a:lvl8pPr lvl="7" rtl="0">
              <a:lnSpc>
                <a:spcPct val="100000"/>
              </a:lnSpc>
              <a:spcBef>
                <a:spcPts val="0"/>
              </a:spcBef>
              <a:spcAft>
                <a:spcPts val="0"/>
              </a:spcAft>
              <a:buNone/>
              <a:defRPr sz="1600">
                <a:solidFill>
                  <a:schemeClr val="dk1"/>
                </a:solidFill>
              </a:defRPr>
            </a:lvl8pPr>
            <a:lvl9pPr lvl="8" rtl="0">
              <a:lnSpc>
                <a:spcPct val="100000"/>
              </a:lnSpc>
              <a:spcBef>
                <a:spcPts val="0"/>
              </a:spcBef>
              <a:spcAft>
                <a:spcPts val="0"/>
              </a:spcAft>
              <a:buNone/>
              <a:defRPr sz="1600">
                <a:solidFill>
                  <a:schemeClr val="dk1"/>
                </a:solidFill>
              </a:defRPr>
            </a:lvl9pPr>
          </a:lstStyle>
          <a:p>
            <a:endParaRPr/>
          </a:p>
        </p:txBody>
      </p:sp>
      <p:grpSp>
        <p:nvGrpSpPr>
          <p:cNvPr id="872" name="Google Shape;872;p41"/>
          <p:cNvGrpSpPr/>
          <p:nvPr/>
        </p:nvGrpSpPr>
        <p:grpSpPr>
          <a:xfrm rot="4803663" flipH="1">
            <a:off x="-2754027" y="-462614"/>
            <a:ext cx="4313959" cy="3465402"/>
            <a:chOff x="1645525" y="677625"/>
            <a:chExt cx="4313925" cy="3465375"/>
          </a:xfrm>
        </p:grpSpPr>
        <p:sp>
          <p:nvSpPr>
            <p:cNvPr id="873" name="Google Shape;873;p4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1"/>
          <p:cNvGrpSpPr/>
          <p:nvPr/>
        </p:nvGrpSpPr>
        <p:grpSpPr>
          <a:xfrm rot="-8585606" flipH="1">
            <a:off x="6706862" y="-1689604"/>
            <a:ext cx="4313840" cy="3465306"/>
            <a:chOff x="1645525" y="677625"/>
            <a:chExt cx="4313925" cy="3465375"/>
          </a:xfrm>
        </p:grpSpPr>
        <p:sp>
          <p:nvSpPr>
            <p:cNvPr id="882" name="Google Shape;882;p4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 name="Google Shape;890;p41"/>
          <p:cNvSpPr txBox="1">
            <a:spLocks noGrp="1"/>
          </p:cNvSpPr>
          <p:nvPr>
            <p:ph type="subTitle" idx="3"/>
          </p:nvPr>
        </p:nvSpPr>
        <p:spPr>
          <a:xfrm>
            <a:off x="807300" y="3681675"/>
            <a:ext cx="2509800" cy="5181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2pPr>
            <a:lvl3pPr lvl="2"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3pPr>
            <a:lvl4pPr lvl="3"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4pPr>
            <a:lvl5pPr lvl="4"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5pPr>
            <a:lvl6pPr lvl="5"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6pPr>
            <a:lvl7pPr lvl="6"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7pPr>
            <a:lvl8pPr lvl="7"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8pPr>
            <a:lvl9pPr lvl="8"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9pPr>
          </a:lstStyle>
          <a:p>
            <a:endParaRPr/>
          </a:p>
        </p:txBody>
      </p:sp>
      <p:sp>
        <p:nvSpPr>
          <p:cNvPr id="891" name="Google Shape;891;p41"/>
          <p:cNvSpPr txBox="1">
            <a:spLocks noGrp="1"/>
          </p:cNvSpPr>
          <p:nvPr>
            <p:ph type="subTitle" idx="4"/>
          </p:nvPr>
        </p:nvSpPr>
        <p:spPr>
          <a:xfrm>
            <a:off x="3317100" y="1772075"/>
            <a:ext cx="2509800" cy="274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2pPr>
            <a:lvl3pPr lvl="2"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3pPr>
            <a:lvl4pPr lvl="3"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4pPr>
            <a:lvl5pPr lvl="4"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5pPr>
            <a:lvl6pPr lvl="5"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6pPr>
            <a:lvl7pPr lvl="6"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7pPr>
            <a:lvl8pPr lvl="7"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8pPr>
            <a:lvl9pPr lvl="8"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9pPr>
          </a:lstStyle>
          <a:p>
            <a:endParaRPr/>
          </a:p>
        </p:txBody>
      </p:sp>
      <p:sp>
        <p:nvSpPr>
          <p:cNvPr id="892" name="Google Shape;892;p41"/>
          <p:cNvSpPr txBox="1">
            <a:spLocks noGrp="1"/>
          </p:cNvSpPr>
          <p:nvPr>
            <p:ph type="subTitle" idx="5"/>
          </p:nvPr>
        </p:nvSpPr>
        <p:spPr>
          <a:xfrm>
            <a:off x="3317100" y="2110000"/>
            <a:ext cx="2509800" cy="12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defRPr>
            </a:lvl1pPr>
            <a:lvl2pPr lvl="1" rtl="0">
              <a:lnSpc>
                <a:spcPct val="100000"/>
              </a:lnSpc>
              <a:spcBef>
                <a:spcPts val="0"/>
              </a:spcBef>
              <a:spcAft>
                <a:spcPts val="0"/>
              </a:spcAft>
              <a:buNone/>
              <a:defRPr sz="1600">
                <a:solidFill>
                  <a:schemeClr val="dk1"/>
                </a:solidFill>
              </a:defRPr>
            </a:lvl2pPr>
            <a:lvl3pPr lvl="2" rtl="0">
              <a:lnSpc>
                <a:spcPct val="100000"/>
              </a:lnSpc>
              <a:spcBef>
                <a:spcPts val="0"/>
              </a:spcBef>
              <a:spcAft>
                <a:spcPts val="0"/>
              </a:spcAft>
              <a:buNone/>
              <a:defRPr sz="1600">
                <a:solidFill>
                  <a:schemeClr val="dk1"/>
                </a:solidFill>
              </a:defRPr>
            </a:lvl3pPr>
            <a:lvl4pPr lvl="3" rtl="0">
              <a:lnSpc>
                <a:spcPct val="100000"/>
              </a:lnSpc>
              <a:spcBef>
                <a:spcPts val="0"/>
              </a:spcBef>
              <a:spcAft>
                <a:spcPts val="0"/>
              </a:spcAft>
              <a:buNone/>
              <a:defRPr sz="1600">
                <a:solidFill>
                  <a:schemeClr val="dk1"/>
                </a:solidFill>
              </a:defRPr>
            </a:lvl4pPr>
            <a:lvl5pPr lvl="4" rtl="0">
              <a:lnSpc>
                <a:spcPct val="100000"/>
              </a:lnSpc>
              <a:spcBef>
                <a:spcPts val="0"/>
              </a:spcBef>
              <a:spcAft>
                <a:spcPts val="0"/>
              </a:spcAft>
              <a:buNone/>
              <a:defRPr sz="1600">
                <a:solidFill>
                  <a:schemeClr val="dk1"/>
                </a:solidFill>
              </a:defRPr>
            </a:lvl5pPr>
            <a:lvl6pPr lvl="5" rtl="0">
              <a:lnSpc>
                <a:spcPct val="100000"/>
              </a:lnSpc>
              <a:spcBef>
                <a:spcPts val="0"/>
              </a:spcBef>
              <a:spcAft>
                <a:spcPts val="0"/>
              </a:spcAft>
              <a:buNone/>
              <a:defRPr sz="1600">
                <a:solidFill>
                  <a:schemeClr val="dk1"/>
                </a:solidFill>
              </a:defRPr>
            </a:lvl6pPr>
            <a:lvl7pPr lvl="6" rtl="0">
              <a:lnSpc>
                <a:spcPct val="100000"/>
              </a:lnSpc>
              <a:spcBef>
                <a:spcPts val="0"/>
              </a:spcBef>
              <a:spcAft>
                <a:spcPts val="0"/>
              </a:spcAft>
              <a:buNone/>
              <a:defRPr sz="1600">
                <a:solidFill>
                  <a:schemeClr val="dk1"/>
                </a:solidFill>
              </a:defRPr>
            </a:lvl7pPr>
            <a:lvl8pPr lvl="7" rtl="0">
              <a:lnSpc>
                <a:spcPct val="100000"/>
              </a:lnSpc>
              <a:spcBef>
                <a:spcPts val="0"/>
              </a:spcBef>
              <a:spcAft>
                <a:spcPts val="0"/>
              </a:spcAft>
              <a:buNone/>
              <a:defRPr sz="1600">
                <a:solidFill>
                  <a:schemeClr val="dk1"/>
                </a:solidFill>
              </a:defRPr>
            </a:lvl8pPr>
            <a:lvl9pPr lvl="8" rtl="0">
              <a:lnSpc>
                <a:spcPct val="100000"/>
              </a:lnSpc>
              <a:spcBef>
                <a:spcPts val="0"/>
              </a:spcBef>
              <a:spcAft>
                <a:spcPts val="0"/>
              </a:spcAft>
              <a:buNone/>
              <a:defRPr sz="1600">
                <a:solidFill>
                  <a:schemeClr val="dk1"/>
                </a:solidFill>
              </a:defRPr>
            </a:lvl9pPr>
          </a:lstStyle>
          <a:p>
            <a:endParaRPr/>
          </a:p>
        </p:txBody>
      </p:sp>
      <p:sp>
        <p:nvSpPr>
          <p:cNvPr id="893" name="Google Shape;893;p41"/>
          <p:cNvSpPr txBox="1">
            <a:spLocks noGrp="1"/>
          </p:cNvSpPr>
          <p:nvPr>
            <p:ph type="subTitle" idx="6"/>
          </p:nvPr>
        </p:nvSpPr>
        <p:spPr>
          <a:xfrm>
            <a:off x="3317100" y="3681675"/>
            <a:ext cx="2509800" cy="5181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2pPr>
            <a:lvl3pPr lvl="2"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3pPr>
            <a:lvl4pPr lvl="3"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4pPr>
            <a:lvl5pPr lvl="4"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5pPr>
            <a:lvl6pPr lvl="5"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6pPr>
            <a:lvl7pPr lvl="6"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7pPr>
            <a:lvl8pPr lvl="7"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8pPr>
            <a:lvl9pPr lvl="8"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9pPr>
          </a:lstStyle>
          <a:p>
            <a:endParaRPr/>
          </a:p>
        </p:txBody>
      </p:sp>
      <p:sp>
        <p:nvSpPr>
          <p:cNvPr id="894" name="Google Shape;894;p41"/>
          <p:cNvSpPr txBox="1">
            <a:spLocks noGrp="1"/>
          </p:cNvSpPr>
          <p:nvPr>
            <p:ph type="subTitle" idx="7"/>
          </p:nvPr>
        </p:nvSpPr>
        <p:spPr>
          <a:xfrm>
            <a:off x="5826900" y="1772075"/>
            <a:ext cx="2509800" cy="274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2pPr>
            <a:lvl3pPr lvl="2"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3pPr>
            <a:lvl4pPr lvl="3"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4pPr>
            <a:lvl5pPr lvl="4"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5pPr>
            <a:lvl6pPr lvl="5"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6pPr>
            <a:lvl7pPr lvl="6"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7pPr>
            <a:lvl8pPr lvl="7"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8pPr>
            <a:lvl9pPr lvl="8" algn="ctr" rtl="0">
              <a:lnSpc>
                <a:spcPct val="100000"/>
              </a:lnSpc>
              <a:spcBef>
                <a:spcPts val="0"/>
              </a:spcBef>
              <a:spcAft>
                <a:spcPts val="0"/>
              </a:spcAft>
              <a:buNone/>
              <a:defRPr sz="1800" b="1">
                <a:solidFill>
                  <a:schemeClr val="dk1"/>
                </a:solidFill>
                <a:latin typeface="Barlow Semi Condensed"/>
                <a:ea typeface="Barlow Semi Condensed"/>
                <a:cs typeface="Barlow Semi Condensed"/>
                <a:sym typeface="Barlow Semi Condensed"/>
              </a:defRPr>
            </a:lvl9pPr>
          </a:lstStyle>
          <a:p>
            <a:endParaRPr/>
          </a:p>
        </p:txBody>
      </p:sp>
      <p:sp>
        <p:nvSpPr>
          <p:cNvPr id="895" name="Google Shape;895;p41"/>
          <p:cNvSpPr txBox="1">
            <a:spLocks noGrp="1"/>
          </p:cNvSpPr>
          <p:nvPr>
            <p:ph type="subTitle" idx="8"/>
          </p:nvPr>
        </p:nvSpPr>
        <p:spPr>
          <a:xfrm>
            <a:off x="5826900" y="2110000"/>
            <a:ext cx="2509800" cy="12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defRPr>
            </a:lvl1pPr>
            <a:lvl2pPr lvl="1" rtl="0">
              <a:lnSpc>
                <a:spcPct val="100000"/>
              </a:lnSpc>
              <a:spcBef>
                <a:spcPts val="0"/>
              </a:spcBef>
              <a:spcAft>
                <a:spcPts val="0"/>
              </a:spcAft>
              <a:buNone/>
              <a:defRPr sz="1600">
                <a:solidFill>
                  <a:schemeClr val="dk1"/>
                </a:solidFill>
              </a:defRPr>
            </a:lvl2pPr>
            <a:lvl3pPr lvl="2" rtl="0">
              <a:lnSpc>
                <a:spcPct val="100000"/>
              </a:lnSpc>
              <a:spcBef>
                <a:spcPts val="0"/>
              </a:spcBef>
              <a:spcAft>
                <a:spcPts val="0"/>
              </a:spcAft>
              <a:buNone/>
              <a:defRPr sz="1600">
                <a:solidFill>
                  <a:schemeClr val="dk1"/>
                </a:solidFill>
              </a:defRPr>
            </a:lvl3pPr>
            <a:lvl4pPr lvl="3" rtl="0">
              <a:lnSpc>
                <a:spcPct val="100000"/>
              </a:lnSpc>
              <a:spcBef>
                <a:spcPts val="0"/>
              </a:spcBef>
              <a:spcAft>
                <a:spcPts val="0"/>
              </a:spcAft>
              <a:buNone/>
              <a:defRPr sz="1600">
                <a:solidFill>
                  <a:schemeClr val="dk1"/>
                </a:solidFill>
              </a:defRPr>
            </a:lvl4pPr>
            <a:lvl5pPr lvl="4" rtl="0">
              <a:lnSpc>
                <a:spcPct val="100000"/>
              </a:lnSpc>
              <a:spcBef>
                <a:spcPts val="0"/>
              </a:spcBef>
              <a:spcAft>
                <a:spcPts val="0"/>
              </a:spcAft>
              <a:buNone/>
              <a:defRPr sz="1600">
                <a:solidFill>
                  <a:schemeClr val="dk1"/>
                </a:solidFill>
              </a:defRPr>
            </a:lvl5pPr>
            <a:lvl6pPr lvl="5" rtl="0">
              <a:lnSpc>
                <a:spcPct val="100000"/>
              </a:lnSpc>
              <a:spcBef>
                <a:spcPts val="0"/>
              </a:spcBef>
              <a:spcAft>
                <a:spcPts val="0"/>
              </a:spcAft>
              <a:buNone/>
              <a:defRPr sz="1600">
                <a:solidFill>
                  <a:schemeClr val="dk1"/>
                </a:solidFill>
              </a:defRPr>
            </a:lvl6pPr>
            <a:lvl7pPr lvl="6" rtl="0">
              <a:lnSpc>
                <a:spcPct val="100000"/>
              </a:lnSpc>
              <a:spcBef>
                <a:spcPts val="0"/>
              </a:spcBef>
              <a:spcAft>
                <a:spcPts val="0"/>
              </a:spcAft>
              <a:buNone/>
              <a:defRPr sz="1600">
                <a:solidFill>
                  <a:schemeClr val="dk1"/>
                </a:solidFill>
              </a:defRPr>
            </a:lvl7pPr>
            <a:lvl8pPr lvl="7" rtl="0">
              <a:lnSpc>
                <a:spcPct val="100000"/>
              </a:lnSpc>
              <a:spcBef>
                <a:spcPts val="0"/>
              </a:spcBef>
              <a:spcAft>
                <a:spcPts val="0"/>
              </a:spcAft>
              <a:buNone/>
              <a:defRPr sz="1600">
                <a:solidFill>
                  <a:schemeClr val="dk1"/>
                </a:solidFill>
              </a:defRPr>
            </a:lvl8pPr>
            <a:lvl9pPr lvl="8" rtl="0">
              <a:lnSpc>
                <a:spcPct val="100000"/>
              </a:lnSpc>
              <a:spcBef>
                <a:spcPts val="0"/>
              </a:spcBef>
              <a:spcAft>
                <a:spcPts val="0"/>
              </a:spcAft>
              <a:buNone/>
              <a:defRPr sz="1600">
                <a:solidFill>
                  <a:schemeClr val="dk1"/>
                </a:solidFill>
              </a:defRPr>
            </a:lvl9pPr>
          </a:lstStyle>
          <a:p>
            <a:endParaRPr/>
          </a:p>
        </p:txBody>
      </p:sp>
      <p:sp>
        <p:nvSpPr>
          <p:cNvPr id="896" name="Google Shape;896;p41"/>
          <p:cNvSpPr txBox="1">
            <a:spLocks noGrp="1"/>
          </p:cNvSpPr>
          <p:nvPr>
            <p:ph type="subTitle" idx="9"/>
          </p:nvPr>
        </p:nvSpPr>
        <p:spPr>
          <a:xfrm>
            <a:off x="5826900" y="3681675"/>
            <a:ext cx="2509800" cy="5181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2pPr>
            <a:lvl3pPr lvl="2"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3pPr>
            <a:lvl4pPr lvl="3"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4pPr>
            <a:lvl5pPr lvl="4"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5pPr>
            <a:lvl6pPr lvl="5"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6pPr>
            <a:lvl7pPr lvl="6"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7pPr>
            <a:lvl8pPr lvl="7"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8pPr>
            <a:lvl9pPr lvl="8" algn="ctr" rtl="0">
              <a:lnSpc>
                <a:spcPct val="100000"/>
              </a:lnSpc>
              <a:spcBef>
                <a:spcPts val="0"/>
              </a:spcBef>
              <a:spcAft>
                <a:spcPts val="0"/>
              </a:spcAft>
              <a:buNone/>
              <a:defRPr sz="3000" b="1">
                <a:solidFill>
                  <a:schemeClr val="dk1"/>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ONE_COLUMN_TEXT_1">
    <p:bg>
      <p:bgPr>
        <a:solidFill>
          <a:schemeClr val="lt2"/>
        </a:solidFill>
        <a:effectLst/>
      </p:bgPr>
    </p:bg>
    <p:spTree>
      <p:nvGrpSpPr>
        <p:cNvPr id="1" name="Shape 1015"/>
        <p:cNvGrpSpPr/>
        <p:nvPr/>
      </p:nvGrpSpPr>
      <p:grpSpPr>
        <a:xfrm>
          <a:off x="0" y="0"/>
          <a:ext cx="0" cy="0"/>
          <a:chOff x="0" y="0"/>
          <a:chExt cx="0" cy="0"/>
        </a:xfrm>
      </p:grpSpPr>
      <p:sp>
        <p:nvSpPr>
          <p:cNvPr id="1016" name="Google Shape;1016;p46"/>
          <p:cNvSpPr txBox="1">
            <a:spLocks noGrp="1"/>
          </p:cNvSpPr>
          <p:nvPr>
            <p:ph type="ctrTitle"/>
          </p:nvPr>
        </p:nvSpPr>
        <p:spPr>
          <a:xfrm flipH="1">
            <a:off x="4776150" y="1366925"/>
            <a:ext cx="3858900" cy="32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800">
                <a:solidFill>
                  <a:schemeClr val="lt1"/>
                </a:solidFill>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grpSp>
        <p:nvGrpSpPr>
          <p:cNvPr id="1017" name="Google Shape;1017;p46"/>
          <p:cNvGrpSpPr/>
          <p:nvPr/>
        </p:nvGrpSpPr>
        <p:grpSpPr>
          <a:xfrm rot="-10160033" flipH="1">
            <a:off x="7517955" y="-1263209"/>
            <a:ext cx="4314265" cy="3465648"/>
            <a:chOff x="1645525" y="677625"/>
            <a:chExt cx="4313925" cy="3465375"/>
          </a:xfrm>
        </p:grpSpPr>
        <p:sp>
          <p:nvSpPr>
            <p:cNvPr id="1018" name="Google Shape;1018;p46"/>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6"/>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6"/>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6"/>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6"/>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6"/>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6"/>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FFFFFF"/>
        </a:solidFill>
        <a:effectLst/>
      </p:bgPr>
    </p:bg>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5024950" y="1555600"/>
            <a:ext cx="3402300" cy="1694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41294A"/>
              </a:buClr>
              <a:buSzPts val="4200"/>
              <a:buNone/>
              <a:defRPr sz="4800">
                <a:solidFill>
                  <a:schemeClr val="lt1"/>
                </a:solidFill>
              </a:defRPr>
            </a:lvl1pPr>
            <a:lvl2pPr lvl="1" algn="r" rtl="0">
              <a:spcBef>
                <a:spcPts val="0"/>
              </a:spcBef>
              <a:spcAft>
                <a:spcPts val="0"/>
              </a:spcAft>
              <a:buClr>
                <a:srgbClr val="41294A"/>
              </a:buClr>
              <a:buSzPts val="4200"/>
              <a:buNone/>
              <a:defRPr sz="4200">
                <a:solidFill>
                  <a:srgbClr val="41294A"/>
                </a:solidFill>
              </a:defRPr>
            </a:lvl2pPr>
            <a:lvl3pPr lvl="2" algn="r" rtl="0">
              <a:spcBef>
                <a:spcPts val="0"/>
              </a:spcBef>
              <a:spcAft>
                <a:spcPts val="0"/>
              </a:spcAft>
              <a:buClr>
                <a:srgbClr val="41294A"/>
              </a:buClr>
              <a:buSzPts val="4200"/>
              <a:buNone/>
              <a:defRPr sz="4200">
                <a:solidFill>
                  <a:srgbClr val="41294A"/>
                </a:solidFill>
              </a:defRPr>
            </a:lvl3pPr>
            <a:lvl4pPr lvl="3" algn="r" rtl="0">
              <a:spcBef>
                <a:spcPts val="0"/>
              </a:spcBef>
              <a:spcAft>
                <a:spcPts val="0"/>
              </a:spcAft>
              <a:buClr>
                <a:srgbClr val="41294A"/>
              </a:buClr>
              <a:buSzPts val="4200"/>
              <a:buNone/>
              <a:defRPr sz="4200">
                <a:solidFill>
                  <a:srgbClr val="41294A"/>
                </a:solidFill>
              </a:defRPr>
            </a:lvl4pPr>
            <a:lvl5pPr lvl="4" algn="r" rtl="0">
              <a:spcBef>
                <a:spcPts val="0"/>
              </a:spcBef>
              <a:spcAft>
                <a:spcPts val="0"/>
              </a:spcAft>
              <a:buClr>
                <a:srgbClr val="41294A"/>
              </a:buClr>
              <a:buSzPts val="4200"/>
              <a:buNone/>
              <a:defRPr sz="4200">
                <a:solidFill>
                  <a:srgbClr val="41294A"/>
                </a:solidFill>
              </a:defRPr>
            </a:lvl5pPr>
            <a:lvl6pPr lvl="5" algn="r" rtl="0">
              <a:spcBef>
                <a:spcPts val="0"/>
              </a:spcBef>
              <a:spcAft>
                <a:spcPts val="0"/>
              </a:spcAft>
              <a:buClr>
                <a:srgbClr val="41294A"/>
              </a:buClr>
              <a:buSzPts val="4200"/>
              <a:buNone/>
              <a:defRPr sz="4200">
                <a:solidFill>
                  <a:srgbClr val="41294A"/>
                </a:solidFill>
              </a:defRPr>
            </a:lvl6pPr>
            <a:lvl7pPr lvl="6" algn="r" rtl="0">
              <a:spcBef>
                <a:spcPts val="0"/>
              </a:spcBef>
              <a:spcAft>
                <a:spcPts val="0"/>
              </a:spcAft>
              <a:buClr>
                <a:srgbClr val="41294A"/>
              </a:buClr>
              <a:buSzPts val="4200"/>
              <a:buNone/>
              <a:defRPr sz="4200">
                <a:solidFill>
                  <a:srgbClr val="41294A"/>
                </a:solidFill>
              </a:defRPr>
            </a:lvl7pPr>
            <a:lvl8pPr lvl="7" algn="r" rtl="0">
              <a:spcBef>
                <a:spcPts val="0"/>
              </a:spcBef>
              <a:spcAft>
                <a:spcPts val="0"/>
              </a:spcAft>
              <a:buClr>
                <a:srgbClr val="41294A"/>
              </a:buClr>
              <a:buSzPts val="4200"/>
              <a:buNone/>
              <a:defRPr sz="4200">
                <a:solidFill>
                  <a:srgbClr val="41294A"/>
                </a:solidFill>
              </a:defRPr>
            </a:lvl8pPr>
            <a:lvl9pPr lvl="8" algn="r" rtl="0">
              <a:spcBef>
                <a:spcPts val="0"/>
              </a:spcBef>
              <a:spcAft>
                <a:spcPts val="0"/>
              </a:spcAft>
              <a:buClr>
                <a:srgbClr val="41294A"/>
              </a:buClr>
              <a:buSzPts val="4200"/>
              <a:buNone/>
              <a:defRPr sz="4200">
                <a:solidFill>
                  <a:srgbClr val="41294A"/>
                </a:solidFill>
              </a:defRPr>
            </a:lvl9pPr>
          </a:lstStyle>
          <a:p>
            <a:endParaRPr/>
          </a:p>
        </p:txBody>
      </p:sp>
      <p:sp>
        <p:nvSpPr>
          <p:cNvPr id="31" name="Google Shape;31;p3"/>
          <p:cNvSpPr txBox="1">
            <a:spLocks noGrp="1"/>
          </p:cNvSpPr>
          <p:nvPr>
            <p:ph type="subTitle" idx="1"/>
          </p:nvPr>
        </p:nvSpPr>
        <p:spPr>
          <a:xfrm>
            <a:off x="4231150" y="4203565"/>
            <a:ext cx="4196100" cy="3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1294A"/>
              </a:buClr>
              <a:buSzPts val="2100"/>
              <a:buNone/>
              <a:defRPr sz="1600">
                <a:solidFill>
                  <a:schemeClr val="lt1"/>
                </a:solidFill>
              </a:defRPr>
            </a:lvl1pPr>
            <a:lvl2pPr lvl="1" algn="r" rtl="0">
              <a:lnSpc>
                <a:spcPct val="100000"/>
              </a:lnSpc>
              <a:spcBef>
                <a:spcPts val="0"/>
              </a:spcBef>
              <a:spcAft>
                <a:spcPts val="0"/>
              </a:spcAft>
              <a:buClr>
                <a:srgbClr val="41294A"/>
              </a:buClr>
              <a:buSzPts val="2100"/>
              <a:buNone/>
              <a:defRPr sz="2100">
                <a:solidFill>
                  <a:srgbClr val="41294A"/>
                </a:solidFill>
              </a:defRPr>
            </a:lvl2pPr>
            <a:lvl3pPr lvl="2" algn="r" rtl="0">
              <a:lnSpc>
                <a:spcPct val="100000"/>
              </a:lnSpc>
              <a:spcBef>
                <a:spcPts val="0"/>
              </a:spcBef>
              <a:spcAft>
                <a:spcPts val="0"/>
              </a:spcAft>
              <a:buClr>
                <a:srgbClr val="41294A"/>
              </a:buClr>
              <a:buSzPts val="2100"/>
              <a:buNone/>
              <a:defRPr sz="2100">
                <a:solidFill>
                  <a:srgbClr val="41294A"/>
                </a:solidFill>
              </a:defRPr>
            </a:lvl3pPr>
            <a:lvl4pPr lvl="3" algn="r" rtl="0">
              <a:lnSpc>
                <a:spcPct val="100000"/>
              </a:lnSpc>
              <a:spcBef>
                <a:spcPts val="0"/>
              </a:spcBef>
              <a:spcAft>
                <a:spcPts val="0"/>
              </a:spcAft>
              <a:buClr>
                <a:srgbClr val="41294A"/>
              </a:buClr>
              <a:buSzPts val="2100"/>
              <a:buNone/>
              <a:defRPr sz="2100">
                <a:solidFill>
                  <a:srgbClr val="41294A"/>
                </a:solidFill>
              </a:defRPr>
            </a:lvl4pPr>
            <a:lvl5pPr lvl="4" algn="r" rtl="0">
              <a:lnSpc>
                <a:spcPct val="100000"/>
              </a:lnSpc>
              <a:spcBef>
                <a:spcPts val="0"/>
              </a:spcBef>
              <a:spcAft>
                <a:spcPts val="0"/>
              </a:spcAft>
              <a:buClr>
                <a:srgbClr val="41294A"/>
              </a:buClr>
              <a:buSzPts val="2100"/>
              <a:buNone/>
              <a:defRPr sz="2100">
                <a:solidFill>
                  <a:srgbClr val="41294A"/>
                </a:solidFill>
              </a:defRPr>
            </a:lvl5pPr>
            <a:lvl6pPr lvl="5" algn="r" rtl="0">
              <a:lnSpc>
                <a:spcPct val="100000"/>
              </a:lnSpc>
              <a:spcBef>
                <a:spcPts val="0"/>
              </a:spcBef>
              <a:spcAft>
                <a:spcPts val="0"/>
              </a:spcAft>
              <a:buClr>
                <a:srgbClr val="41294A"/>
              </a:buClr>
              <a:buSzPts val="2100"/>
              <a:buNone/>
              <a:defRPr sz="2100">
                <a:solidFill>
                  <a:srgbClr val="41294A"/>
                </a:solidFill>
              </a:defRPr>
            </a:lvl6pPr>
            <a:lvl7pPr lvl="6" algn="r" rtl="0">
              <a:lnSpc>
                <a:spcPct val="100000"/>
              </a:lnSpc>
              <a:spcBef>
                <a:spcPts val="0"/>
              </a:spcBef>
              <a:spcAft>
                <a:spcPts val="0"/>
              </a:spcAft>
              <a:buClr>
                <a:srgbClr val="41294A"/>
              </a:buClr>
              <a:buSzPts val="2100"/>
              <a:buNone/>
              <a:defRPr sz="2100">
                <a:solidFill>
                  <a:srgbClr val="41294A"/>
                </a:solidFill>
              </a:defRPr>
            </a:lvl7pPr>
            <a:lvl8pPr lvl="7" algn="r" rtl="0">
              <a:lnSpc>
                <a:spcPct val="100000"/>
              </a:lnSpc>
              <a:spcBef>
                <a:spcPts val="0"/>
              </a:spcBef>
              <a:spcAft>
                <a:spcPts val="0"/>
              </a:spcAft>
              <a:buClr>
                <a:srgbClr val="41294A"/>
              </a:buClr>
              <a:buSzPts val="2100"/>
              <a:buNone/>
              <a:defRPr sz="2100">
                <a:solidFill>
                  <a:srgbClr val="41294A"/>
                </a:solidFill>
              </a:defRPr>
            </a:lvl8pPr>
            <a:lvl9pPr lvl="8" algn="r" rtl="0">
              <a:lnSpc>
                <a:spcPct val="100000"/>
              </a:lnSpc>
              <a:spcBef>
                <a:spcPts val="0"/>
              </a:spcBef>
              <a:spcAft>
                <a:spcPts val="0"/>
              </a:spcAft>
              <a:buClr>
                <a:srgbClr val="41294A"/>
              </a:buClr>
              <a:buSzPts val="2100"/>
              <a:buNone/>
              <a:defRPr sz="2100">
                <a:solidFill>
                  <a:srgbClr val="41294A"/>
                </a:solidFill>
              </a:defRPr>
            </a:lvl9pPr>
          </a:lstStyle>
          <a:p>
            <a:endParaRPr/>
          </a:p>
        </p:txBody>
      </p:sp>
      <p:sp>
        <p:nvSpPr>
          <p:cNvPr id="32" name="Google Shape;32;p3"/>
          <p:cNvSpPr/>
          <p:nvPr/>
        </p:nvSpPr>
        <p:spPr>
          <a:xfrm>
            <a:off x="255838" y="541050"/>
            <a:ext cx="4777035" cy="4762282"/>
          </a:xfrm>
          <a:custGeom>
            <a:avLst/>
            <a:gdLst/>
            <a:ahLst/>
            <a:cxnLst/>
            <a:rect l="l" t="t" r="r" b="b"/>
            <a:pathLst>
              <a:path w="78037" h="77796" extrusionOk="0">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rot="-6721043">
            <a:off x="7548010" y="3679328"/>
            <a:ext cx="4314064" cy="3465487"/>
            <a:chOff x="1645525" y="677625"/>
            <a:chExt cx="4313925" cy="3465375"/>
          </a:xfrm>
        </p:grpSpPr>
        <p:sp>
          <p:nvSpPr>
            <p:cNvPr id="34" name="Google Shape;34;p3"/>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3"/>
          <p:cNvGrpSpPr/>
          <p:nvPr/>
        </p:nvGrpSpPr>
        <p:grpSpPr>
          <a:xfrm rot="-9532838">
            <a:off x="-3152758" y="-2029478"/>
            <a:ext cx="4313778" cy="3465257"/>
            <a:chOff x="1645525" y="677625"/>
            <a:chExt cx="4313925" cy="3465375"/>
          </a:xfrm>
        </p:grpSpPr>
        <p:sp>
          <p:nvSpPr>
            <p:cNvPr id="43" name="Google Shape;43;p3"/>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3"/>
          <p:cNvSpPr txBox="1">
            <a:spLocks noGrp="1"/>
          </p:cNvSpPr>
          <p:nvPr>
            <p:ph type="title" idx="2" hasCustomPrompt="1"/>
          </p:nvPr>
        </p:nvSpPr>
        <p:spPr>
          <a:xfrm>
            <a:off x="6323650" y="315950"/>
            <a:ext cx="2103600" cy="9795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999999"/>
              </a:buClr>
              <a:buSzPts val="3600"/>
              <a:buNone/>
              <a:defRPr sz="6000">
                <a:solidFill>
                  <a:schemeClr val="dk2"/>
                </a:solidFill>
              </a:defRPr>
            </a:lvl1pPr>
            <a:lvl2pPr lvl="1"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MAIN_POINT_1_1">
    <p:bg>
      <p:bgPr>
        <a:solidFill>
          <a:schemeClr val="dk2"/>
        </a:solidFill>
        <a:effectLst/>
      </p:bgPr>
    </p:bg>
    <p:spTree>
      <p:nvGrpSpPr>
        <p:cNvPr id="1" name="Shape 1038"/>
        <p:cNvGrpSpPr/>
        <p:nvPr/>
      </p:nvGrpSpPr>
      <p:grpSpPr>
        <a:xfrm>
          <a:off x="0" y="0"/>
          <a:ext cx="0" cy="0"/>
          <a:chOff x="0" y="0"/>
          <a:chExt cx="0" cy="0"/>
        </a:xfrm>
      </p:grpSpPr>
      <p:sp>
        <p:nvSpPr>
          <p:cNvPr id="1039" name="Google Shape;1039;p48"/>
          <p:cNvSpPr txBox="1">
            <a:spLocks noGrp="1"/>
          </p:cNvSpPr>
          <p:nvPr>
            <p:ph type="title"/>
          </p:nvPr>
        </p:nvSpPr>
        <p:spPr>
          <a:xfrm>
            <a:off x="1519000" y="1876425"/>
            <a:ext cx="2871300" cy="460800"/>
          </a:xfrm>
          <a:prstGeom prst="rect">
            <a:avLst/>
          </a:prstGeom>
          <a:noFill/>
          <a:ln>
            <a:noFill/>
          </a:ln>
        </p:spPr>
        <p:txBody>
          <a:bodyPr spcFirstLastPara="1" wrap="square" lIns="0" tIns="0" rIns="72000" bIns="0" anchor="b" anchorCtr="0">
            <a:noAutofit/>
          </a:bodyPr>
          <a:lstStyle>
            <a:lvl1pPr lvl="0" algn="r" rtl="0">
              <a:spcBef>
                <a:spcPts val="0"/>
              </a:spcBef>
              <a:spcAft>
                <a:spcPts val="0"/>
              </a:spcAft>
              <a:buClr>
                <a:schemeClr val="lt1"/>
              </a:buClr>
              <a:buSzPts val="2200"/>
              <a:buNone/>
              <a:defRPr sz="2400" i="0">
                <a:solidFill>
                  <a:schemeClr val="dk1"/>
                </a:solidFill>
              </a:defRPr>
            </a:lvl1pPr>
            <a:lvl2pPr lvl="1" algn="r" rtl="0">
              <a:spcBef>
                <a:spcPts val="0"/>
              </a:spcBef>
              <a:spcAft>
                <a:spcPts val="0"/>
              </a:spcAft>
              <a:buClr>
                <a:schemeClr val="lt1"/>
              </a:buClr>
              <a:buSzPts val="2500"/>
              <a:buNone/>
              <a:defRPr sz="2500">
                <a:solidFill>
                  <a:schemeClr val="lt1"/>
                </a:solidFill>
              </a:defRPr>
            </a:lvl2pPr>
            <a:lvl3pPr lvl="2" algn="r" rtl="0">
              <a:spcBef>
                <a:spcPts val="0"/>
              </a:spcBef>
              <a:spcAft>
                <a:spcPts val="0"/>
              </a:spcAft>
              <a:buClr>
                <a:schemeClr val="lt1"/>
              </a:buClr>
              <a:buSzPts val="2500"/>
              <a:buNone/>
              <a:defRPr sz="2500">
                <a:solidFill>
                  <a:schemeClr val="lt1"/>
                </a:solidFill>
              </a:defRPr>
            </a:lvl3pPr>
            <a:lvl4pPr lvl="3" algn="r" rtl="0">
              <a:spcBef>
                <a:spcPts val="0"/>
              </a:spcBef>
              <a:spcAft>
                <a:spcPts val="0"/>
              </a:spcAft>
              <a:buClr>
                <a:schemeClr val="lt1"/>
              </a:buClr>
              <a:buSzPts val="2500"/>
              <a:buNone/>
              <a:defRPr sz="2500">
                <a:solidFill>
                  <a:schemeClr val="lt1"/>
                </a:solidFill>
              </a:defRPr>
            </a:lvl4pPr>
            <a:lvl5pPr lvl="4" algn="r" rtl="0">
              <a:spcBef>
                <a:spcPts val="0"/>
              </a:spcBef>
              <a:spcAft>
                <a:spcPts val="0"/>
              </a:spcAft>
              <a:buClr>
                <a:schemeClr val="lt1"/>
              </a:buClr>
              <a:buSzPts val="2500"/>
              <a:buNone/>
              <a:defRPr sz="2500">
                <a:solidFill>
                  <a:schemeClr val="lt1"/>
                </a:solidFill>
              </a:defRPr>
            </a:lvl5pPr>
            <a:lvl6pPr lvl="5" algn="r" rtl="0">
              <a:spcBef>
                <a:spcPts val="0"/>
              </a:spcBef>
              <a:spcAft>
                <a:spcPts val="0"/>
              </a:spcAft>
              <a:buClr>
                <a:schemeClr val="lt1"/>
              </a:buClr>
              <a:buSzPts val="2500"/>
              <a:buNone/>
              <a:defRPr sz="2500">
                <a:solidFill>
                  <a:schemeClr val="lt1"/>
                </a:solidFill>
              </a:defRPr>
            </a:lvl6pPr>
            <a:lvl7pPr lvl="6" algn="r" rtl="0">
              <a:spcBef>
                <a:spcPts val="0"/>
              </a:spcBef>
              <a:spcAft>
                <a:spcPts val="0"/>
              </a:spcAft>
              <a:buClr>
                <a:schemeClr val="lt1"/>
              </a:buClr>
              <a:buSzPts val="2500"/>
              <a:buNone/>
              <a:defRPr sz="2500">
                <a:solidFill>
                  <a:schemeClr val="lt1"/>
                </a:solidFill>
              </a:defRPr>
            </a:lvl7pPr>
            <a:lvl8pPr lvl="7" algn="r" rtl="0">
              <a:spcBef>
                <a:spcPts val="0"/>
              </a:spcBef>
              <a:spcAft>
                <a:spcPts val="0"/>
              </a:spcAft>
              <a:buClr>
                <a:schemeClr val="lt1"/>
              </a:buClr>
              <a:buSzPts val="2500"/>
              <a:buNone/>
              <a:defRPr sz="2500">
                <a:solidFill>
                  <a:schemeClr val="lt1"/>
                </a:solidFill>
              </a:defRPr>
            </a:lvl8pPr>
            <a:lvl9pPr lvl="8" algn="r" rtl="0">
              <a:spcBef>
                <a:spcPts val="0"/>
              </a:spcBef>
              <a:spcAft>
                <a:spcPts val="0"/>
              </a:spcAft>
              <a:buClr>
                <a:schemeClr val="lt1"/>
              </a:buClr>
              <a:buSzPts val="2500"/>
              <a:buNone/>
              <a:defRPr sz="2500">
                <a:solidFill>
                  <a:schemeClr val="lt1"/>
                </a:solidFill>
              </a:defRPr>
            </a:lvl9pPr>
          </a:lstStyle>
          <a:p>
            <a:endParaRPr/>
          </a:p>
        </p:txBody>
      </p:sp>
      <p:sp>
        <p:nvSpPr>
          <p:cNvPr id="1040" name="Google Shape;1040;p48"/>
          <p:cNvSpPr txBox="1">
            <a:spLocks noGrp="1"/>
          </p:cNvSpPr>
          <p:nvPr>
            <p:ph type="subTitle" idx="1"/>
          </p:nvPr>
        </p:nvSpPr>
        <p:spPr>
          <a:xfrm>
            <a:off x="1429900" y="2400300"/>
            <a:ext cx="2960400" cy="523800"/>
          </a:xfrm>
          <a:prstGeom prst="rect">
            <a:avLst/>
          </a:prstGeom>
        </p:spPr>
        <p:txBody>
          <a:bodyPr spcFirstLastPara="1" wrap="square" lIns="91425" tIns="91425" rIns="72000" bIns="91425" anchor="t" anchorCtr="0">
            <a:noAutofit/>
          </a:bodyPr>
          <a:lstStyle>
            <a:lvl1pPr lvl="0" algn="r" rtl="0">
              <a:lnSpc>
                <a:spcPct val="100000"/>
              </a:lnSpc>
              <a:spcBef>
                <a:spcPts val="0"/>
              </a:spcBef>
              <a:spcAft>
                <a:spcPts val="0"/>
              </a:spcAft>
              <a:buNone/>
              <a:defRPr sz="1600">
                <a:solidFill>
                  <a:schemeClr val="dk1"/>
                </a:solidFill>
              </a:defRPr>
            </a:lvl1pPr>
            <a:lvl2pPr lvl="1" algn="r" rtl="0">
              <a:lnSpc>
                <a:spcPct val="100000"/>
              </a:lnSpc>
              <a:spcBef>
                <a:spcPts val="1600"/>
              </a:spcBef>
              <a:spcAft>
                <a:spcPts val="0"/>
              </a:spcAft>
              <a:buNone/>
              <a:defRPr sz="1600">
                <a:solidFill>
                  <a:schemeClr val="dk1"/>
                </a:solidFill>
              </a:defRPr>
            </a:lvl2pPr>
            <a:lvl3pPr lvl="2" algn="r" rtl="0">
              <a:lnSpc>
                <a:spcPct val="100000"/>
              </a:lnSpc>
              <a:spcBef>
                <a:spcPts val="1600"/>
              </a:spcBef>
              <a:spcAft>
                <a:spcPts val="0"/>
              </a:spcAft>
              <a:buNone/>
              <a:defRPr sz="1600">
                <a:solidFill>
                  <a:schemeClr val="dk1"/>
                </a:solidFill>
              </a:defRPr>
            </a:lvl3pPr>
            <a:lvl4pPr lvl="3" algn="r" rtl="0">
              <a:lnSpc>
                <a:spcPct val="100000"/>
              </a:lnSpc>
              <a:spcBef>
                <a:spcPts val="1600"/>
              </a:spcBef>
              <a:spcAft>
                <a:spcPts val="0"/>
              </a:spcAft>
              <a:buNone/>
              <a:defRPr sz="1600">
                <a:solidFill>
                  <a:schemeClr val="dk1"/>
                </a:solidFill>
              </a:defRPr>
            </a:lvl4pPr>
            <a:lvl5pPr lvl="4" algn="r" rtl="0">
              <a:lnSpc>
                <a:spcPct val="100000"/>
              </a:lnSpc>
              <a:spcBef>
                <a:spcPts val="1600"/>
              </a:spcBef>
              <a:spcAft>
                <a:spcPts val="0"/>
              </a:spcAft>
              <a:buNone/>
              <a:defRPr sz="1600">
                <a:solidFill>
                  <a:schemeClr val="dk1"/>
                </a:solidFill>
              </a:defRPr>
            </a:lvl5pPr>
            <a:lvl6pPr lvl="5" algn="r" rtl="0">
              <a:lnSpc>
                <a:spcPct val="100000"/>
              </a:lnSpc>
              <a:spcBef>
                <a:spcPts val="1600"/>
              </a:spcBef>
              <a:spcAft>
                <a:spcPts val="0"/>
              </a:spcAft>
              <a:buNone/>
              <a:defRPr sz="1600">
                <a:solidFill>
                  <a:schemeClr val="dk1"/>
                </a:solidFill>
              </a:defRPr>
            </a:lvl6pPr>
            <a:lvl7pPr lvl="6" algn="r" rtl="0">
              <a:lnSpc>
                <a:spcPct val="100000"/>
              </a:lnSpc>
              <a:spcBef>
                <a:spcPts val="1600"/>
              </a:spcBef>
              <a:spcAft>
                <a:spcPts val="0"/>
              </a:spcAft>
              <a:buNone/>
              <a:defRPr sz="1600">
                <a:solidFill>
                  <a:schemeClr val="dk1"/>
                </a:solidFill>
              </a:defRPr>
            </a:lvl7pPr>
            <a:lvl8pPr lvl="7" algn="r" rtl="0">
              <a:lnSpc>
                <a:spcPct val="100000"/>
              </a:lnSpc>
              <a:spcBef>
                <a:spcPts val="1600"/>
              </a:spcBef>
              <a:spcAft>
                <a:spcPts val="0"/>
              </a:spcAft>
              <a:buNone/>
              <a:defRPr sz="1600">
                <a:solidFill>
                  <a:schemeClr val="dk1"/>
                </a:solidFill>
              </a:defRPr>
            </a:lvl8pPr>
            <a:lvl9pPr lvl="8" algn="r" rtl="0">
              <a:lnSpc>
                <a:spcPct val="100000"/>
              </a:lnSpc>
              <a:spcBef>
                <a:spcPts val="1600"/>
              </a:spcBef>
              <a:spcAft>
                <a:spcPts val="1600"/>
              </a:spcAft>
              <a:buNone/>
              <a:defRPr sz="1600">
                <a:solidFill>
                  <a:schemeClr val="dk1"/>
                </a:solidFill>
              </a:defRPr>
            </a:lvl9pPr>
          </a:lstStyle>
          <a:p>
            <a:endParaRPr/>
          </a:p>
        </p:txBody>
      </p:sp>
      <p:grpSp>
        <p:nvGrpSpPr>
          <p:cNvPr id="1041" name="Google Shape;1041;p48"/>
          <p:cNvGrpSpPr/>
          <p:nvPr/>
        </p:nvGrpSpPr>
        <p:grpSpPr>
          <a:xfrm rot="5400000" flipH="1">
            <a:off x="-1974381" y="3638534"/>
            <a:ext cx="4313925" cy="3465375"/>
            <a:chOff x="1645525" y="677625"/>
            <a:chExt cx="4313925" cy="3465375"/>
          </a:xfrm>
        </p:grpSpPr>
        <p:sp>
          <p:nvSpPr>
            <p:cNvPr id="1042" name="Google Shape;1042;p48"/>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48"/>
          <p:cNvGrpSpPr/>
          <p:nvPr/>
        </p:nvGrpSpPr>
        <p:grpSpPr>
          <a:xfrm rot="10800000" flipH="1">
            <a:off x="8003119" y="-1267916"/>
            <a:ext cx="4313925" cy="3465375"/>
            <a:chOff x="1645525" y="677625"/>
            <a:chExt cx="4313925" cy="3465375"/>
          </a:xfrm>
        </p:grpSpPr>
        <p:sp>
          <p:nvSpPr>
            <p:cNvPr id="1051" name="Google Shape;1051;p48"/>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MAIN_POINT_1_1_1">
    <p:bg>
      <p:bgPr>
        <a:solidFill>
          <a:schemeClr val="dk2"/>
        </a:solidFill>
        <a:effectLst/>
      </p:bgPr>
    </p:bg>
    <p:spTree>
      <p:nvGrpSpPr>
        <p:cNvPr id="1" name="Shape 1059"/>
        <p:cNvGrpSpPr/>
        <p:nvPr/>
      </p:nvGrpSpPr>
      <p:grpSpPr>
        <a:xfrm>
          <a:off x="0" y="0"/>
          <a:ext cx="0" cy="0"/>
          <a:chOff x="0" y="0"/>
          <a:chExt cx="0" cy="0"/>
        </a:xfrm>
      </p:grpSpPr>
      <p:sp>
        <p:nvSpPr>
          <p:cNvPr id="1060" name="Google Shape;1060;p49"/>
          <p:cNvSpPr txBox="1">
            <a:spLocks noGrp="1"/>
          </p:cNvSpPr>
          <p:nvPr>
            <p:ph type="title"/>
          </p:nvPr>
        </p:nvSpPr>
        <p:spPr>
          <a:xfrm>
            <a:off x="5560175" y="1875650"/>
            <a:ext cx="2867100" cy="457200"/>
          </a:xfrm>
          <a:prstGeom prst="rect">
            <a:avLst/>
          </a:prstGeom>
          <a:noFill/>
          <a:ln>
            <a:noFill/>
          </a:ln>
        </p:spPr>
        <p:txBody>
          <a:bodyPr spcFirstLastPara="1" wrap="square" lIns="91425" tIns="0" rIns="0" bIns="0" anchor="b" anchorCtr="0">
            <a:noAutofit/>
          </a:bodyPr>
          <a:lstStyle>
            <a:lvl1pPr lvl="0" rtl="0">
              <a:spcBef>
                <a:spcPts val="0"/>
              </a:spcBef>
              <a:spcAft>
                <a:spcPts val="0"/>
              </a:spcAft>
              <a:buSzPts val="2200"/>
              <a:buNone/>
              <a:defRPr sz="2400" i="0">
                <a:solidFill>
                  <a:schemeClr val="dk1"/>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061" name="Google Shape;1061;p49"/>
          <p:cNvSpPr txBox="1">
            <a:spLocks noGrp="1"/>
          </p:cNvSpPr>
          <p:nvPr>
            <p:ph type="subTitle" idx="1"/>
          </p:nvPr>
        </p:nvSpPr>
        <p:spPr>
          <a:xfrm>
            <a:off x="5560175" y="2281725"/>
            <a:ext cx="2962800" cy="890100"/>
          </a:xfrm>
          <a:prstGeom prst="rect">
            <a:avLst/>
          </a:prstGeom>
        </p:spPr>
        <p:txBody>
          <a:bodyPr spcFirstLastPara="1" wrap="square" lIns="91425" tIns="91425" rIns="0" bIns="91425" anchor="ctr" anchorCtr="0">
            <a:noAutofit/>
          </a:bodyPr>
          <a:lstStyle>
            <a:lvl1pPr lvl="0" rtl="0">
              <a:spcBef>
                <a:spcPts val="0"/>
              </a:spcBef>
              <a:spcAft>
                <a:spcPts val="0"/>
              </a:spcAft>
              <a:buNone/>
              <a:defRPr>
                <a:solidFill>
                  <a:schemeClr val="dk1"/>
                </a:solidFill>
              </a:defRPr>
            </a:lvl1pPr>
            <a:lvl2pPr lvl="1" rtl="0">
              <a:spcBef>
                <a:spcPts val="1600"/>
              </a:spcBef>
              <a:spcAft>
                <a:spcPts val="0"/>
              </a:spcAft>
              <a:buNone/>
              <a:defRPr>
                <a:solidFill>
                  <a:schemeClr val="dk1"/>
                </a:solidFill>
              </a:defRPr>
            </a:lvl2pPr>
            <a:lvl3pPr lvl="2" rtl="0">
              <a:spcBef>
                <a:spcPts val="1600"/>
              </a:spcBef>
              <a:spcAft>
                <a:spcPts val="0"/>
              </a:spcAft>
              <a:buNone/>
              <a:defRPr>
                <a:solidFill>
                  <a:schemeClr val="dk1"/>
                </a:solidFill>
              </a:defRPr>
            </a:lvl3pPr>
            <a:lvl4pPr lvl="3" rtl="0">
              <a:spcBef>
                <a:spcPts val="1600"/>
              </a:spcBef>
              <a:spcAft>
                <a:spcPts val="0"/>
              </a:spcAft>
              <a:buNone/>
              <a:defRPr>
                <a:solidFill>
                  <a:schemeClr val="dk1"/>
                </a:solidFill>
              </a:defRPr>
            </a:lvl4pPr>
            <a:lvl5pPr lvl="4" rtl="0">
              <a:spcBef>
                <a:spcPts val="1600"/>
              </a:spcBef>
              <a:spcAft>
                <a:spcPts val="0"/>
              </a:spcAft>
              <a:buNone/>
              <a:defRPr>
                <a:solidFill>
                  <a:schemeClr val="dk1"/>
                </a:solidFill>
              </a:defRPr>
            </a:lvl5pPr>
            <a:lvl6pPr lvl="5" rtl="0">
              <a:spcBef>
                <a:spcPts val="1600"/>
              </a:spcBef>
              <a:spcAft>
                <a:spcPts val="0"/>
              </a:spcAft>
              <a:buNone/>
              <a:defRPr>
                <a:solidFill>
                  <a:schemeClr val="dk1"/>
                </a:solidFill>
              </a:defRPr>
            </a:lvl6pPr>
            <a:lvl7pPr lvl="6" rtl="0">
              <a:spcBef>
                <a:spcPts val="1600"/>
              </a:spcBef>
              <a:spcAft>
                <a:spcPts val="0"/>
              </a:spcAft>
              <a:buNone/>
              <a:defRPr>
                <a:solidFill>
                  <a:schemeClr val="dk1"/>
                </a:solidFill>
              </a:defRPr>
            </a:lvl7pPr>
            <a:lvl8pPr lvl="7" rtl="0">
              <a:spcBef>
                <a:spcPts val="1600"/>
              </a:spcBef>
              <a:spcAft>
                <a:spcPts val="0"/>
              </a:spcAft>
              <a:buNone/>
              <a:defRPr>
                <a:solidFill>
                  <a:schemeClr val="dk1"/>
                </a:solidFill>
              </a:defRPr>
            </a:lvl8pPr>
            <a:lvl9pPr lvl="8" rtl="0">
              <a:spcBef>
                <a:spcPts val="1600"/>
              </a:spcBef>
              <a:spcAft>
                <a:spcPts val="1600"/>
              </a:spcAft>
              <a:buNone/>
              <a:defRPr>
                <a:solidFill>
                  <a:schemeClr val="dk1"/>
                </a:solidFill>
              </a:defRPr>
            </a:lvl9pPr>
          </a:lstStyle>
          <a:p>
            <a:endParaRPr/>
          </a:p>
        </p:txBody>
      </p:sp>
      <p:grpSp>
        <p:nvGrpSpPr>
          <p:cNvPr id="1062" name="Google Shape;1062;p49"/>
          <p:cNvGrpSpPr/>
          <p:nvPr/>
        </p:nvGrpSpPr>
        <p:grpSpPr>
          <a:xfrm rot="-5400000" flipH="1">
            <a:off x="6598594" y="-1758041"/>
            <a:ext cx="4313925" cy="3465375"/>
            <a:chOff x="1645525" y="677625"/>
            <a:chExt cx="4313925" cy="3465375"/>
          </a:xfrm>
        </p:grpSpPr>
        <p:sp>
          <p:nvSpPr>
            <p:cNvPr id="1063" name="Google Shape;1063;p4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9"/>
          <p:cNvGrpSpPr/>
          <p:nvPr/>
        </p:nvGrpSpPr>
        <p:grpSpPr>
          <a:xfrm flipH="1">
            <a:off x="-3378906" y="3148409"/>
            <a:ext cx="4313925" cy="3465375"/>
            <a:chOff x="1645525" y="677625"/>
            <a:chExt cx="4313925" cy="3465375"/>
          </a:xfrm>
        </p:grpSpPr>
        <p:sp>
          <p:nvSpPr>
            <p:cNvPr id="1072" name="Google Shape;1072;p4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MAIN_POINT_1_1_1_1">
    <p:bg>
      <p:bgPr>
        <a:solidFill>
          <a:schemeClr val="lt2"/>
        </a:solidFill>
        <a:effectLst/>
      </p:bgPr>
    </p:bg>
    <p:spTree>
      <p:nvGrpSpPr>
        <p:cNvPr id="1" name="Shape 1080"/>
        <p:cNvGrpSpPr/>
        <p:nvPr/>
      </p:nvGrpSpPr>
      <p:grpSpPr>
        <a:xfrm>
          <a:off x="0" y="0"/>
          <a:ext cx="0" cy="0"/>
          <a:chOff x="0" y="0"/>
          <a:chExt cx="0" cy="0"/>
        </a:xfrm>
      </p:grpSpPr>
      <p:sp>
        <p:nvSpPr>
          <p:cNvPr id="1081" name="Google Shape;1081;p50"/>
          <p:cNvSpPr txBox="1">
            <a:spLocks noGrp="1"/>
          </p:cNvSpPr>
          <p:nvPr>
            <p:ph type="title"/>
          </p:nvPr>
        </p:nvSpPr>
        <p:spPr>
          <a:xfrm>
            <a:off x="2421900" y="1705050"/>
            <a:ext cx="4300200" cy="1214100"/>
          </a:xfrm>
          <a:prstGeom prst="rect">
            <a:avLst/>
          </a:prstGeom>
          <a:noFill/>
          <a:ln>
            <a:noFill/>
          </a:ln>
        </p:spPr>
        <p:txBody>
          <a:bodyPr spcFirstLastPara="1" wrap="square" lIns="91425" tIns="0" rIns="0" bIns="0" anchor="b" anchorCtr="0">
            <a:noAutofit/>
          </a:bodyPr>
          <a:lstStyle>
            <a:lvl1pPr lvl="0" algn="ctr" rtl="0">
              <a:spcBef>
                <a:spcPts val="0"/>
              </a:spcBef>
              <a:spcAft>
                <a:spcPts val="0"/>
              </a:spcAft>
              <a:buSzPts val="2200"/>
              <a:buNone/>
              <a:defRPr sz="9600" i="0">
                <a:solidFill>
                  <a:schemeClr val="lt1"/>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082" name="Google Shape;1082;p50"/>
          <p:cNvSpPr txBox="1">
            <a:spLocks noGrp="1"/>
          </p:cNvSpPr>
          <p:nvPr>
            <p:ph type="subTitle" idx="1"/>
          </p:nvPr>
        </p:nvSpPr>
        <p:spPr>
          <a:xfrm>
            <a:off x="2421900" y="2867850"/>
            <a:ext cx="4300200" cy="570600"/>
          </a:xfrm>
          <a:prstGeom prst="rect">
            <a:avLst/>
          </a:prstGeom>
        </p:spPr>
        <p:txBody>
          <a:bodyPr spcFirstLastPara="1" wrap="square" lIns="91425" tIns="91425" rIns="0" bIns="91425" anchor="t" anchorCtr="0">
            <a:noAutofit/>
          </a:bodyPr>
          <a:lstStyle>
            <a:lvl1pPr lvl="0" algn="ctr" rtl="0">
              <a:spcBef>
                <a:spcPts val="0"/>
              </a:spcBef>
              <a:spcAft>
                <a:spcPts val="0"/>
              </a:spcAft>
              <a:buNone/>
              <a:defRPr sz="1600">
                <a:solidFill>
                  <a:schemeClr val="dk1"/>
                </a:solidFill>
              </a:defRPr>
            </a:lvl1pPr>
            <a:lvl2pPr lvl="1" algn="ctr" rtl="0">
              <a:spcBef>
                <a:spcPts val="1600"/>
              </a:spcBef>
              <a:spcAft>
                <a:spcPts val="0"/>
              </a:spcAft>
              <a:buNone/>
              <a:defRPr sz="1600">
                <a:solidFill>
                  <a:schemeClr val="dk1"/>
                </a:solidFill>
              </a:defRPr>
            </a:lvl2pPr>
            <a:lvl3pPr lvl="2" algn="ctr" rtl="0">
              <a:spcBef>
                <a:spcPts val="1600"/>
              </a:spcBef>
              <a:spcAft>
                <a:spcPts val="0"/>
              </a:spcAft>
              <a:buNone/>
              <a:defRPr sz="1600">
                <a:solidFill>
                  <a:schemeClr val="dk1"/>
                </a:solidFill>
              </a:defRPr>
            </a:lvl3pPr>
            <a:lvl4pPr lvl="3" algn="ctr" rtl="0">
              <a:spcBef>
                <a:spcPts val="1600"/>
              </a:spcBef>
              <a:spcAft>
                <a:spcPts val="0"/>
              </a:spcAft>
              <a:buNone/>
              <a:defRPr sz="1600">
                <a:solidFill>
                  <a:schemeClr val="dk1"/>
                </a:solidFill>
              </a:defRPr>
            </a:lvl4pPr>
            <a:lvl5pPr lvl="4" algn="ctr" rtl="0">
              <a:spcBef>
                <a:spcPts val="1600"/>
              </a:spcBef>
              <a:spcAft>
                <a:spcPts val="0"/>
              </a:spcAft>
              <a:buNone/>
              <a:defRPr sz="1600">
                <a:solidFill>
                  <a:schemeClr val="dk1"/>
                </a:solidFill>
              </a:defRPr>
            </a:lvl5pPr>
            <a:lvl6pPr lvl="5" algn="ctr" rtl="0">
              <a:spcBef>
                <a:spcPts val="1600"/>
              </a:spcBef>
              <a:spcAft>
                <a:spcPts val="0"/>
              </a:spcAft>
              <a:buNone/>
              <a:defRPr sz="1600">
                <a:solidFill>
                  <a:schemeClr val="dk1"/>
                </a:solidFill>
              </a:defRPr>
            </a:lvl6pPr>
            <a:lvl7pPr lvl="6" algn="ctr" rtl="0">
              <a:spcBef>
                <a:spcPts val="1600"/>
              </a:spcBef>
              <a:spcAft>
                <a:spcPts val="0"/>
              </a:spcAft>
              <a:buNone/>
              <a:defRPr sz="1600">
                <a:solidFill>
                  <a:schemeClr val="dk1"/>
                </a:solidFill>
              </a:defRPr>
            </a:lvl7pPr>
            <a:lvl8pPr lvl="7" algn="ctr" rtl="0">
              <a:spcBef>
                <a:spcPts val="1600"/>
              </a:spcBef>
              <a:spcAft>
                <a:spcPts val="0"/>
              </a:spcAft>
              <a:buNone/>
              <a:defRPr sz="1600">
                <a:solidFill>
                  <a:schemeClr val="dk1"/>
                </a:solidFill>
              </a:defRPr>
            </a:lvl8pPr>
            <a:lvl9pPr lvl="8" algn="ctr" rtl="0">
              <a:spcBef>
                <a:spcPts val="1600"/>
              </a:spcBef>
              <a:spcAft>
                <a:spcPts val="1600"/>
              </a:spcAft>
              <a:buNone/>
              <a:defRPr sz="1600">
                <a:solidFill>
                  <a:schemeClr val="dk1"/>
                </a:solidFill>
              </a:defRPr>
            </a:lvl9pPr>
          </a:lstStyle>
          <a:p>
            <a:endParaRPr/>
          </a:p>
        </p:txBody>
      </p:sp>
      <p:grpSp>
        <p:nvGrpSpPr>
          <p:cNvPr id="1083" name="Google Shape;1083;p50"/>
          <p:cNvGrpSpPr/>
          <p:nvPr/>
        </p:nvGrpSpPr>
        <p:grpSpPr>
          <a:xfrm rot="-5400000" flipH="1">
            <a:off x="5716269" y="-1425166"/>
            <a:ext cx="4313925" cy="3465375"/>
            <a:chOff x="1645525" y="677625"/>
            <a:chExt cx="4313925" cy="3465375"/>
          </a:xfrm>
        </p:grpSpPr>
        <p:sp>
          <p:nvSpPr>
            <p:cNvPr id="1084" name="Google Shape;1084;p5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50"/>
          <p:cNvGrpSpPr/>
          <p:nvPr/>
        </p:nvGrpSpPr>
        <p:grpSpPr>
          <a:xfrm flipH="1">
            <a:off x="-2191781" y="2691209"/>
            <a:ext cx="4313925" cy="3465375"/>
            <a:chOff x="1645525" y="677625"/>
            <a:chExt cx="4313925" cy="3465375"/>
          </a:xfrm>
        </p:grpSpPr>
        <p:sp>
          <p:nvSpPr>
            <p:cNvPr id="1093" name="Google Shape;1093;p5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7">
  <p:cSld name="CUSTOM_8_3_1">
    <p:bg>
      <p:bgPr>
        <a:solidFill>
          <a:schemeClr val="lt1"/>
        </a:solidFill>
        <a:effectLst/>
      </p:bgPr>
    </p:bg>
    <p:spTree>
      <p:nvGrpSpPr>
        <p:cNvPr id="1" name="Shape 1140"/>
        <p:cNvGrpSpPr/>
        <p:nvPr/>
      </p:nvGrpSpPr>
      <p:grpSpPr>
        <a:xfrm>
          <a:off x="0" y="0"/>
          <a:ext cx="0" cy="0"/>
          <a:chOff x="0" y="0"/>
          <a:chExt cx="0" cy="0"/>
        </a:xfrm>
      </p:grpSpPr>
      <p:grpSp>
        <p:nvGrpSpPr>
          <p:cNvPr id="1141" name="Google Shape;1141;p52"/>
          <p:cNvGrpSpPr/>
          <p:nvPr/>
        </p:nvGrpSpPr>
        <p:grpSpPr>
          <a:xfrm rot="7177401" flipH="1">
            <a:off x="-2825536" y="2948753"/>
            <a:ext cx="4313957" cy="3465401"/>
            <a:chOff x="1645525" y="677625"/>
            <a:chExt cx="4313925" cy="3465375"/>
          </a:xfrm>
        </p:grpSpPr>
        <p:sp>
          <p:nvSpPr>
            <p:cNvPr id="1142" name="Google Shape;1142;p5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52"/>
          <p:cNvGrpSpPr/>
          <p:nvPr/>
        </p:nvGrpSpPr>
        <p:grpSpPr>
          <a:xfrm rot="10329259" flipH="1">
            <a:off x="6650001" y="-1897103"/>
            <a:ext cx="4313754" cy="3465237"/>
            <a:chOff x="1645525" y="677625"/>
            <a:chExt cx="4313925" cy="3465375"/>
          </a:xfrm>
        </p:grpSpPr>
        <p:sp>
          <p:nvSpPr>
            <p:cNvPr id="1151" name="Google Shape;1151;p5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52"/>
          <p:cNvGrpSpPr/>
          <p:nvPr/>
        </p:nvGrpSpPr>
        <p:grpSpPr>
          <a:xfrm rot="-7440092" flipH="1">
            <a:off x="-484789" y="-2943647"/>
            <a:ext cx="4313808" cy="3465281"/>
            <a:chOff x="1645525" y="677625"/>
            <a:chExt cx="4313925" cy="3465375"/>
          </a:xfrm>
        </p:grpSpPr>
        <p:sp>
          <p:nvSpPr>
            <p:cNvPr id="1160" name="Google Shape;1160;p5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2"/>
          <p:cNvGrpSpPr/>
          <p:nvPr/>
        </p:nvGrpSpPr>
        <p:grpSpPr>
          <a:xfrm flipH="1">
            <a:off x="7473558" y="3875173"/>
            <a:ext cx="4313925" cy="3465375"/>
            <a:chOff x="1645525" y="677625"/>
            <a:chExt cx="4313925" cy="3465375"/>
          </a:xfrm>
        </p:grpSpPr>
        <p:sp>
          <p:nvSpPr>
            <p:cNvPr id="1169" name="Google Shape;1169;p5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7" name="Google Shape;1177;p52"/>
          <p:cNvSpPr txBox="1">
            <a:spLocks noGrp="1"/>
          </p:cNvSpPr>
          <p:nvPr>
            <p:ph type="subTitle" idx="1"/>
          </p:nvPr>
        </p:nvSpPr>
        <p:spPr>
          <a:xfrm>
            <a:off x="2247900" y="3316775"/>
            <a:ext cx="4648200" cy="99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Char char="●"/>
              <a:defRPr>
                <a:solidFill>
                  <a:schemeClr val="lt2"/>
                </a:solidFill>
              </a:defRPr>
            </a:lvl1pPr>
            <a:lvl2pPr lvl="1" rtl="0">
              <a:spcBef>
                <a:spcPts val="1600"/>
              </a:spcBef>
              <a:spcAft>
                <a:spcPts val="0"/>
              </a:spcAft>
              <a:buClr>
                <a:schemeClr val="lt2"/>
              </a:buClr>
              <a:buSzPts val="1400"/>
              <a:buChar char="○"/>
              <a:defRPr>
                <a:solidFill>
                  <a:schemeClr val="lt2"/>
                </a:solidFill>
              </a:defRPr>
            </a:lvl2pPr>
            <a:lvl3pPr lvl="2" rtl="0">
              <a:spcBef>
                <a:spcPts val="1600"/>
              </a:spcBef>
              <a:spcAft>
                <a:spcPts val="0"/>
              </a:spcAft>
              <a:buClr>
                <a:schemeClr val="lt2"/>
              </a:buClr>
              <a:buSzPts val="1400"/>
              <a:buChar char="■"/>
              <a:defRPr>
                <a:solidFill>
                  <a:schemeClr val="lt2"/>
                </a:solidFill>
              </a:defRPr>
            </a:lvl3pPr>
            <a:lvl4pPr lvl="3" rtl="0">
              <a:spcBef>
                <a:spcPts val="1600"/>
              </a:spcBef>
              <a:spcAft>
                <a:spcPts val="0"/>
              </a:spcAft>
              <a:buClr>
                <a:schemeClr val="lt2"/>
              </a:buClr>
              <a:buSzPts val="1400"/>
              <a:buChar char="●"/>
              <a:defRPr>
                <a:solidFill>
                  <a:schemeClr val="lt2"/>
                </a:solidFill>
              </a:defRPr>
            </a:lvl4pPr>
            <a:lvl5pPr lvl="4" rtl="0">
              <a:spcBef>
                <a:spcPts val="1600"/>
              </a:spcBef>
              <a:spcAft>
                <a:spcPts val="0"/>
              </a:spcAft>
              <a:buClr>
                <a:schemeClr val="lt2"/>
              </a:buClr>
              <a:buSzPts val="1400"/>
              <a:buChar char="○"/>
              <a:defRPr>
                <a:solidFill>
                  <a:schemeClr val="lt2"/>
                </a:solidFill>
              </a:defRPr>
            </a:lvl5pPr>
            <a:lvl6pPr lvl="5" rtl="0">
              <a:spcBef>
                <a:spcPts val="1600"/>
              </a:spcBef>
              <a:spcAft>
                <a:spcPts val="0"/>
              </a:spcAft>
              <a:buClr>
                <a:schemeClr val="lt2"/>
              </a:buClr>
              <a:buSzPts val="1400"/>
              <a:buChar char="■"/>
              <a:defRPr>
                <a:solidFill>
                  <a:schemeClr val="lt2"/>
                </a:solidFill>
              </a:defRPr>
            </a:lvl6pPr>
            <a:lvl7pPr lvl="6" rtl="0">
              <a:spcBef>
                <a:spcPts val="1600"/>
              </a:spcBef>
              <a:spcAft>
                <a:spcPts val="0"/>
              </a:spcAft>
              <a:buClr>
                <a:schemeClr val="lt2"/>
              </a:buClr>
              <a:buSzPts val="1400"/>
              <a:buChar char="●"/>
              <a:defRPr>
                <a:solidFill>
                  <a:schemeClr val="lt2"/>
                </a:solidFill>
              </a:defRPr>
            </a:lvl7pPr>
            <a:lvl8pPr lvl="7" rtl="0">
              <a:spcBef>
                <a:spcPts val="1600"/>
              </a:spcBef>
              <a:spcAft>
                <a:spcPts val="0"/>
              </a:spcAft>
              <a:buClr>
                <a:schemeClr val="lt2"/>
              </a:buClr>
              <a:buSzPts val="1400"/>
              <a:buChar char="○"/>
              <a:defRPr>
                <a:solidFill>
                  <a:schemeClr val="lt2"/>
                </a:solidFill>
              </a:defRPr>
            </a:lvl8pPr>
            <a:lvl9pPr lvl="8" rtl="0">
              <a:spcBef>
                <a:spcPts val="1600"/>
              </a:spcBef>
              <a:spcAft>
                <a:spcPts val="1600"/>
              </a:spcAft>
              <a:buClr>
                <a:schemeClr val="lt2"/>
              </a:buClr>
              <a:buSzPts val="1400"/>
              <a:buChar char="■"/>
              <a:defRPr>
                <a:solidFill>
                  <a:schemeClr val="lt2"/>
                </a:solidFill>
              </a:defRPr>
            </a:lvl9pPr>
          </a:lstStyle>
          <a:p>
            <a:endParaRPr/>
          </a:p>
        </p:txBody>
      </p:sp>
      <p:sp>
        <p:nvSpPr>
          <p:cNvPr id="1178" name="Google Shape;1178;p52"/>
          <p:cNvSpPr txBox="1">
            <a:spLocks noGrp="1"/>
          </p:cNvSpPr>
          <p:nvPr>
            <p:ph type="ctrTitle"/>
          </p:nvPr>
        </p:nvSpPr>
        <p:spPr>
          <a:xfrm>
            <a:off x="1484250" y="545116"/>
            <a:ext cx="6175500" cy="51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Font typeface="Neucha"/>
              <a:buNone/>
              <a:defRPr sz="2400" b="1">
                <a:solidFill>
                  <a:schemeClr val="lt2"/>
                </a:solidFill>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
  <p:cSld name="CUSTOM_9_1_1_1">
    <p:bg>
      <p:bgPr>
        <a:solidFill>
          <a:schemeClr val="lt2"/>
        </a:solidFill>
        <a:effectLst/>
      </p:bgPr>
    </p:bg>
    <p:spTree>
      <p:nvGrpSpPr>
        <p:cNvPr id="1" name="Shape 1322"/>
        <p:cNvGrpSpPr/>
        <p:nvPr/>
      </p:nvGrpSpPr>
      <p:grpSpPr>
        <a:xfrm>
          <a:off x="0" y="0"/>
          <a:ext cx="0" cy="0"/>
          <a:chOff x="0" y="0"/>
          <a:chExt cx="0" cy="0"/>
        </a:xfrm>
      </p:grpSpPr>
      <p:grpSp>
        <p:nvGrpSpPr>
          <p:cNvPr id="1323" name="Google Shape;1323;p58"/>
          <p:cNvGrpSpPr/>
          <p:nvPr/>
        </p:nvGrpSpPr>
        <p:grpSpPr>
          <a:xfrm rot="-5400000" flipH="1">
            <a:off x="6726244" y="-1813891"/>
            <a:ext cx="4313925" cy="3465375"/>
            <a:chOff x="1645525" y="677625"/>
            <a:chExt cx="4313925" cy="3465375"/>
          </a:xfrm>
        </p:grpSpPr>
        <p:sp>
          <p:nvSpPr>
            <p:cNvPr id="1324" name="Google Shape;1324;p58"/>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8"/>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8"/>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8"/>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8"/>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8"/>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8"/>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8"/>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58"/>
          <p:cNvGrpSpPr/>
          <p:nvPr/>
        </p:nvGrpSpPr>
        <p:grpSpPr>
          <a:xfrm flipH="1">
            <a:off x="-3378906" y="3148409"/>
            <a:ext cx="4313925" cy="3465375"/>
            <a:chOff x="1645525" y="677625"/>
            <a:chExt cx="4313925" cy="3465375"/>
          </a:xfrm>
        </p:grpSpPr>
        <p:sp>
          <p:nvSpPr>
            <p:cNvPr id="1333" name="Google Shape;1333;p58"/>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8"/>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8"/>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8"/>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8"/>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8"/>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8"/>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8"/>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9_1_1_1_1">
    <p:bg>
      <p:bgPr>
        <a:solidFill>
          <a:schemeClr val="dk2"/>
        </a:solidFill>
        <a:effectLst/>
      </p:bgPr>
    </p:bg>
    <p:spTree>
      <p:nvGrpSpPr>
        <p:cNvPr id="1" name="Shape 1341"/>
        <p:cNvGrpSpPr/>
        <p:nvPr/>
      </p:nvGrpSpPr>
      <p:grpSpPr>
        <a:xfrm>
          <a:off x="0" y="0"/>
          <a:ext cx="0" cy="0"/>
          <a:chOff x="0" y="0"/>
          <a:chExt cx="0" cy="0"/>
        </a:xfrm>
      </p:grpSpPr>
      <p:grpSp>
        <p:nvGrpSpPr>
          <p:cNvPr id="1342" name="Google Shape;1342;p59"/>
          <p:cNvGrpSpPr/>
          <p:nvPr/>
        </p:nvGrpSpPr>
        <p:grpSpPr>
          <a:xfrm rot="5400000" flipH="1">
            <a:off x="-1974381" y="3638534"/>
            <a:ext cx="4313925" cy="3465375"/>
            <a:chOff x="1645525" y="677625"/>
            <a:chExt cx="4313925" cy="3465375"/>
          </a:xfrm>
        </p:grpSpPr>
        <p:sp>
          <p:nvSpPr>
            <p:cNvPr id="1343" name="Google Shape;1343;p5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59"/>
          <p:cNvGrpSpPr/>
          <p:nvPr/>
        </p:nvGrpSpPr>
        <p:grpSpPr>
          <a:xfrm rot="10800000" flipH="1">
            <a:off x="8003119" y="-1267916"/>
            <a:ext cx="4313925" cy="3465375"/>
            <a:chOff x="1645525" y="677625"/>
            <a:chExt cx="4313925" cy="3465375"/>
          </a:xfrm>
        </p:grpSpPr>
        <p:sp>
          <p:nvSpPr>
            <p:cNvPr id="1352" name="Google Shape;1352;p5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CUSTOM_9_1_1_1_1_1">
    <p:bg>
      <p:bgPr>
        <a:solidFill>
          <a:schemeClr val="lt1"/>
        </a:solidFill>
        <a:effectLst/>
      </p:bgPr>
    </p:bg>
    <p:spTree>
      <p:nvGrpSpPr>
        <p:cNvPr id="1" name="Shape 1360"/>
        <p:cNvGrpSpPr/>
        <p:nvPr/>
      </p:nvGrpSpPr>
      <p:grpSpPr>
        <a:xfrm>
          <a:off x="0" y="0"/>
          <a:ext cx="0" cy="0"/>
          <a:chOff x="0" y="0"/>
          <a:chExt cx="0" cy="0"/>
        </a:xfrm>
      </p:grpSpPr>
      <p:grpSp>
        <p:nvGrpSpPr>
          <p:cNvPr id="1361" name="Google Shape;1361;p60"/>
          <p:cNvGrpSpPr/>
          <p:nvPr/>
        </p:nvGrpSpPr>
        <p:grpSpPr>
          <a:xfrm rot="8250514" flipH="1">
            <a:off x="-1543117" y="-1267973"/>
            <a:ext cx="4314052" cy="3465477"/>
            <a:chOff x="1645525" y="677625"/>
            <a:chExt cx="4313925" cy="3465375"/>
          </a:xfrm>
        </p:grpSpPr>
        <p:sp>
          <p:nvSpPr>
            <p:cNvPr id="1362" name="Google Shape;1362;p6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60"/>
          <p:cNvGrpSpPr/>
          <p:nvPr/>
        </p:nvGrpSpPr>
        <p:grpSpPr>
          <a:xfrm rot="-2700000" flipH="1">
            <a:off x="6586899" y="3238233"/>
            <a:ext cx="4313884" cy="3465342"/>
            <a:chOff x="1645525" y="677625"/>
            <a:chExt cx="4313925" cy="3465375"/>
          </a:xfrm>
        </p:grpSpPr>
        <p:sp>
          <p:nvSpPr>
            <p:cNvPr id="1371" name="Google Shape;1371;p6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CUSTOM_9_1_1_1_1_1_1">
    <p:bg>
      <p:bgPr>
        <a:solidFill>
          <a:schemeClr val="lt2"/>
        </a:solidFill>
        <a:effectLst/>
      </p:bgPr>
    </p:bg>
    <p:spTree>
      <p:nvGrpSpPr>
        <p:cNvPr id="1" name="Shape 1379"/>
        <p:cNvGrpSpPr/>
        <p:nvPr/>
      </p:nvGrpSpPr>
      <p:grpSpPr>
        <a:xfrm>
          <a:off x="0" y="0"/>
          <a:ext cx="0" cy="0"/>
          <a:chOff x="0" y="0"/>
          <a:chExt cx="0" cy="0"/>
        </a:xfrm>
      </p:grpSpPr>
      <p:grpSp>
        <p:nvGrpSpPr>
          <p:cNvPr id="1380" name="Google Shape;1380;p61"/>
          <p:cNvGrpSpPr/>
          <p:nvPr/>
        </p:nvGrpSpPr>
        <p:grpSpPr>
          <a:xfrm rot="5400000">
            <a:off x="-1352137" y="-958946"/>
            <a:ext cx="5481704" cy="4403452"/>
            <a:chOff x="1645525" y="677625"/>
            <a:chExt cx="4313925" cy="3465375"/>
          </a:xfrm>
        </p:grpSpPr>
        <p:sp>
          <p:nvSpPr>
            <p:cNvPr id="1381" name="Google Shape;1381;p6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61"/>
          <p:cNvGrpSpPr/>
          <p:nvPr/>
        </p:nvGrpSpPr>
        <p:grpSpPr>
          <a:xfrm>
            <a:off x="7640944" y="3328659"/>
            <a:ext cx="4313925" cy="3465375"/>
            <a:chOff x="1645525" y="677625"/>
            <a:chExt cx="4313925" cy="3465375"/>
          </a:xfrm>
        </p:grpSpPr>
        <p:sp>
          <p:nvSpPr>
            <p:cNvPr id="1390" name="Google Shape;1390;p6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t>‹#›</a:t>
            </a:fld>
            <a:endParaRPr lang="en-US" dirty="0">
              <a:solidFill>
                <a:prstClr val="black">
                  <a:tint val="75000"/>
                </a:prstClr>
              </a:solidFill>
            </a:endParaRPr>
          </a:p>
        </p:txBody>
      </p:sp>
      <p:sp>
        <p:nvSpPr>
          <p:cNvPr id="6" name="Freeform: Shape 5"/>
          <p:cNvSpPr/>
          <p:nvPr/>
        </p:nvSpPr>
        <p:spPr>
          <a:xfrm rot="16200000">
            <a:off x="-291700" y="3630896"/>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p:cNvSpPr/>
          <p:nvPr/>
        </p:nvSpPr>
        <p:spPr>
          <a:xfrm>
            <a:off x="7870825" y="2"/>
            <a:ext cx="636996" cy="268251"/>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p:cNvSpPr>
            <a:spLocks noGrp="1"/>
          </p:cNvSpPr>
          <p:nvPr>
            <p:ph idx="1"/>
          </p:nvPr>
        </p:nvSpPr>
        <p:spPr>
          <a:xfrm>
            <a:off x="628650" y="1433322"/>
            <a:ext cx="7886700" cy="28948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2365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42FB3-77FC-BE6B-7EFE-D1835946CC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A72B67-A7A6-CB84-8360-444A224AA5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88086C-3808-CB8F-4663-7F671FB0CF48}"/>
              </a:ext>
            </a:extLst>
          </p:cNvPr>
          <p:cNvSpPr>
            <a:spLocks noGrp="1"/>
          </p:cNvSpPr>
          <p:nvPr>
            <p:ph type="dt" sz="half" idx="10"/>
          </p:nvPr>
        </p:nvSpPr>
        <p:spPr/>
        <p:txBody>
          <a:bodyPr/>
          <a:lstStyle/>
          <a:p>
            <a:fld id="{8C445F3C-4493-473C-8E9F-6E5C2FA35F43}" type="datetimeFigureOut">
              <a:rPr lang="en-US" smtClean="0"/>
              <a:t>3/30/2023</a:t>
            </a:fld>
            <a:endParaRPr lang="en-US"/>
          </a:p>
        </p:txBody>
      </p:sp>
      <p:sp>
        <p:nvSpPr>
          <p:cNvPr id="5" name="Footer Placeholder 4">
            <a:extLst>
              <a:ext uri="{FF2B5EF4-FFF2-40B4-BE49-F238E27FC236}">
                <a16:creationId xmlns:a16="http://schemas.microsoft.com/office/drawing/2014/main" id="{C7AE060B-CEE4-07E6-820F-7D0BD296B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13CCAF-BBA8-D5B3-A3B5-BBD8F6DD15D3}"/>
              </a:ext>
            </a:extLst>
          </p:cNvPr>
          <p:cNvSpPr>
            <a:spLocks noGrp="1"/>
          </p:cNvSpPr>
          <p:nvPr>
            <p:ph type="sldNum" sz="quarter" idx="12"/>
          </p:nvPr>
        </p:nvSpPr>
        <p:spPr/>
        <p:txBody>
          <a:bodyPr/>
          <a:lstStyle/>
          <a:p>
            <a:fld id="{25C90DDB-2523-461E-8449-CFB7AC365F6D}" type="slidenum">
              <a:rPr lang="en-US" smtClean="0"/>
              <a:t>‹#›</a:t>
            </a:fld>
            <a:endParaRPr lang="en-US"/>
          </a:p>
        </p:txBody>
      </p:sp>
    </p:spTree>
    <p:extLst>
      <p:ext uri="{BB962C8B-B14F-4D97-AF65-F5344CB8AC3E}">
        <p14:creationId xmlns:p14="http://schemas.microsoft.com/office/powerpoint/2010/main" val="3974606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52"/>
        <p:cNvGrpSpPr/>
        <p:nvPr/>
      </p:nvGrpSpPr>
      <p:grpSpPr>
        <a:xfrm>
          <a:off x="0" y="0"/>
          <a:ext cx="0" cy="0"/>
          <a:chOff x="0" y="0"/>
          <a:chExt cx="0" cy="0"/>
        </a:xfrm>
      </p:grpSpPr>
      <p:sp>
        <p:nvSpPr>
          <p:cNvPr id="53" name="Google Shape;53;p4"/>
          <p:cNvSpPr txBox="1">
            <a:spLocks noGrp="1"/>
          </p:cNvSpPr>
          <p:nvPr>
            <p:ph type="subTitle" idx="1"/>
          </p:nvPr>
        </p:nvSpPr>
        <p:spPr>
          <a:xfrm flipH="1">
            <a:off x="716725" y="1997475"/>
            <a:ext cx="4547100" cy="223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accent5"/>
                </a:solidFill>
              </a:defRPr>
            </a:lvl1pPr>
            <a:lvl2pPr lvl="1" rtl="0">
              <a:lnSpc>
                <a:spcPct val="100000"/>
              </a:lnSpc>
              <a:spcBef>
                <a:spcPts val="0"/>
              </a:spcBef>
              <a:spcAft>
                <a:spcPts val="0"/>
              </a:spcAft>
              <a:buNone/>
              <a:defRPr sz="1600">
                <a:solidFill>
                  <a:schemeClr val="accent5"/>
                </a:solidFill>
              </a:defRPr>
            </a:lvl2pPr>
            <a:lvl3pPr lvl="2" rtl="0">
              <a:lnSpc>
                <a:spcPct val="100000"/>
              </a:lnSpc>
              <a:spcBef>
                <a:spcPts val="0"/>
              </a:spcBef>
              <a:spcAft>
                <a:spcPts val="0"/>
              </a:spcAft>
              <a:buNone/>
              <a:defRPr sz="1600">
                <a:solidFill>
                  <a:schemeClr val="accent5"/>
                </a:solidFill>
              </a:defRPr>
            </a:lvl3pPr>
            <a:lvl4pPr lvl="3" rtl="0">
              <a:lnSpc>
                <a:spcPct val="100000"/>
              </a:lnSpc>
              <a:spcBef>
                <a:spcPts val="0"/>
              </a:spcBef>
              <a:spcAft>
                <a:spcPts val="0"/>
              </a:spcAft>
              <a:buNone/>
              <a:defRPr sz="1600">
                <a:solidFill>
                  <a:schemeClr val="accent5"/>
                </a:solidFill>
              </a:defRPr>
            </a:lvl4pPr>
            <a:lvl5pPr lvl="4" rtl="0">
              <a:lnSpc>
                <a:spcPct val="100000"/>
              </a:lnSpc>
              <a:spcBef>
                <a:spcPts val="0"/>
              </a:spcBef>
              <a:spcAft>
                <a:spcPts val="0"/>
              </a:spcAft>
              <a:buNone/>
              <a:defRPr sz="1600">
                <a:solidFill>
                  <a:schemeClr val="accent5"/>
                </a:solidFill>
              </a:defRPr>
            </a:lvl5pPr>
            <a:lvl6pPr lvl="5" rtl="0">
              <a:lnSpc>
                <a:spcPct val="100000"/>
              </a:lnSpc>
              <a:spcBef>
                <a:spcPts val="0"/>
              </a:spcBef>
              <a:spcAft>
                <a:spcPts val="0"/>
              </a:spcAft>
              <a:buNone/>
              <a:defRPr sz="1600">
                <a:solidFill>
                  <a:schemeClr val="accent5"/>
                </a:solidFill>
              </a:defRPr>
            </a:lvl6pPr>
            <a:lvl7pPr lvl="6" rtl="0">
              <a:lnSpc>
                <a:spcPct val="100000"/>
              </a:lnSpc>
              <a:spcBef>
                <a:spcPts val="0"/>
              </a:spcBef>
              <a:spcAft>
                <a:spcPts val="0"/>
              </a:spcAft>
              <a:buNone/>
              <a:defRPr sz="1600">
                <a:solidFill>
                  <a:schemeClr val="accent5"/>
                </a:solidFill>
              </a:defRPr>
            </a:lvl7pPr>
            <a:lvl8pPr lvl="7" rtl="0">
              <a:lnSpc>
                <a:spcPct val="100000"/>
              </a:lnSpc>
              <a:spcBef>
                <a:spcPts val="0"/>
              </a:spcBef>
              <a:spcAft>
                <a:spcPts val="0"/>
              </a:spcAft>
              <a:buNone/>
              <a:defRPr sz="1600">
                <a:solidFill>
                  <a:schemeClr val="accent5"/>
                </a:solidFill>
              </a:defRPr>
            </a:lvl8pPr>
            <a:lvl9pPr lvl="8" rtl="0">
              <a:lnSpc>
                <a:spcPct val="100000"/>
              </a:lnSpc>
              <a:spcBef>
                <a:spcPts val="0"/>
              </a:spcBef>
              <a:spcAft>
                <a:spcPts val="0"/>
              </a:spcAft>
              <a:buNone/>
              <a:defRPr sz="1600">
                <a:solidFill>
                  <a:schemeClr val="accent5"/>
                </a:solidFill>
              </a:defRPr>
            </a:lvl9pPr>
          </a:lstStyle>
          <a:p>
            <a:endParaRPr/>
          </a:p>
        </p:txBody>
      </p:sp>
      <p:sp>
        <p:nvSpPr>
          <p:cNvPr id="54" name="Google Shape;54;p4"/>
          <p:cNvSpPr txBox="1">
            <a:spLocks noGrp="1"/>
          </p:cNvSpPr>
          <p:nvPr>
            <p:ph type="title"/>
          </p:nvPr>
        </p:nvSpPr>
        <p:spPr>
          <a:xfrm>
            <a:off x="716725" y="545125"/>
            <a:ext cx="3080100" cy="1073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accent4"/>
                </a:solidFill>
              </a:defRPr>
            </a:lvl1pPr>
            <a:lvl2pPr lvl="1" rtl="0">
              <a:spcBef>
                <a:spcPts val="0"/>
              </a:spcBef>
              <a:spcAft>
                <a:spcPts val="0"/>
              </a:spcAft>
              <a:buNone/>
              <a:defRPr sz="3000">
                <a:solidFill>
                  <a:schemeClr val="accent4"/>
                </a:solidFill>
                <a:latin typeface="Roboto Slab Light"/>
                <a:ea typeface="Roboto Slab Light"/>
                <a:cs typeface="Roboto Slab Light"/>
                <a:sym typeface="Roboto Slab Light"/>
              </a:defRPr>
            </a:lvl2pPr>
            <a:lvl3pPr lvl="2" rtl="0">
              <a:spcBef>
                <a:spcPts val="0"/>
              </a:spcBef>
              <a:spcAft>
                <a:spcPts val="0"/>
              </a:spcAft>
              <a:buNone/>
              <a:defRPr sz="3000">
                <a:solidFill>
                  <a:schemeClr val="accent4"/>
                </a:solidFill>
                <a:latin typeface="Roboto Slab Light"/>
                <a:ea typeface="Roboto Slab Light"/>
                <a:cs typeface="Roboto Slab Light"/>
                <a:sym typeface="Roboto Slab Light"/>
              </a:defRPr>
            </a:lvl3pPr>
            <a:lvl4pPr lvl="3" rtl="0">
              <a:spcBef>
                <a:spcPts val="0"/>
              </a:spcBef>
              <a:spcAft>
                <a:spcPts val="0"/>
              </a:spcAft>
              <a:buNone/>
              <a:defRPr sz="3000">
                <a:solidFill>
                  <a:schemeClr val="accent4"/>
                </a:solidFill>
                <a:latin typeface="Roboto Slab Light"/>
                <a:ea typeface="Roboto Slab Light"/>
                <a:cs typeface="Roboto Slab Light"/>
                <a:sym typeface="Roboto Slab Light"/>
              </a:defRPr>
            </a:lvl4pPr>
            <a:lvl5pPr lvl="4" rtl="0">
              <a:spcBef>
                <a:spcPts val="0"/>
              </a:spcBef>
              <a:spcAft>
                <a:spcPts val="0"/>
              </a:spcAft>
              <a:buNone/>
              <a:defRPr sz="3000">
                <a:solidFill>
                  <a:schemeClr val="accent4"/>
                </a:solidFill>
                <a:latin typeface="Roboto Slab Light"/>
                <a:ea typeface="Roboto Slab Light"/>
                <a:cs typeface="Roboto Slab Light"/>
                <a:sym typeface="Roboto Slab Light"/>
              </a:defRPr>
            </a:lvl5pPr>
            <a:lvl6pPr lvl="5" rtl="0">
              <a:spcBef>
                <a:spcPts val="0"/>
              </a:spcBef>
              <a:spcAft>
                <a:spcPts val="0"/>
              </a:spcAft>
              <a:buNone/>
              <a:defRPr sz="3000">
                <a:solidFill>
                  <a:schemeClr val="accent4"/>
                </a:solidFill>
                <a:latin typeface="Roboto Slab Light"/>
                <a:ea typeface="Roboto Slab Light"/>
                <a:cs typeface="Roboto Slab Light"/>
                <a:sym typeface="Roboto Slab Light"/>
              </a:defRPr>
            </a:lvl6pPr>
            <a:lvl7pPr lvl="6" rtl="0">
              <a:spcBef>
                <a:spcPts val="0"/>
              </a:spcBef>
              <a:spcAft>
                <a:spcPts val="0"/>
              </a:spcAft>
              <a:buNone/>
              <a:defRPr sz="3000">
                <a:solidFill>
                  <a:schemeClr val="accent4"/>
                </a:solidFill>
                <a:latin typeface="Roboto Slab Light"/>
                <a:ea typeface="Roboto Slab Light"/>
                <a:cs typeface="Roboto Slab Light"/>
                <a:sym typeface="Roboto Slab Light"/>
              </a:defRPr>
            </a:lvl7pPr>
            <a:lvl8pPr lvl="7" rtl="0">
              <a:spcBef>
                <a:spcPts val="0"/>
              </a:spcBef>
              <a:spcAft>
                <a:spcPts val="0"/>
              </a:spcAft>
              <a:buNone/>
              <a:defRPr sz="3000">
                <a:solidFill>
                  <a:schemeClr val="accent4"/>
                </a:solidFill>
                <a:latin typeface="Roboto Slab Light"/>
                <a:ea typeface="Roboto Slab Light"/>
                <a:cs typeface="Roboto Slab Light"/>
                <a:sym typeface="Roboto Slab Light"/>
              </a:defRPr>
            </a:lvl8pPr>
            <a:lvl9pPr lvl="8" rtl="0">
              <a:spcBef>
                <a:spcPts val="0"/>
              </a:spcBef>
              <a:spcAft>
                <a:spcPts val="0"/>
              </a:spcAft>
              <a:buNone/>
              <a:defRPr sz="3000">
                <a:solidFill>
                  <a:schemeClr val="accent4"/>
                </a:solidFill>
                <a:latin typeface="Roboto Slab Light"/>
                <a:ea typeface="Roboto Slab Light"/>
                <a:cs typeface="Roboto Slab Light"/>
                <a:sym typeface="Roboto Slab Light"/>
              </a:defRPr>
            </a:lvl9pPr>
          </a:lstStyle>
          <a:p>
            <a:endParaRPr/>
          </a:p>
        </p:txBody>
      </p:sp>
      <p:grpSp>
        <p:nvGrpSpPr>
          <p:cNvPr id="55" name="Google Shape;55;p4"/>
          <p:cNvGrpSpPr/>
          <p:nvPr/>
        </p:nvGrpSpPr>
        <p:grpSpPr>
          <a:xfrm flipH="1">
            <a:off x="-3378906" y="3148409"/>
            <a:ext cx="4313925" cy="3465375"/>
            <a:chOff x="1645525" y="677625"/>
            <a:chExt cx="4313925" cy="3465375"/>
          </a:xfrm>
        </p:grpSpPr>
        <p:sp>
          <p:nvSpPr>
            <p:cNvPr id="56" name="Google Shape;56;p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4"/>
          <p:cNvGrpSpPr/>
          <p:nvPr/>
        </p:nvGrpSpPr>
        <p:grpSpPr>
          <a:xfrm rot="10800000">
            <a:off x="4571994" y="-797772"/>
            <a:ext cx="5369111" cy="4313006"/>
            <a:chOff x="1645525" y="677625"/>
            <a:chExt cx="4313925" cy="3465375"/>
          </a:xfrm>
        </p:grpSpPr>
        <p:sp>
          <p:nvSpPr>
            <p:cNvPr id="65" name="Google Shape;65;p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97"/>
        <p:cNvGrpSpPr/>
        <p:nvPr/>
      </p:nvGrpSpPr>
      <p:grpSpPr>
        <a:xfrm>
          <a:off x="0" y="0"/>
          <a:ext cx="0" cy="0"/>
          <a:chOff x="0" y="0"/>
          <a:chExt cx="0" cy="0"/>
        </a:xfrm>
      </p:grpSpPr>
      <p:sp>
        <p:nvSpPr>
          <p:cNvPr id="98" name="Google Shape;98;p6"/>
          <p:cNvSpPr txBox="1">
            <a:spLocks noGrp="1"/>
          </p:cNvSpPr>
          <p:nvPr>
            <p:ph type="ctrTitle"/>
          </p:nvPr>
        </p:nvSpPr>
        <p:spPr>
          <a:xfrm>
            <a:off x="1967100" y="545125"/>
            <a:ext cx="5209800" cy="51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2"/>
        </a:solidFill>
        <a:effectLst/>
      </p:bgPr>
    </p:bg>
    <p:spTree>
      <p:nvGrpSpPr>
        <p:cNvPr id="1" name="Shape 99"/>
        <p:cNvGrpSpPr/>
        <p:nvPr/>
      </p:nvGrpSpPr>
      <p:grpSpPr>
        <a:xfrm>
          <a:off x="0" y="0"/>
          <a:ext cx="0" cy="0"/>
          <a:chOff x="0" y="0"/>
          <a:chExt cx="0" cy="0"/>
        </a:xfrm>
      </p:grpSpPr>
      <p:sp>
        <p:nvSpPr>
          <p:cNvPr id="100" name="Google Shape;100;p7"/>
          <p:cNvSpPr txBox="1">
            <a:spLocks noGrp="1"/>
          </p:cNvSpPr>
          <p:nvPr>
            <p:ph type="ctrTitle"/>
          </p:nvPr>
        </p:nvSpPr>
        <p:spPr>
          <a:xfrm flipH="1">
            <a:off x="5981400" y="1816200"/>
            <a:ext cx="2445900" cy="969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None/>
              <a:defRPr sz="6000">
                <a:solidFill>
                  <a:schemeClr val="lt1"/>
                </a:solidFill>
              </a:defRPr>
            </a:lvl1pPr>
            <a:lvl2pPr lvl="1" algn="r" rtl="0">
              <a:spcBef>
                <a:spcPts val="0"/>
              </a:spcBef>
              <a:spcAft>
                <a:spcPts val="0"/>
              </a:spcAft>
              <a:buClr>
                <a:schemeClr val="lt1"/>
              </a:buClr>
              <a:buSzPts val="2400"/>
              <a:buNone/>
              <a:defRPr sz="2400">
                <a:solidFill>
                  <a:schemeClr val="lt1"/>
                </a:solidFill>
              </a:defRPr>
            </a:lvl2pPr>
            <a:lvl3pPr lvl="2" algn="r" rtl="0">
              <a:spcBef>
                <a:spcPts val="0"/>
              </a:spcBef>
              <a:spcAft>
                <a:spcPts val="0"/>
              </a:spcAft>
              <a:buClr>
                <a:schemeClr val="lt1"/>
              </a:buClr>
              <a:buSzPts val="2400"/>
              <a:buNone/>
              <a:defRPr sz="2400">
                <a:solidFill>
                  <a:schemeClr val="lt1"/>
                </a:solidFill>
              </a:defRPr>
            </a:lvl3pPr>
            <a:lvl4pPr lvl="3" algn="r" rtl="0">
              <a:spcBef>
                <a:spcPts val="0"/>
              </a:spcBef>
              <a:spcAft>
                <a:spcPts val="0"/>
              </a:spcAft>
              <a:buClr>
                <a:schemeClr val="lt1"/>
              </a:buClr>
              <a:buSzPts val="2400"/>
              <a:buNone/>
              <a:defRPr sz="2400">
                <a:solidFill>
                  <a:schemeClr val="lt1"/>
                </a:solidFill>
              </a:defRPr>
            </a:lvl4pPr>
            <a:lvl5pPr lvl="4" algn="r" rtl="0">
              <a:spcBef>
                <a:spcPts val="0"/>
              </a:spcBef>
              <a:spcAft>
                <a:spcPts val="0"/>
              </a:spcAft>
              <a:buClr>
                <a:schemeClr val="lt1"/>
              </a:buClr>
              <a:buSzPts val="2400"/>
              <a:buNone/>
              <a:defRPr sz="2400">
                <a:solidFill>
                  <a:schemeClr val="lt1"/>
                </a:solidFill>
              </a:defRPr>
            </a:lvl5pPr>
            <a:lvl6pPr lvl="5" algn="r" rtl="0">
              <a:spcBef>
                <a:spcPts val="0"/>
              </a:spcBef>
              <a:spcAft>
                <a:spcPts val="0"/>
              </a:spcAft>
              <a:buClr>
                <a:schemeClr val="lt1"/>
              </a:buClr>
              <a:buSzPts val="2400"/>
              <a:buNone/>
              <a:defRPr sz="2400">
                <a:solidFill>
                  <a:schemeClr val="lt1"/>
                </a:solidFill>
              </a:defRPr>
            </a:lvl6pPr>
            <a:lvl7pPr lvl="6" algn="r" rtl="0">
              <a:spcBef>
                <a:spcPts val="0"/>
              </a:spcBef>
              <a:spcAft>
                <a:spcPts val="0"/>
              </a:spcAft>
              <a:buClr>
                <a:schemeClr val="lt1"/>
              </a:buClr>
              <a:buSzPts val="2400"/>
              <a:buNone/>
              <a:defRPr sz="2400">
                <a:solidFill>
                  <a:schemeClr val="lt1"/>
                </a:solidFill>
              </a:defRPr>
            </a:lvl7pPr>
            <a:lvl8pPr lvl="7" algn="r" rtl="0">
              <a:spcBef>
                <a:spcPts val="0"/>
              </a:spcBef>
              <a:spcAft>
                <a:spcPts val="0"/>
              </a:spcAft>
              <a:buClr>
                <a:schemeClr val="lt1"/>
              </a:buClr>
              <a:buSzPts val="2400"/>
              <a:buNone/>
              <a:defRPr sz="2400">
                <a:solidFill>
                  <a:schemeClr val="lt1"/>
                </a:solidFill>
              </a:defRPr>
            </a:lvl8pPr>
            <a:lvl9pPr lvl="8" algn="r" rtl="0">
              <a:spcBef>
                <a:spcPts val="0"/>
              </a:spcBef>
              <a:spcAft>
                <a:spcPts val="0"/>
              </a:spcAft>
              <a:buClr>
                <a:schemeClr val="lt1"/>
              </a:buClr>
              <a:buSzPts val="2400"/>
              <a:buNone/>
              <a:defRPr sz="2400">
                <a:solidFill>
                  <a:schemeClr val="lt1"/>
                </a:solidFill>
              </a:defRPr>
            </a:lvl9pPr>
          </a:lstStyle>
          <a:p>
            <a:endParaRPr/>
          </a:p>
        </p:txBody>
      </p:sp>
      <p:sp>
        <p:nvSpPr>
          <p:cNvPr id="101" name="Google Shape;101;p7"/>
          <p:cNvSpPr txBox="1">
            <a:spLocks noGrp="1"/>
          </p:cNvSpPr>
          <p:nvPr>
            <p:ph type="subTitle" idx="1"/>
          </p:nvPr>
        </p:nvSpPr>
        <p:spPr>
          <a:xfrm flipH="1">
            <a:off x="4734000" y="2670300"/>
            <a:ext cx="3693300" cy="657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chemeClr val="lt1"/>
                </a:solidFill>
              </a:defRPr>
            </a:lvl1pPr>
            <a:lvl2pPr lvl="1" algn="r" rtl="0">
              <a:lnSpc>
                <a:spcPct val="100000"/>
              </a:lnSpc>
              <a:spcBef>
                <a:spcPts val="1600"/>
              </a:spcBef>
              <a:spcAft>
                <a:spcPts val="0"/>
              </a:spcAft>
              <a:buNone/>
              <a:defRPr sz="1600">
                <a:solidFill>
                  <a:schemeClr val="lt1"/>
                </a:solidFill>
              </a:defRPr>
            </a:lvl2pPr>
            <a:lvl3pPr lvl="2" algn="r" rtl="0">
              <a:lnSpc>
                <a:spcPct val="100000"/>
              </a:lnSpc>
              <a:spcBef>
                <a:spcPts val="1600"/>
              </a:spcBef>
              <a:spcAft>
                <a:spcPts val="0"/>
              </a:spcAft>
              <a:buNone/>
              <a:defRPr sz="1600">
                <a:solidFill>
                  <a:schemeClr val="lt1"/>
                </a:solidFill>
              </a:defRPr>
            </a:lvl3pPr>
            <a:lvl4pPr lvl="3" algn="r" rtl="0">
              <a:lnSpc>
                <a:spcPct val="100000"/>
              </a:lnSpc>
              <a:spcBef>
                <a:spcPts val="1600"/>
              </a:spcBef>
              <a:spcAft>
                <a:spcPts val="0"/>
              </a:spcAft>
              <a:buNone/>
              <a:defRPr sz="1600">
                <a:solidFill>
                  <a:schemeClr val="lt1"/>
                </a:solidFill>
              </a:defRPr>
            </a:lvl4pPr>
            <a:lvl5pPr lvl="4" algn="r" rtl="0">
              <a:lnSpc>
                <a:spcPct val="100000"/>
              </a:lnSpc>
              <a:spcBef>
                <a:spcPts val="1600"/>
              </a:spcBef>
              <a:spcAft>
                <a:spcPts val="0"/>
              </a:spcAft>
              <a:buNone/>
              <a:defRPr sz="1600">
                <a:solidFill>
                  <a:schemeClr val="lt1"/>
                </a:solidFill>
              </a:defRPr>
            </a:lvl5pPr>
            <a:lvl6pPr lvl="5" algn="r" rtl="0">
              <a:lnSpc>
                <a:spcPct val="100000"/>
              </a:lnSpc>
              <a:spcBef>
                <a:spcPts val="1600"/>
              </a:spcBef>
              <a:spcAft>
                <a:spcPts val="0"/>
              </a:spcAft>
              <a:buNone/>
              <a:defRPr sz="1600">
                <a:solidFill>
                  <a:schemeClr val="lt1"/>
                </a:solidFill>
              </a:defRPr>
            </a:lvl6pPr>
            <a:lvl7pPr lvl="6" algn="r" rtl="0">
              <a:lnSpc>
                <a:spcPct val="100000"/>
              </a:lnSpc>
              <a:spcBef>
                <a:spcPts val="1600"/>
              </a:spcBef>
              <a:spcAft>
                <a:spcPts val="0"/>
              </a:spcAft>
              <a:buNone/>
              <a:defRPr sz="1600">
                <a:solidFill>
                  <a:schemeClr val="lt1"/>
                </a:solidFill>
              </a:defRPr>
            </a:lvl7pPr>
            <a:lvl8pPr lvl="7" algn="r" rtl="0">
              <a:lnSpc>
                <a:spcPct val="100000"/>
              </a:lnSpc>
              <a:spcBef>
                <a:spcPts val="1600"/>
              </a:spcBef>
              <a:spcAft>
                <a:spcPts val="0"/>
              </a:spcAft>
              <a:buNone/>
              <a:defRPr sz="1600">
                <a:solidFill>
                  <a:schemeClr val="lt1"/>
                </a:solidFill>
              </a:defRPr>
            </a:lvl8pPr>
            <a:lvl9pPr lvl="8" algn="r" rtl="0">
              <a:lnSpc>
                <a:spcPct val="100000"/>
              </a:lnSpc>
              <a:spcBef>
                <a:spcPts val="1600"/>
              </a:spcBef>
              <a:spcAft>
                <a:spcPts val="1600"/>
              </a:spcAft>
              <a:buNone/>
              <a:defRPr sz="1600">
                <a:solidFill>
                  <a:schemeClr val="lt1"/>
                </a:solidFill>
              </a:defRPr>
            </a:lvl9pPr>
          </a:lstStyle>
          <a:p>
            <a:endParaRPr/>
          </a:p>
        </p:txBody>
      </p:sp>
      <p:grpSp>
        <p:nvGrpSpPr>
          <p:cNvPr id="102" name="Google Shape;102;p7"/>
          <p:cNvGrpSpPr/>
          <p:nvPr/>
        </p:nvGrpSpPr>
        <p:grpSpPr>
          <a:xfrm>
            <a:off x="423700" y="1792963"/>
            <a:ext cx="4313925" cy="3465375"/>
            <a:chOff x="1645525" y="677625"/>
            <a:chExt cx="4313925" cy="3465375"/>
          </a:xfrm>
        </p:grpSpPr>
        <p:sp>
          <p:nvSpPr>
            <p:cNvPr id="103" name="Google Shape;103;p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7"/>
          <p:cNvGrpSpPr/>
          <p:nvPr/>
        </p:nvGrpSpPr>
        <p:grpSpPr>
          <a:xfrm rot="10362564">
            <a:off x="-2743655" y="-1714491"/>
            <a:ext cx="4313859" cy="3465322"/>
            <a:chOff x="1645525" y="677625"/>
            <a:chExt cx="4313925" cy="3465375"/>
          </a:xfrm>
        </p:grpSpPr>
        <p:sp>
          <p:nvSpPr>
            <p:cNvPr id="112" name="Google Shape;112;p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7"/>
          <p:cNvGrpSpPr/>
          <p:nvPr/>
        </p:nvGrpSpPr>
        <p:grpSpPr>
          <a:xfrm rot="-7659021">
            <a:off x="8014069" y="3043962"/>
            <a:ext cx="4313635" cy="3465142"/>
            <a:chOff x="1645525" y="677625"/>
            <a:chExt cx="4313925" cy="3465375"/>
          </a:xfrm>
        </p:grpSpPr>
        <p:sp>
          <p:nvSpPr>
            <p:cNvPr id="121" name="Google Shape;121;p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129"/>
        <p:cNvGrpSpPr/>
        <p:nvPr/>
      </p:nvGrpSpPr>
      <p:grpSpPr>
        <a:xfrm>
          <a:off x="0" y="0"/>
          <a:ext cx="0" cy="0"/>
          <a:chOff x="0" y="0"/>
          <a:chExt cx="0" cy="0"/>
        </a:xfrm>
      </p:grpSpPr>
      <p:sp>
        <p:nvSpPr>
          <p:cNvPr id="130" name="Google Shape;130;p8"/>
          <p:cNvSpPr txBox="1">
            <a:spLocks noGrp="1"/>
          </p:cNvSpPr>
          <p:nvPr>
            <p:ph type="title"/>
          </p:nvPr>
        </p:nvSpPr>
        <p:spPr>
          <a:xfrm>
            <a:off x="5105850" y="541051"/>
            <a:ext cx="3411600" cy="2212800"/>
          </a:xfrm>
          <a:prstGeom prst="rect">
            <a:avLst/>
          </a:prstGeom>
          <a:noFill/>
        </p:spPr>
        <p:txBody>
          <a:bodyPr spcFirstLastPara="1" wrap="square" lIns="91425" tIns="91425" rIns="91425" bIns="91425" anchor="t" anchorCtr="0">
            <a:noAutofit/>
          </a:bodyPr>
          <a:lstStyle>
            <a:lvl1pPr lvl="0" algn="r">
              <a:lnSpc>
                <a:spcPct val="90000"/>
              </a:lnSpc>
              <a:spcBef>
                <a:spcPts val="0"/>
              </a:spcBef>
              <a:spcAft>
                <a:spcPts val="0"/>
              </a:spcAft>
              <a:buClr>
                <a:schemeClr val="accent4"/>
              </a:buClr>
              <a:buSzPts val="4800"/>
              <a:buNone/>
              <a:defRPr sz="4000">
                <a:solidFill>
                  <a:schemeClr val="accent4"/>
                </a:solidFill>
              </a:defRPr>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131"/>
        <p:cNvGrpSpPr/>
        <p:nvPr/>
      </p:nvGrpSpPr>
      <p:grpSpPr>
        <a:xfrm>
          <a:off x="0" y="0"/>
          <a:ext cx="0" cy="0"/>
          <a:chOff x="0" y="0"/>
          <a:chExt cx="0" cy="0"/>
        </a:xfrm>
      </p:grpSpPr>
      <p:sp>
        <p:nvSpPr>
          <p:cNvPr id="132" name="Google Shape;132;p9"/>
          <p:cNvSpPr txBox="1">
            <a:spLocks noGrp="1"/>
          </p:cNvSpPr>
          <p:nvPr>
            <p:ph type="title"/>
          </p:nvPr>
        </p:nvSpPr>
        <p:spPr>
          <a:xfrm>
            <a:off x="713229" y="1555600"/>
            <a:ext cx="3429000" cy="169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200"/>
              <a:buNone/>
              <a:defRPr sz="4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33" name="Google Shape;133;p9"/>
          <p:cNvSpPr txBox="1">
            <a:spLocks noGrp="1"/>
          </p:cNvSpPr>
          <p:nvPr>
            <p:ph type="subTitle" idx="1"/>
          </p:nvPr>
        </p:nvSpPr>
        <p:spPr>
          <a:xfrm>
            <a:off x="713225" y="4203578"/>
            <a:ext cx="4331100" cy="3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1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4" name="Google Shape;134;p9"/>
          <p:cNvSpPr/>
          <p:nvPr/>
        </p:nvSpPr>
        <p:spPr>
          <a:xfrm flipH="1">
            <a:off x="4247163" y="582475"/>
            <a:ext cx="4705436" cy="4690904"/>
          </a:xfrm>
          <a:custGeom>
            <a:avLst/>
            <a:gdLst/>
            <a:ahLst/>
            <a:cxnLst/>
            <a:rect l="l" t="t" r="r" b="b"/>
            <a:pathLst>
              <a:path w="78037" h="77796" extrusionOk="0">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9"/>
          <p:cNvGrpSpPr/>
          <p:nvPr/>
        </p:nvGrpSpPr>
        <p:grpSpPr>
          <a:xfrm rot="-6721043">
            <a:off x="7548010" y="3679328"/>
            <a:ext cx="4314064" cy="3465487"/>
            <a:chOff x="1645525" y="677625"/>
            <a:chExt cx="4313925" cy="3465375"/>
          </a:xfrm>
        </p:grpSpPr>
        <p:sp>
          <p:nvSpPr>
            <p:cNvPr id="136" name="Google Shape;136;p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9"/>
          <p:cNvGrpSpPr/>
          <p:nvPr/>
        </p:nvGrpSpPr>
        <p:grpSpPr>
          <a:xfrm rot="10800000">
            <a:off x="-3279918" y="-1614444"/>
            <a:ext cx="4313494" cy="3465028"/>
            <a:chOff x="1645525" y="677625"/>
            <a:chExt cx="4313925" cy="3465375"/>
          </a:xfrm>
        </p:grpSpPr>
        <p:sp>
          <p:nvSpPr>
            <p:cNvPr id="145" name="Google Shape;145;p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9"/>
          <p:cNvSpPr txBox="1">
            <a:spLocks noGrp="1"/>
          </p:cNvSpPr>
          <p:nvPr>
            <p:ph type="title" idx="2" hasCustomPrompt="1"/>
          </p:nvPr>
        </p:nvSpPr>
        <p:spPr>
          <a:xfrm>
            <a:off x="713229" y="545125"/>
            <a:ext cx="991800" cy="9795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60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154"/>
        <p:cNvGrpSpPr/>
        <p:nvPr/>
      </p:nvGrpSpPr>
      <p:grpSpPr>
        <a:xfrm>
          <a:off x="0" y="0"/>
          <a:ext cx="0" cy="0"/>
          <a:chOff x="0" y="0"/>
          <a:chExt cx="0" cy="0"/>
        </a:xfrm>
      </p:grpSpPr>
      <p:sp>
        <p:nvSpPr>
          <p:cNvPr id="155" name="Google Shape;155;p10"/>
          <p:cNvSpPr txBox="1">
            <a:spLocks noGrp="1"/>
          </p:cNvSpPr>
          <p:nvPr>
            <p:ph type="ctrTitle"/>
          </p:nvPr>
        </p:nvSpPr>
        <p:spPr>
          <a:xfrm>
            <a:off x="2274300" y="4353034"/>
            <a:ext cx="4595400" cy="355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5"/>
              </a:buClr>
              <a:buSzPts val="1400"/>
              <a:buNone/>
              <a:defRPr sz="1800">
                <a:solidFill>
                  <a:schemeClr val="lt2"/>
                </a:solidFill>
              </a:defRPr>
            </a:lvl1pPr>
            <a:lvl2pPr lvl="1" algn="ctr" rtl="0">
              <a:spcBef>
                <a:spcPts val="0"/>
              </a:spcBef>
              <a:spcAft>
                <a:spcPts val="0"/>
              </a:spcAft>
              <a:buClr>
                <a:schemeClr val="accent5"/>
              </a:buClr>
              <a:buSzPts val="1400"/>
              <a:buNone/>
              <a:defRPr sz="1400">
                <a:solidFill>
                  <a:schemeClr val="accent5"/>
                </a:solidFill>
              </a:defRPr>
            </a:lvl2pPr>
            <a:lvl3pPr lvl="2" algn="ctr" rtl="0">
              <a:spcBef>
                <a:spcPts val="0"/>
              </a:spcBef>
              <a:spcAft>
                <a:spcPts val="0"/>
              </a:spcAft>
              <a:buClr>
                <a:schemeClr val="accent5"/>
              </a:buClr>
              <a:buSzPts val="1400"/>
              <a:buNone/>
              <a:defRPr sz="1400">
                <a:solidFill>
                  <a:schemeClr val="accent5"/>
                </a:solidFill>
              </a:defRPr>
            </a:lvl3pPr>
            <a:lvl4pPr lvl="3" algn="ctr" rtl="0">
              <a:spcBef>
                <a:spcPts val="0"/>
              </a:spcBef>
              <a:spcAft>
                <a:spcPts val="0"/>
              </a:spcAft>
              <a:buClr>
                <a:schemeClr val="accent5"/>
              </a:buClr>
              <a:buSzPts val="1400"/>
              <a:buNone/>
              <a:defRPr sz="1400">
                <a:solidFill>
                  <a:schemeClr val="accent5"/>
                </a:solidFill>
              </a:defRPr>
            </a:lvl4pPr>
            <a:lvl5pPr lvl="4" algn="ctr" rtl="0">
              <a:spcBef>
                <a:spcPts val="0"/>
              </a:spcBef>
              <a:spcAft>
                <a:spcPts val="0"/>
              </a:spcAft>
              <a:buClr>
                <a:schemeClr val="accent5"/>
              </a:buClr>
              <a:buSzPts val="1400"/>
              <a:buNone/>
              <a:defRPr sz="1400">
                <a:solidFill>
                  <a:schemeClr val="accent5"/>
                </a:solidFill>
              </a:defRPr>
            </a:lvl5pPr>
            <a:lvl6pPr lvl="5" algn="ctr" rtl="0">
              <a:spcBef>
                <a:spcPts val="0"/>
              </a:spcBef>
              <a:spcAft>
                <a:spcPts val="0"/>
              </a:spcAft>
              <a:buClr>
                <a:schemeClr val="accent5"/>
              </a:buClr>
              <a:buSzPts val="1400"/>
              <a:buNone/>
              <a:defRPr sz="1400">
                <a:solidFill>
                  <a:schemeClr val="accent5"/>
                </a:solidFill>
              </a:defRPr>
            </a:lvl6pPr>
            <a:lvl7pPr lvl="6" algn="ctr" rtl="0">
              <a:spcBef>
                <a:spcPts val="0"/>
              </a:spcBef>
              <a:spcAft>
                <a:spcPts val="0"/>
              </a:spcAft>
              <a:buClr>
                <a:schemeClr val="accent5"/>
              </a:buClr>
              <a:buSzPts val="1400"/>
              <a:buNone/>
              <a:defRPr sz="1400">
                <a:solidFill>
                  <a:schemeClr val="accent5"/>
                </a:solidFill>
              </a:defRPr>
            </a:lvl7pPr>
            <a:lvl8pPr lvl="7" algn="ctr" rtl="0">
              <a:spcBef>
                <a:spcPts val="0"/>
              </a:spcBef>
              <a:spcAft>
                <a:spcPts val="0"/>
              </a:spcAft>
              <a:buClr>
                <a:schemeClr val="accent5"/>
              </a:buClr>
              <a:buSzPts val="1400"/>
              <a:buNone/>
              <a:defRPr sz="1400">
                <a:solidFill>
                  <a:schemeClr val="accent5"/>
                </a:solidFill>
              </a:defRPr>
            </a:lvl8pPr>
            <a:lvl9pPr lvl="8" algn="ctr" rtl="0">
              <a:spcBef>
                <a:spcPts val="0"/>
              </a:spcBef>
              <a:spcAft>
                <a:spcPts val="0"/>
              </a:spcAft>
              <a:buClr>
                <a:schemeClr val="accent5"/>
              </a:buClr>
              <a:buSzPts val="1400"/>
              <a:buNone/>
              <a:defRPr sz="1400">
                <a:solidFill>
                  <a:schemeClr val="accent5"/>
                </a:solidFill>
              </a:defRPr>
            </a:lvl9pPr>
          </a:lstStyle>
          <a:p>
            <a:endParaRPr/>
          </a:p>
        </p:txBody>
      </p:sp>
      <p:sp>
        <p:nvSpPr>
          <p:cNvPr id="156" name="Google Shape;156;p10"/>
          <p:cNvSpPr txBox="1">
            <a:spLocks noGrp="1"/>
          </p:cNvSpPr>
          <p:nvPr>
            <p:ph type="subTitle" idx="1"/>
          </p:nvPr>
        </p:nvSpPr>
        <p:spPr>
          <a:xfrm>
            <a:off x="1102125" y="3251400"/>
            <a:ext cx="6939900" cy="1101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lt2"/>
                </a:solidFill>
              </a:defRPr>
            </a:lvl1pPr>
            <a:lvl2pPr lvl="1" algn="ctr" rtl="0">
              <a:lnSpc>
                <a:spcPct val="100000"/>
              </a:lnSpc>
              <a:spcBef>
                <a:spcPts val="0"/>
              </a:spcBef>
              <a:spcAft>
                <a:spcPts val="0"/>
              </a:spcAft>
              <a:buNone/>
              <a:defRPr sz="2200">
                <a:solidFill>
                  <a:schemeClr val="lt2"/>
                </a:solidFill>
              </a:defRPr>
            </a:lvl2pPr>
            <a:lvl3pPr lvl="2" algn="ctr" rtl="0">
              <a:lnSpc>
                <a:spcPct val="100000"/>
              </a:lnSpc>
              <a:spcBef>
                <a:spcPts val="0"/>
              </a:spcBef>
              <a:spcAft>
                <a:spcPts val="0"/>
              </a:spcAft>
              <a:buNone/>
              <a:defRPr sz="2200">
                <a:solidFill>
                  <a:schemeClr val="lt2"/>
                </a:solidFill>
              </a:defRPr>
            </a:lvl3pPr>
            <a:lvl4pPr lvl="3" algn="ctr" rtl="0">
              <a:lnSpc>
                <a:spcPct val="100000"/>
              </a:lnSpc>
              <a:spcBef>
                <a:spcPts val="0"/>
              </a:spcBef>
              <a:spcAft>
                <a:spcPts val="0"/>
              </a:spcAft>
              <a:buNone/>
              <a:defRPr sz="2200">
                <a:solidFill>
                  <a:schemeClr val="lt2"/>
                </a:solidFill>
              </a:defRPr>
            </a:lvl4pPr>
            <a:lvl5pPr lvl="4" algn="ctr" rtl="0">
              <a:lnSpc>
                <a:spcPct val="100000"/>
              </a:lnSpc>
              <a:spcBef>
                <a:spcPts val="0"/>
              </a:spcBef>
              <a:spcAft>
                <a:spcPts val="0"/>
              </a:spcAft>
              <a:buNone/>
              <a:defRPr sz="2200">
                <a:solidFill>
                  <a:schemeClr val="lt2"/>
                </a:solidFill>
              </a:defRPr>
            </a:lvl5pPr>
            <a:lvl6pPr lvl="5" algn="ctr" rtl="0">
              <a:lnSpc>
                <a:spcPct val="100000"/>
              </a:lnSpc>
              <a:spcBef>
                <a:spcPts val="0"/>
              </a:spcBef>
              <a:spcAft>
                <a:spcPts val="0"/>
              </a:spcAft>
              <a:buNone/>
              <a:defRPr sz="2200">
                <a:solidFill>
                  <a:schemeClr val="lt2"/>
                </a:solidFill>
              </a:defRPr>
            </a:lvl6pPr>
            <a:lvl7pPr lvl="6" algn="ctr" rtl="0">
              <a:lnSpc>
                <a:spcPct val="100000"/>
              </a:lnSpc>
              <a:spcBef>
                <a:spcPts val="0"/>
              </a:spcBef>
              <a:spcAft>
                <a:spcPts val="0"/>
              </a:spcAft>
              <a:buNone/>
              <a:defRPr sz="2200">
                <a:solidFill>
                  <a:schemeClr val="lt2"/>
                </a:solidFill>
              </a:defRPr>
            </a:lvl7pPr>
            <a:lvl8pPr lvl="7" algn="ctr" rtl="0">
              <a:lnSpc>
                <a:spcPct val="100000"/>
              </a:lnSpc>
              <a:spcBef>
                <a:spcPts val="0"/>
              </a:spcBef>
              <a:spcAft>
                <a:spcPts val="0"/>
              </a:spcAft>
              <a:buNone/>
              <a:defRPr sz="2200">
                <a:solidFill>
                  <a:schemeClr val="lt2"/>
                </a:solidFill>
              </a:defRPr>
            </a:lvl8pPr>
            <a:lvl9pPr lvl="8" algn="ctr" rtl="0">
              <a:lnSpc>
                <a:spcPct val="100000"/>
              </a:lnSpc>
              <a:spcBef>
                <a:spcPts val="0"/>
              </a:spcBef>
              <a:spcAft>
                <a:spcPts val="0"/>
              </a:spcAft>
              <a:buNone/>
              <a:defRPr sz="2200">
                <a:solidFill>
                  <a:schemeClr val="lt2"/>
                </a:solidFill>
              </a:defRPr>
            </a:lvl9pPr>
          </a:lstStyle>
          <a:p>
            <a:endParaRPr/>
          </a:p>
        </p:txBody>
      </p:sp>
      <p:grpSp>
        <p:nvGrpSpPr>
          <p:cNvPr id="157" name="Google Shape;157;p10"/>
          <p:cNvGrpSpPr/>
          <p:nvPr/>
        </p:nvGrpSpPr>
        <p:grpSpPr>
          <a:xfrm rot="2178779" flipH="1">
            <a:off x="-2989553" y="2121102"/>
            <a:ext cx="4313956" cy="3465400"/>
            <a:chOff x="1645525" y="677625"/>
            <a:chExt cx="4313925" cy="3465375"/>
          </a:xfrm>
        </p:grpSpPr>
        <p:sp>
          <p:nvSpPr>
            <p:cNvPr id="158" name="Google Shape;158;p1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10"/>
          <p:cNvGrpSpPr/>
          <p:nvPr/>
        </p:nvGrpSpPr>
        <p:grpSpPr>
          <a:xfrm rot="-8463123" flipH="1">
            <a:off x="7919689" y="-346076"/>
            <a:ext cx="4313828" cy="3465297"/>
            <a:chOff x="1645525" y="677625"/>
            <a:chExt cx="4313925" cy="3465375"/>
          </a:xfrm>
        </p:grpSpPr>
        <p:sp>
          <p:nvSpPr>
            <p:cNvPr id="167" name="Google Shape;167;p1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0"/>
          <p:cNvGrpSpPr/>
          <p:nvPr/>
        </p:nvGrpSpPr>
        <p:grpSpPr>
          <a:xfrm rot="-9670140">
            <a:off x="1041688" y="-1055082"/>
            <a:ext cx="6670468" cy="4313030"/>
            <a:chOff x="1645525" y="677625"/>
            <a:chExt cx="4313925" cy="3465375"/>
          </a:xfrm>
        </p:grpSpPr>
        <p:sp>
          <p:nvSpPr>
            <p:cNvPr id="176" name="Google Shape;176;p1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0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Barlow Semi Condensed"/>
              <a:buNone/>
              <a:defRPr sz="2800" b="1">
                <a:latin typeface="Barlow Semi Condensed"/>
                <a:ea typeface="Barlow Semi Condensed"/>
                <a:cs typeface="Barlow Semi Condensed"/>
                <a:sym typeface="Barlow Semi Condensed"/>
              </a:defRPr>
            </a:lvl1pPr>
            <a:lvl2pPr lvl="1">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2pPr>
            <a:lvl3pPr lvl="2">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3pPr>
            <a:lvl4pPr lvl="3">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4pPr>
            <a:lvl5pPr lvl="4">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5pPr>
            <a:lvl6pPr lvl="5">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6pPr>
            <a:lvl7pPr lvl="6">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7pPr>
            <a:lvl8pPr lvl="7">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8pPr>
            <a:lvl9pPr lvl="8">
              <a:spcBef>
                <a:spcPts val="0"/>
              </a:spcBef>
              <a:spcAft>
                <a:spcPts val="0"/>
              </a:spcAft>
              <a:buClr>
                <a:srgbClr val="434343"/>
              </a:buClr>
              <a:buSzPts val="2800"/>
              <a:buFont typeface="Barlow Semi Condensed"/>
              <a:buNone/>
              <a:defRPr sz="2800" b="1">
                <a:solidFill>
                  <a:srgbClr val="434343"/>
                </a:solidFill>
                <a:latin typeface="Barlow Semi Condensed"/>
                <a:ea typeface="Barlow Semi Condensed"/>
                <a:cs typeface="Barlow Semi Condensed"/>
                <a:sym typeface="Barlow Semi Condense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1pPr>
            <a:lvl2pPr marL="914400" lvl="1"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marL="1371600" lvl="2"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marL="1828800" lvl="3"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marL="2286000" lvl="4"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marL="2743200" lvl="5"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marL="3200400" lvl="6"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marL="3657600" lvl="7" indent="-317500">
              <a:lnSpc>
                <a:spcPct val="115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marL="4114800" lvl="8" indent="-317500">
              <a:lnSpc>
                <a:spcPct val="115000"/>
              </a:lnSpc>
              <a:spcBef>
                <a:spcPts val="1600"/>
              </a:spcBef>
              <a:spcAft>
                <a:spcPts val="1600"/>
              </a:spcAft>
              <a:buClr>
                <a:srgbClr val="434343"/>
              </a:buClr>
              <a:buSzPts val="1400"/>
              <a:buFont typeface="Roboto"/>
              <a:buChar char="■"/>
              <a:defRPr>
                <a:solidFill>
                  <a:srgbClr val="434343"/>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8" r:id="rId9"/>
    <p:sldLayoutId id="2147483660" r:id="rId10"/>
    <p:sldLayoutId id="2147483661" r:id="rId11"/>
    <p:sldLayoutId id="2147483663" r:id="rId12"/>
    <p:sldLayoutId id="2147483664" r:id="rId13"/>
    <p:sldLayoutId id="2147483665" r:id="rId14"/>
    <p:sldLayoutId id="2147483673" r:id="rId15"/>
    <p:sldLayoutId id="2147483674" r:id="rId16"/>
    <p:sldLayoutId id="2147483675" r:id="rId17"/>
    <p:sldLayoutId id="2147483687" r:id="rId18"/>
    <p:sldLayoutId id="2147483692" r:id="rId19"/>
    <p:sldLayoutId id="2147483694" r:id="rId20"/>
    <p:sldLayoutId id="2147483695" r:id="rId21"/>
    <p:sldLayoutId id="2147483696" r:id="rId22"/>
    <p:sldLayoutId id="2147483698" r:id="rId23"/>
    <p:sldLayoutId id="2147483704" r:id="rId24"/>
    <p:sldLayoutId id="2147483705" r:id="rId25"/>
    <p:sldLayoutId id="2147483706" r:id="rId26"/>
    <p:sldLayoutId id="2147483707" r:id="rId27"/>
    <p:sldLayoutId id="2147483739" r:id="rId28"/>
    <p:sldLayoutId id="2147483740"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21.xml"/><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1.xml"/><Relationship Id="rId5" Type="http://schemas.openxmlformats.org/officeDocument/2006/relationships/image" Target="../media/image24.jpe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1.xml"/><Relationship Id="rId5" Type="http://schemas.openxmlformats.org/officeDocument/2006/relationships/image" Target="../media/image24.jpe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1.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1"/>
        <p:cNvGrpSpPr/>
        <p:nvPr/>
      </p:nvGrpSpPr>
      <p:grpSpPr>
        <a:xfrm>
          <a:off x="0" y="0"/>
          <a:ext cx="0" cy="0"/>
          <a:chOff x="0" y="0"/>
          <a:chExt cx="0" cy="0"/>
        </a:xfrm>
      </p:grpSpPr>
      <p:sp>
        <p:nvSpPr>
          <p:cNvPr id="1542" name="Google Shape;1542;p95"/>
          <p:cNvSpPr txBox="1">
            <a:spLocks noGrp="1"/>
          </p:cNvSpPr>
          <p:nvPr>
            <p:ph type="ctrTitle"/>
          </p:nvPr>
        </p:nvSpPr>
        <p:spPr>
          <a:xfrm>
            <a:off x="1188438" y="1655342"/>
            <a:ext cx="4593000" cy="23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BRAIN TUMORs</a:t>
            </a:r>
            <a:endParaRPr dirty="0">
              <a:latin typeface="Bahiana"/>
              <a:ea typeface="Bahiana"/>
              <a:cs typeface="Bahiana"/>
              <a:sym typeface="Bahiana"/>
            </a:endParaRPr>
          </a:p>
        </p:txBody>
      </p:sp>
      <p:grpSp>
        <p:nvGrpSpPr>
          <p:cNvPr id="1544" name="Google Shape;1544;p95"/>
          <p:cNvGrpSpPr/>
          <p:nvPr/>
        </p:nvGrpSpPr>
        <p:grpSpPr>
          <a:xfrm>
            <a:off x="6733986" y="1354623"/>
            <a:ext cx="2018084" cy="1393422"/>
            <a:chOff x="5560550" y="1017938"/>
            <a:chExt cx="2489925" cy="1719425"/>
          </a:xfrm>
        </p:grpSpPr>
        <p:sp>
          <p:nvSpPr>
            <p:cNvPr id="1545" name="Google Shape;1545;p95"/>
            <p:cNvSpPr/>
            <p:nvPr/>
          </p:nvSpPr>
          <p:spPr>
            <a:xfrm>
              <a:off x="5560550" y="1017938"/>
              <a:ext cx="2489925" cy="1719425"/>
            </a:xfrm>
            <a:custGeom>
              <a:avLst/>
              <a:gdLst/>
              <a:ahLst/>
              <a:cxnLst/>
              <a:rect l="l" t="t" r="r" b="b"/>
              <a:pathLst>
                <a:path w="99597" h="68777" extrusionOk="0">
                  <a:moveTo>
                    <a:pt x="54255" y="733"/>
                  </a:moveTo>
                  <a:cubicBezTo>
                    <a:pt x="57373" y="733"/>
                    <a:pt x="60177" y="3725"/>
                    <a:pt x="60198" y="3746"/>
                  </a:cubicBezTo>
                  <a:cubicBezTo>
                    <a:pt x="60219" y="3767"/>
                    <a:pt x="60239" y="3787"/>
                    <a:pt x="60260" y="3808"/>
                  </a:cubicBezTo>
                  <a:cubicBezTo>
                    <a:pt x="60281" y="3829"/>
                    <a:pt x="60302" y="3850"/>
                    <a:pt x="60323" y="3850"/>
                  </a:cubicBezTo>
                  <a:cubicBezTo>
                    <a:pt x="60700" y="4206"/>
                    <a:pt x="60888" y="4729"/>
                    <a:pt x="60888" y="4729"/>
                  </a:cubicBezTo>
                  <a:lnTo>
                    <a:pt x="60700" y="4771"/>
                  </a:lnTo>
                  <a:cubicBezTo>
                    <a:pt x="58377" y="5252"/>
                    <a:pt x="56285" y="6298"/>
                    <a:pt x="54674" y="7742"/>
                  </a:cubicBezTo>
                  <a:cubicBezTo>
                    <a:pt x="52100" y="10065"/>
                    <a:pt x="51138" y="12199"/>
                    <a:pt x="50803" y="13266"/>
                  </a:cubicBezTo>
                  <a:lnTo>
                    <a:pt x="50698" y="13622"/>
                  </a:lnTo>
                  <a:lnTo>
                    <a:pt x="50301" y="13642"/>
                  </a:lnTo>
                  <a:cubicBezTo>
                    <a:pt x="46263" y="13810"/>
                    <a:pt x="43940" y="16907"/>
                    <a:pt x="42936" y="18748"/>
                  </a:cubicBezTo>
                  <a:lnTo>
                    <a:pt x="42873" y="18852"/>
                  </a:lnTo>
                  <a:cubicBezTo>
                    <a:pt x="42622" y="18601"/>
                    <a:pt x="42308" y="18455"/>
                    <a:pt x="42161" y="18078"/>
                  </a:cubicBezTo>
                  <a:cubicBezTo>
                    <a:pt x="41597" y="17262"/>
                    <a:pt x="40362" y="15965"/>
                    <a:pt x="37998" y="15400"/>
                  </a:cubicBezTo>
                  <a:cubicBezTo>
                    <a:pt x="37971" y="15395"/>
                    <a:pt x="37944" y="15392"/>
                    <a:pt x="37917" y="15392"/>
                  </a:cubicBezTo>
                  <a:cubicBezTo>
                    <a:pt x="37737" y="15392"/>
                    <a:pt x="37574" y="15511"/>
                    <a:pt x="37537" y="15693"/>
                  </a:cubicBezTo>
                  <a:cubicBezTo>
                    <a:pt x="37475" y="15902"/>
                    <a:pt x="37600" y="16111"/>
                    <a:pt x="37830" y="16174"/>
                  </a:cubicBezTo>
                  <a:cubicBezTo>
                    <a:pt x="40132" y="16718"/>
                    <a:pt x="41220" y="18036"/>
                    <a:pt x="41617" y="18706"/>
                  </a:cubicBezTo>
                  <a:cubicBezTo>
                    <a:pt x="41638" y="18706"/>
                    <a:pt x="41638" y="18706"/>
                    <a:pt x="41638" y="18685"/>
                  </a:cubicBezTo>
                  <a:cubicBezTo>
                    <a:pt x="41806" y="18915"/>
                    <a:pt x="41931" y="19083"/>
                    <a:pt x="42161" y="19250"/>
                  </a:cubicBezTo>
                  <a:cubicBezTo>
                    <a:pt x="42203" y="19292"/>
                    <a:pt x="42496" y="19522"/>
                    <a:pt x="42580" y="19585"/>
                  </a:cubicBezTo>
                  <a:lnTo>
                    <a:pt x="42057" y="19689"/>
                  </a:lnTo>
                  <a:cubicBezTo>
                    <a:pt x="37851" y="20526"/>
                    <a:pt x="35131" y="25443"/>
                    <a:pt x="34399" y="26908"/>
                  </a:cubicBezTo>
                  <a:lnTo>
                    <a:pt x="34294" y="27159"/>
                  </a:lnTo>
                  <a:lnTo>
                    <a:pt x="34022" y="27222"/>
                  </a:lnTo>
                  <a:cubicBezTo>
                    <a:pt x="32683" y="27515"/>
                    <a:pt x="28143" y="28854"/>
                    <a:pt x="26071" y="33729"/>
                  </a:cubicBezTo>
                  <a:cubicBezTo>
                    <a:pt x="24104" y="38374"/>
                    <a:pt x="25213" y="41157"/>
                    <a:pt x="25778" y="42140"/>
                  </a:cubicBezTo>
                  <a:lnTo>
                    <a:pt x="25967" y="42496"/>
                  </a:lnTo>
                  <a:lnTo>
                    <a:pt x="25695" y="42789"/>
                  </a:lnTo>
                  <a:cubicBezTo>
                    <a:pt x="21003" y="48064"/>
                    <a:pt x="21132" y="53485"/>
                    <a:pt x="22169" y="57271"/>
                  </a:cubicBezTo>
                  <a:lnTo>
                    <a:pt x="22169" y="57271"/>
                  </a:lnTo>
                  <a:cubicBezTo>
                    <a:pt x="21610" y="57395"/>
                    <a:pt x="21279" y="57499"/>
                    <a:pt x="21133" y="57540"/>
                  </a:cubicBezTo>
                  <a:cubicBezTo>
                    <a:pt x="21133" y="57540"/>
                    <a:pt x="21133" y="57519"/>
                    <a:pt x="21133" y="57519"/>
                  </a:cubicBezTo>
                  <a:cubicBezTo>
                    <a:pt x="21050" y="57540"/>
                    <a:pt x="20966" y="57582"/>
                    <a:pt x="20882" y="57624"/>
                  </a:cubicBezTo>
                  <a:cubicBezTo>
                    <a:pt x="20861" y="57624"/>
                    <a:pt x="18434" y="58440"/>
                    <a:pt x="16028" y="58440"/>
                  </a:cubicBezTo>
                  <a:cubicBezTo>
                    <a:pt x="15547" y="58440"/>
                    <a:pt x="15086" y="58398"/>
                    <a:pt x="14689" y="58335"/>
                  </a:cubicBezTo>
                  <a:cubicBezTo>
                    <a:pt x="12680" y="58001"/>
                    <a:pt x="12199" y="56201"/>
                    <a:pt x="12157" y="56013"/>
                  </a:cubicBezTo>
                  <a:cubicBezTo>
                    <a:pt x="12094" y="55720"/>
                    <a:pt x="11948" y="55448"/>
                    <a:pt x="11739" y="55239"/>
                  </a:cubicBezTo>
                  <a:cubicBezTo>
                    <a:pt x="13161" y="54046"/>
                    <a:pt x="14521" y="51891"/>
                    <a:pt x="14166" y="48166"/>
                  </a:cubicBezTo>
                  <a:lnTo>
                    <a:pt x="14166" y="48166"/>
                  </a:lnTo>
                  <a:cubicBezTo>
                    <a:pt x="14459" y="48229"/>
                    <a:pt x="14793" y="48271"/>
                    <a:pt x="15149" y="48271"/>
                  </a:cubicBezTo>
                  <a:cubicBezTo>
                    <a:pt x="15547" y="48271"/>
                    <a:pt x="15986" y="48229"/>
                    <a:pt x="16467" y="48104"/>
                  </a:cubicBezTo>
                  <a:cubicBezTo>
                    <a:pt x="16677" y="48062"/>
                    <a:pt x="16802" y="47853"/>
                    <a:pt x="16760" y="47643"/>
                  </a:cubicBezTo>
                  <a:cubicBezTo>
                    <a:pt x="16707" y="47467"/>
                    <a:pt x="16551" y="47336"/>
                    <a:pt x="16378" y="47336"/>
                  </a:cubicBezTo>
                  <a:cubicBezTo>
                    <a:pt x="16345" y="47336"/>
                    <a:pt x="16312" y="47340"/>
                    <a:pt x="16279" y="47350"/>
                  </a:cubicBezTo>
                  <a:cubicBezTo>
                    <a:pt x="15871" y="47443"/>
                    <a:pt x="15500" y="47483"/>
                    <a:pt x="15163" y="47483"/>
                  </a:cubicBezTo>
                  <a:cubicBezTo>
                    <a:pt x="12993" y="47483"/>
                    <a:pt x="12235" y="45812"/>
                    <a:pt x="12199" y="45739"/>
                  </a:cubicBezTo>
                  <a:cubicBezTo>
                    <a:pt x="12137" y="45584"/>
                    <a:pt x="11994" y="45498"/>
                    <a:pt x="11839" y="45498"/>
                  </a:cubicBezTo>
                  <a:cubicBezTo>
                    <a:pt x="11785" y="45498"/>
                    <a:pt x="11730" y="45508"/>
                    <a:pt x="11676" y="45530"/>
                  </a:cubicBezTo>
                  <a:cubicBezTo>
                    <a:pt x="11487" y="45614"/>
                    <a:pt x="11383" y="45844"/>
                    <a:pt x="11467" y="46032"/>
                  </a:cubicBezTo>
                  <a:cubicBezTo>
                    <a:pt x="11487" y="46053"/>
                    <a:pt x="12011" y="47246"/>
                    <a:pt x="13350" y="47874"/>
                  </a:cubicBezTo>
                  <a:cubicBezTo>
                    <a:pt x="13831" y="51723"/>
                    <a:pt x="12429" y="53774"/>
                    <a:pt x="11048" y="54820"/>
                  </a:cubicBezTo>
                  <a:cubicBezTo>
                    <a:pt x="10860" y="54778"/>
                    <a:pt x="10671" y="54757"/>
                    <a:pt x="10462" y="54757"/>
                  </a:cubicBezTo>
                  <a:cubicBezTo>
                    <a:pt x="10441" y="54778"/>
                    <a:pt x="10379" y="54778"/>
                    <a:pt x="10274" y="54778"/>
                  </a:cubicBezTo>
                  <a:cubicBezTo>
                    <a:pt x="9207" y="54778"/>
                    <a:pt x="5587" y="54444"/>
                    <a:pt x="3327" y="50091"/>
                  </a:cubicBezTo>
                  <a:cubicBezTo>
                    <a:pt x="795" y="45216"/>
                    <a:pt x="4771" y="37642"/>
                    <a:pt x="5336" y="36596"/>
                  </a:cubicBezTo>
                  <a:cubicBezTo>
                    <a:pt x="5859" y="37956"/>
                    <a:pt x="6654" y="39379"/>
                    <a:pt x="7889" y="40467"/>
                  </a:cubicBezTo>
                  <a:cubicBezTo>
                    <a:pt x="7972" y="40529"/>
                    <a:pt x="8056" y="40550"/>
                    <a:pt x="8140" y="40550"/>
                  </a:cubicBezTo>
                  <a:cubicBezTo>
                    <a:pt x="8265" y="40550"/>
                    <a:pt x="8370" y="40508"/>
                    <a:pt x="8454" y="40425"/>
                  </a:cubicBezTo>
                  <a:cubicBezTo>
                    <a:pt x="8600" y="40257"/>
                    <a:pt x="8579" y="40006"/>
                    <a:pt x="8412" y="39860"/>
                  </a:cubicBezTo>
                  <a:cubicBezTo>
                    <a:pt x="6863" y="38521"/>
                    <a:pt x="6047" y="36512"/>
                    <a:pt x="5608" y="34880"/>
                  </a:cubicBezTo>
                  <a:cubicBezTo>
                    <a:pt x="5713" y="32829"/>
                    <a:pt x="6738" y="31972"/>
                    <a:pt x="7638" y="31595"/>
                  </a:cubicBezTo>
                  <a:cubicBezTo>
                    <a:pt x="7679" y="31616"/>
                    <a:pt x="7700" y="31616"/>
                    <a:pt x="7742" y="31616"/>
                  </a:cubicBezTo>
                  <a:cubicBezTo>
                    <a:pt x="8036" y="31555"/>
                    <a:pt x="8548" y="31495"/>
                    <a:pt x="9114" y="31495"/>
                  </a:cubicBezTo>
                  <a:cubicBezTo>
                    <a:pt x="9918" y="31495"/>
                    <a:pt x="10830" y="31617"/>
                    <a:pt x="11383" y="32034"/>
                  </a:cubicBezTo>
                  <a:cubicBezTo>
                    <a:pt x="10776" y="33101"/>
                    <a:pt x="11048" y="34043"/>
                    <a:pt x="11069" y="34064"/>
                  </a:cubicBezTo>
                  <a:cubicBezTo>
                    <a:pt x="11111" y="34231"/>
                    <a:pt x="11278" y="34336"/>
                    <a:pt x="11446" y="34336"/>
                  </a:cubicBezTo>
                  <a:cubicBezTo>
                    <a:pt x="11467" y="34336"/>
                    <a:pt x="11508" y="34315"/>
                    <a:pt x="11550" y="34315"/>
                  </a:cubicBezTo>
                  <a:cubicBezTo>
                    <a:pt x="11759" y="34252"/>
                    <a:pt x="11885" y="34022"/>
                    <a:pt x="11822" y="33813"/>
                  </a:cubicBezTo>
                  <a:cubicBezTo>
                    <a:pt x="11801" y="33792"/>
                    <a:pt x="11320" y="32202"/>
                    <a:pt x="13705" y="31051"/>
                  </a:cubicBezTo>
                  <a:cubicBezTo>
                    <a:pt x="13915" y="30946"/>
                    <a:pt x="13998" y="30716"/>
                    <a:pt x="13894" y="30528"/>
                  </a:cubicBezTo>
                  <a:cubicBezTo>
                    <a:pt x="13834" y="30380"/>
                    <a:pt x="13691" y="30294"/>
                    <a:pt x="13546" y="30294"/>
                  </a:cubicBezTo>
                  <a:cubicBezTo>
                    <a:pt x="13486" y="30294"/>
                    <a:pt x="13426" y="30309"/>
                    <a:pt x="13371" y="30340"/>
                  </a:cubicBezTo>
                  <a:cubicBezTo>
                    <a:pt x="12701" y="30653"/>
                    <a:pt x="12220" y="31030"/>
                    <a:pt x="11864" y="31407"/>
                  </a:cubicBezTo>
                  <a:cubicBezTo>
                    <a:pt x="11362" y="31009"/>
                    <a:pt x="10692" y="30821"/>
                    <a:pt x="10023" y="30758"/>
                  </a:cubicBezTo>
                  <a:cubicBezTo>
                    <a:pt x="10274" y="30423"/>
                    <a:pt x="10399" y="30026"/>
                    <a:pt x="10337" y="29586"/>
                  </a:cubicBezTo>
                  <a:cubicBezTo>
                    <a:pt x="10337" y="29586"/>
                    <a:pt x="10211" y="27912"/>
                    <a:pt x="11843" y="23184"/>
                  </a:cubicBezTo>
                  <a:cubicBezTo>
                    <a:pt x="13350" y="18769"/>
                    <a:pt x="18957" y="17785"/>
                    <a:pt x="18999" y="17785"/>
                  </a:cubicBezTo>
                  <a:cubicBezTo>
                    <a:pt x="19271" y="17744"/>
                    <a:pt x="19501" y="17618"/>
                    <a:pt x="19710" y="17472"/>
                  </a:cubicBezTo>
                  <a:cubicBezTo>
                    <a:pt x="21698" y="17869"/>
                    <a:pt x="24355" y="18852"/>
                    <a:pt x="26260" y="21091"/>
                  </a:cubicBezTo>
                  <a:cubicBezTo>
                    <a:pt x="26343" y="21175"/>
                    <a:pt x="26448" y="21238"/>
                    <a:pt x="26552" y="21238"/>
                  </a:cubicBezTo>
                  <a:cubicBezTo>
                    <a:pt x="26657" y="21238"/>
                    <a:pt x="26741" y="21196"/>
                    <a:pt x="26804" y="21133"/>
                  </a:cubicBezTo>
                  <a:cubicBezTo>
                    <a:pt x="26971" y="20987"/>
                    <a:pt x="26992" y="20736"/>
                    <a:pt x="26866" y="20568"/>
                  </a:cubicBezTo>
                  <a:cubicBezTo>
                    <a:pt x="24920" y="18267"/>
                    <a:pt x="22284" y="17220"/>
                    <a:pt x="20213" y="16760"/>
                  </a:cubicBezTo>
                  <a:cubicBezTo>
                    <a:pt x="20359" y="16363"/>
                    <a:pt x="20359" y="15944"/>
                    <a:pt x="20192" y="15547"/>
                  </a:cubicBezTo>
                  <a:cubicBezTo>
                    <a:pt x="20129" y="15442"/>
                    <a:pt x="19062" y="12868"/>
                    <a:pt x="22451" y="8830"/>
                  </a:cubicBezTo>
                  <a:cubicBezTo>
                    <a:pt x="24565" y="6340"/>
                    <a:pt x="27933" y="5817"/>
                    <a:pt x="30381" y="5817"/>
                  </a:cubicBezTo>
                  <a:cubicBezTo>
                    <a:pt x="32055" y="5817"/>
                    <a:pt x="33290" y="6068"/>
                    <a:pt x="33290" y="6068"/>
                  </a:cubicBezTo>
                  <a:cubicBezTo>
                    <a:pt x="33397" y="6092"/>
                    <a:pt x="33505" y="6104"/>
                    <a:pt x="33612" y="6104"/>
                  </a:cubicBezTo>
                  <a:cubicBezTo>
                    <a:pt x="34151" y="6104"/>
                    <a:pt x="34667" y="5807"/>
                    <a:pt x="34964" y="5336"/>
                  </a:cubicBezTo>
                  <a:cubicBezTo>
                    <a:pt x="35027" y="5252"/>
                    <a:pt x="36428" y="3076"/>
                    <a:pt x="40278" y="3076"/>
                  </a:cubicBezTo>
                  <a:lnTo>
                    <a:pt x="40550" y="3076"/>
                  </a:lnTo>
                  <a:cubicBezTo>
                    <a:pt x="41157" y="3097"/>
                    <a:pt x="41701" y="3097"/>
                    <a:pt x="42224" y="3097"/>
                  </a:cubicBezTo>
                  <a:cubicBezTo>
                    <a:pt x="43961" y="3097"/>
                    <a:pt x="45342" y="2992"/>
                    <a:pt x="46639" y="2783"/>
                  </a:cubicBezTo>
                  <a:lnTo>
                    <a:pt x="46639" y="2783"/>
                  </a:lnTo>
                  <a:cubicBezTo>
                    <a:pt x="44693" y="3934"/>
                    <a:pt x="42601" y="5650"/>
                    <a:pt x="41157" y="8077"/>
                  </a:cubicBezTo>
                  <a:cubicBezTo>
                    <a:pt x="40660" y="7961"/>
                    <a:pt x="40180" y="7919"/>
                    <a:pt x="39745" y="7919"/>
                  </a:cubicBezTo>
                  <a:cubicBezTo>
                    <a:pt x="38604" y="7919"/>
                    <a:pt x="37765" y="8208"/>
                    <a:pt x="37705" y="8223"/>
                  </a:cubicBezTo>
                  <a:cubicBezTo>
                    <a:pt x="37496" y="8307"/>
                    <a:pt x="37391" y="8537"/>
                    <a:pt x="37454" y="8725"/>
                  </a:cubicBezTo>
                  <a:cubicBezTo>
                    <a:pt x="37521" y="8894"/>
                    <a:pt x="37670" y="8995"/>
                    <a:pt x="37835" y="8995"/>
                  </a:cubicBezTo>
                  <a:cubicBezTo>
                    <a:pt x="37874" y="8995"/>
                    <a:pt x="37915" y="8989"/>
                    <a:pt x="37956" y="8977"/>
                  </a:cubicBezTo>
                  <a:cubicBezTo>
                    <a:pt x="38016" y="8947"/>
                    <a:pt x="38735" y="8704"/>
                    <a:pt x="39713" y="8704"/>
                  </a:cubicBezTo>
                  <a:cubicBezTo>
                    <a:pt x="40106" y="8704"/>
                    <a:pt x="40540" y="8743"/>
                    <a:pt x="40990" y="8851"/>
                  </a:cubicBezTo>
                  <a:cubicBezTo>
                    <a:pt x="41011" y="8893"/>
                    <a:pt x="41053" y="8914"/>
                    <a:pt x="41094" y="8956"/>
                  </a:cubicBezTo>
                  <a:cubicBezTo>
                    <a:pt x="41157" y="8977"/>
                    <a:pt x="41220" y="8997"/>
                    <a:pt x="41283" y="8997"/>
                  </a:cubicBezTo>
                  <a:cubicBezTo>
                    <a:pt x="41325" y="8997"/>
                    <a:pt x="41345" y="8977"/>
                    <a:pt x="41387" y="8977"/>
                  </a:cubicBezTo>
                  <a:cubicBezTo>
                    <a:pt x="42078" y="9207"/>
                    <a:pt x="42768" y="9583"/>
                    <a:pt x="43417" y="10274"/>
                  </a:cubicBezTo>
                  <a:cubicBezTo>
                    <a:pt x="43480" y="10357"/>
                    <a:pt x="43584" y="10399"/>
                    <a:pt x="43689" y="10399"/>
                  </a:cubicBezTo>
                  <a:cubicBezTo>
                    <a:pt x="43794" y="10399"/>
                    <a:pt x="43898" y="10357"/>
                    <a:pt x="43961" y="10295"/>
                  </a:cubicBezTo>
                  <a:cubicBezTo>
                    <a:pt x="44128" y="10148"/>
                    <a:pt x="44128" y="9897"/>
                    <a:pt x="43982" y="9730"/>
                  </a:cubicBezTo>
                  <a:cubicBezTo>
                    <a:pt x="43333" y="9039"/>
                    <a:pt x="42622" y="8600"/>
                    <a:pt x="41931" y="8328"/>
                  </a:cubicBezTo>
                  <a:cubicBezTo>
                    <a:pt x="45216" y="3013"/>
                    <a:pt x="51954" y="1381"/>
                    <a:pt x="52017" y="1360"/>
                  </a:cubicBezTo>
                  <a:cubicBezTo>
                    <a:pt x="52142" y="1339"/>
                    <a:pt x="52226" y="1256"/>
                    <a:pt x="52289" y="1151"/>
                  </a:cubicBezTo>
                  <a:cubicBezTo>
                    <a:pt x="52414" y="1109"/>
                    <a:pt x="52540" y="1067"/>
                    <a:pt x="52686" y="1005"/>
                  </a:cubicBezTo>
                  <a:cubicBezTo>
                    <a:pt x="53188" y="837"/>
                    <a:pt x="53711" y="733"/>
                    <a:pt x="54255" y="733"/>
                  </a:cubicBezTo>
                  <a:close/>
                  <a:moveTo>
                    <a:pt x="63659" y="5110"/>
                  </a:moveTo>
                  <a:cubicBezTo>
                    <a:pt x="64331" y="5110"/>
                    <a:pt x="64976" y="5160"/>
                    <a:pt x="65575" y="5252"/>
                  </a:cubicBezTo>
                  <a:cubicBezTo>
                    <a:pt x="66391" y="5796"/>
                    <a:pt x="66872" y="6340"/>
                    <a:pt x="66893" y="6340"/>
                  </a:cubicBezTo>
                  <a:cubicBezTo>
                    <a:pt x="67165" y="6675"/>
                    <a:pt x="67584" y="6884"/>
                    <a:pt x="68023" y="6905"/>
                  </a:cubicBezTo>
                  <a:cubicBezTo>
                    <a:pt x="68048" y="6906"/>
                    <a:pt x="68072" y="6907"/>
                    <a:pt x="68097" y="6907"/>
                  </a:cubicBezTo>
                  <a:cubicBezTo>
                    <a:pt x="68511" y="6907"/>
                    <a:pt x="68919" y="6741"/>
                    <a:pt x="69216" y="6445"/>
                  </a:cubicBezTo>
                  <a:cubicBezTo>
                    <a:pt x="69697" y="5943"/>
                    <a:pt x="70534" y="5671"/>
                    <a:pt x="71517" y="5671"/>
                  </a:cubicBezTo>
                  <a:cubicBezTo>
                    <a:pt x="72584" y="5671"/>
                    <a:pt x="73693" y="6005"/>
                    <a:pt x="74300" y="6528"/>
                  </a:cubicBezTo>
                  <a:cubicBezTo>
                    <a:pt x="75786" y="7805"/>
                    <a:pt x="77334" y="7930"/>
                    <a:pt x="78966" y="8098"/>
                  </a:cubicBezTo>
                  <a:cubicBezTo>
                    <a:pt x="79761" y="8160"/>
                    <a:pt x="80598" y="8244"/>
                    <a:pt x="81561" y="8453"/>
                  </a:cubicBezTo>
                  <a:cubicBezTo>
                    <a:pt x="83360" y="8851"/>
                    <a:pt x="84908" y="11592"/>
                    <a:pt x="85306" y="12534"/>
                  </a:cubicBezTo>
                  <a:cubicBezTo>
                    <a:pt x="85327" y="12534"/>
                    <a:pt x="85327" y="12534"/>
                    <a:pt x="85327" y="12554"/>
                  </a:cubicBezTo>
                  <a:cubicBezTo>
                    <a:pt x="85724" y="14228"/>
                    <a:pt x="86122" y="16969"/>
                    <a:pt x="85515" y="20087"/>
                  </a:cubicBezTo>
                  <a:cubicBezTo>
                    <a:pt x="85473" y="20296"/>
                    <a:pt x="85578" y="20526"/>
                    <a:pt x="85787" y="20568"/>
                  </a:cubicBezTo>
                  <a:cubicBezTo>
                    <a:pt x="85829" y="20589"/>
                    <a:pt x="85850" y="20589"/>
                    <a:pt x="85892" y="20589"/>
                  </a:cubicBezTo>
                  <a:cubicBezTo>
                    <a:pt x="86080" y="20589"/>
                    <a:pt x="86227" y="20464"/>
                    <a:pt x="86268" y="20275"/>
                  </a:cubicBezTo>
                  <a:cubicBezTo>
                    <a:pt x="86812" y="17576"/>
                    <a:pt x="86645" y="15149"/>
                    <a:pt x="86331" y="13412"/>
                  </a:cubicBezTo>
                  <a:lnTo>
                    <a:pt x="86331" y="13412"/>
                  </a:lnTo>
                  <a:cubicBezTo>
                    <a:pt x="86457" y="13459"/>
                    <a:pt x="86606" y="13483"/>
                    <a:pt x="86752" y="13483"/>
                  </a:cubicBezTo>
                  <a:cubicBezTo>
                    <a:pt x="86801" y="13483"/>
                    <a:pt x="86849" y="13480"/>
                    <a:pt x="86896" y="13475"/>
                  </a:cubicBezTo>
                  <a:cubicBezTo>
                    <a:pt x="87158" y="13453"/>
                    <a:pt x="87410" y="13442"/>
                    <a:pt x="87653" y="13442"/>
                  </a:cubicBezTo>
                  <a:cubicBezTo>
                    <a:pt x="89235" y="13442"/>
                    <a:pt x="90425" y="13916"/>
                    <a:pt x="91332" y="14877"/>
                  </a:cubicBezTo>
                  <a:cubicBezTo>
                    <a:pt x="93571" y="17241"/>
                    <a:pt x="93341" y="21761"/>
                    <a:pt x="93341" y="21803"/>
                  </a:cubicBezTo>
                  <a:cubicBezTo>
                    <a:pt x="93299" y="22451"/>
                    <a:pt x="93655" y="23037"/>
                    <a:pt x="94219" y="23330"/>
                  </a:cubicBezTo>
                  <a:cubicBezTo>
                    <a:pt x="98613" y="25464"/>
                    <a:pt x="98488" y="31595"/>
                    <a:pt x="97002" y="35257"/>
                  </a:cubicBezTo>
                  <a:cubicBezTo>
                    <a:pt x="95412" y="39148"/>
                    <a:pt x="92566" y="42538"/>
                    <a:pt x="92525" y="42580"/>
                  </a:cubicBezTo>
                  <a:cubicBezTo>
                    <a:pt x="92106" y="43040"/>
                    <a:pt x="92022" y="43731"/>
                    <a:pt x="92315" y="44296"/>
                  </a:cubicBezTo>
                  <a:cubicBezTo>
                    <a:pt x="92336" y="44337"/>
                    <a:pt x="94471" y="48690"/>
                    <a:pt x="91562" y="52330"/>
                  </a:cubicBezTo>
                  <a:cubicBezTo>
                    <a:pt x="88989" y="55573"/>
                    <a:pt x="84239" y="55824"/>
                    <a:pt x="82837" y="55824"/>
                  </a:cubicBezTo>
                  <a:lnTo>
                    <a:pt x="82460" y="55824"/>
                  </a:lnTo>
                  <a:cubicBezTo>
                    <a:pt x="82921" y="54862"/>
                    <a:pt x="83423" y="53523"/>
                    <a:pt x="83779" y="51744"/>
                  </a:cubicBezTo>
                  <a:cubicBezTo>
                    <a:pt x="84302" y="51493"/>
                    <a:pt x="85871" y="50594"/>
                    <a:pt x="87084" y="48627"/>
                  </a:cubicBezTo>
                  <a:cubicBezTo>
                    <a:pt x="87210" y="48438"/>
                    <a:pt x="87147" y="48187"/>
                    <a:pt x="86959" y="48083"/>
                  </a:cubicBezTo>
                  <a:cubicBezTo>
                    <a:pt x="86892" y="48038"/>
                    <a:pt x="86820" y="48017"/>
                    <a:pt x="86750" y="48017"/>
                  </a:cubicBezTo>
                  <a:cubicBezTo>
                    <a:pt x="86621" y="48017"/>
                    <a:pt x="86496" y="48087"/>
                    <a:pt x="86415" y="48208"/>
                  </a:cubicBezTo>
                  <a:cubicBezTo>
                    <a:pt x="85599" y="49526"/>
                    <a:pt x="84595" y="50322"/>
                    <a:pt x="83946" y="50740"/>
                  </a:cubicBezTo>
                  <a:cubicBezTo>
                    <a:pt x="84197" y="49108"/>
                    <a:pt x="84302" y="47162"/>
                    <a:pt x="84176" y="44881"/>
                  </a:cubicBezTo>
                  <a:cubicBezTo>
                    <a:pt x="84156" y="44683"/>
                    <a:pt x="83986" y="44503"/>
                    <a:pt x="83790" y="44503"/>
                  </a:cubicBezTo>
                  <a:cubicBezTo>
                    <a:pt x="83779" y="44503"/>
                    <a:pt x="83768" y="44504"/>
                    <a:pt x="83758" y="44505"/>
                  </a:cubicBezTo>
                  <a:cubicBezTo>
                    <a:pt x="83527" y="44526"/>
                    <a:pt x="83360" y="44714"/>
                    <a:pt x="83381" y="44923"/>
                  </a:cubicBezTo>
                  <a:cubicBezTo>
                    <a:pt x="83737" y="51012"/>
                    <a:pt x="82272" y="54611"/>
                    <a:pt x="81351" y="56243"/>
                  </a:cubicBezTo>
                  <a:cubicBezTo>
                    <a:pt x="81247" y="56348"/>
                    <a:pt x="81142" y="56452"/>
                    <a:pt x="81058" y="56599"/>
                  </a:cubicBezTo>
                  <a:cubicBezTo>
                    <a:pt x="81038" y="56620"/>
                    <a:pt x="80347" y="57729"/>
                    <a:pt x="79406" y="57791"/>
                  </a:cubicBezTo>
                  <a:cubicBezTo>
                    <a:pt x="77941" y="57896"/>
                    <a:pt x="76895" y="58879"/>
                    <a:pt x="75786" y="59946"/>
                  </a:cubicBezTo>
                  <a:cubicBezTo>
                    <a:pt x="74886" y="60804"/>
                    <a:pt x="73840" y="61767"/>
                    <a:pt x="72438" y="62395"/>
                  </a:cubicBezTo>
                  <a:cubicBezTo>
                    <a:pt x="70241" y="63357"/>
                    <a:pt x="67856" y="63462"/>
                    <a:pt x="66935" y="63462"/>
                  </a:cubicBezTo>
                  <a:cubicBezTo>
                    <a:pt x="66579" y="63462"/>
                    <a:pt x="66370" y="63441"/>
                    <a:pt x="66349" y="63441"/>
                  </a:cubicBezTo>
                  <a:cubicBezTo>
                    <a:pt x="66322" y="63439"/>
                    <a:pt x="66294" y="63439"/>
                    <a:pt x="66267" y="63439"/>
                  </a:cubicBezTo>
                  <a:cubicBezTo>
                    <a:pt x="65858" y="63439"/>
                    <a:pt x="65472" y="63585"/>
                    <a:pt x="65177" y="63859"/>
                  </a:cubicBezTo>
                  <a:cubicBezTo>
                    <a:pt x="64968" y="64047"/>
                    <a:pt x="64822" y="64278"/>
                    <a:pt x="64738" y="64529"/>
                  </a:cubicBezTo>
                  <a:cubicBezTo>
                    <a:pt x="64592" y="64738"/>
                    <a:pt x="63943" y="65470"/>
                    <a:pt x="61620" y="66809"/>
                  </a:cubicBezTo>
                  <a:cubicBezTo>
                    <a:pt x="59884" y="67835"/>
                    <a:pt x="57854" y="68044"/>
                    <a:pt x="56452" y="68044"/>
                  </a:cubicBezTo>
                  <a:cubicBezTo>
                    <a:pt x="54527" y="68044"/>
                    <a:pt x="52937" y="67646"/>
                    <a:pt x="52435" y="67332"/>
                  </a:cubicBezTo>
                  <a:cubicBezTo>
                    <a:pt x="51347" y="66705"/>
                    <a:pt x="49568" y="66454"/>
                    <a:pt x="47309" y="66161"/>
                  </a:cubicBezTo>
                  <a:cubicBezTo>
                    <a:pt x="45467" y="65910"/>
                    <a:pt x="43375" y="65617"/>
                    <a:pt x="41408" y="65073"/>
                  </a:cubicBezTo>
                  <a:cubicBezTo>
                    <a:pt x="37956" y="64131"/>
                    <a:pt x="36931" y="63315"/>
                    <a:pt x="36910" y="63315"/>
                  </a:cubicBezTo>
                  <a:lnTo>
                    <a:pt x="36910" y="63336"/>
                  </a:lnTo>
                  <a:cubicBezTo>
                    <a:pt x="36680" y="63064"/>
                    <a:pt x="36366" y="62897"/>
                    <a:pt x="36031" y="62834"/>
                  </a:cubicBezTo>
                  <a:cubicBezTo>
                    <a:pt x="34838" y="61432"/>
                    <a:pt x="33499" y="59130"/>
                    <a:pt x="32788" y="55532"/>
                  </a:cubicBezTo>
                  <a:cubicBezTo>
                    <a:pt x="32751" y="55331"/>
                    <a:pt x="32587" y="55210"/>
                    <a:pt x="32407" y="55210"/>
                  </a:cubicBezTo>
                  <a:cubicBezTo>
                    <a:pt x="32381" y="55210"/>
                    <a:pt x="32354" y="55212"/>
                    <a:pt x="32327" y="55218"/>
                  </a:cubicBezTo>
                  <a:cubicBezTo>
                    <a:pt x="32118" y="55260"/>
                    <a:pt x="31972" y="55469"/>
                    <a:pt x="32014" y="55678"/>
                  </a:cubicBezTo>
                  <a:cubicBezTo>
                    <a:pt x="32704" y="59109"/>
                    <a:pt x="33897" y="61411"/>
                    <a:pt x="35068" y="62918"/>
                  </a:cubicBezTo>
                  <a:cubicBezTo>
                    <a:pt x="34357" y="63085"/>
                    <a:pt x="32181" y="63587"/>
                    <a:pt x="29984" y="63587"/>
                  </a:cubicBezTo>
                  <a:cubicBezTo>
                    <a:pt x="28645" y="63587"/>
                    <a:pt x="27578" y="63420"/>
                    <a:pt x="26783" y="63064"/>
                  </a:cubicBezTo>
                  <a:cubicBezTo>
                    <a:pt x="26490" y="62939"/>
                    <a:pt x="26218" y="62792"/>
                    <a:pt x="25967" y="62625"/>
                  </a:cubicBezTo>
                  <a:cubicBezTo>
                    <a:pt x="25674" y="62436"/>
                    <a:pt x="25464" y="62143"/>
                    <a:pt x="25276" y="61809"/>
                  </a:cubicBezTo>
                  <a:cubicBezTo>
                    <a:pt x="25276" y="61788"/>
                    <a:pt x="25255" y="61767"/>
                    <a:pt x="25234" y="61725"/>
                  </a:cubicBezTo>
                  <a:cubicBezTo>
                    <a:pt x="24941" y="61327"/>
                    <a:pt x="18120" y="51975"/>
                    <a:pt x="26406" y="42936"/>
                  </a:cubicBezTo>
                  <a:cubicBezTo>
                    <a:pt x="27348" y="43605"/>
                    <a:pt x="29461" y="44756"/>
                    <a:pt x="33227" y="45321"/>
                  </a:cubicBezTo>
                  <a:cubicBezTo>
                    <a:pt x="31532" y="46137"/>
                    <a:pt x="28980" y="48041"/>
                    <a:pt x="27745" y="52205"/>
                  </a:cubicBezTo>
                  <a:cubicBezTo>
                    <a:pt x="27055" y="51640"/>
                    <a:pt x="26615" y="51117"/>
                    <a:pt x="26615" y="51096"/>
                  </a:cubicBezTo>
                  <a:cubicBezTo>
                    <a:pt x="26535" y="51004"/>
                    <a:pt x="26423" y="50956"/>
                    <a:pt x="26310" y="50956"/>
                  </a:cubicBezTo>
                  <a:cubicBezTo>
                    <a:pt x="26218" y="50956"/>
                    <a:pt x="26126" y="50988"/>
                    <a:pt x="26050" y="51054"/>
                  </a:cubicBezTo>
                  <a:cubicBezTo>
                    <a:pt x="25883" y="51179"/>
                    <a:pt x="25862" y="51431"/>
                    <a:pt x="26008" y="51598"/>
                  </a:cubicBezTo>
                  <a:cubicBezTo>
                    <a:pt x="26050" y="51661"/>
                    <a:pt x="26699" y="52435"/>
                    <a:pt x="27682" y="53146"/>
                  </a:cubicBezTo>
                  <a:cubicBezTo>
                    <a:pt x="27703" y="53167"/>
                    <a:pt x="27745" y="53188"/>
                    <a:pt x="27787" y="53209"/>
                  </a:cubicBezTo>
                  <a:cubicBezTo>
                    <a:pt x="28666" y="53837"/>
                    <a:pt x="29817" y="54402"/>
                    <a:pt x="31072" y="54402"/>
                  </a:cubicBezTo>
                  <a:cubicBezTo>
                    <a:pt x="31198" y="54402"/>
                    <a:pt x="31323" y="54381"/>
                    <a:pt x="31449" y="54381"/>
                  </a:cubicBezTo>
                  <a:cubicBezTo>
                    <a:pt x="31658" y="54360"/>
                    <a:pt x="31846" y="54172"/>
                    <a:pt x="31825" y="53962"/>
                  </a:cubicBezTo>
                  <a:cubicBezTo>
                    <a:pt x="31804" y="53732"/>
                    <a:pt x="31637" y="53586"/>
                    <a:pt x="31407" y="53586"/>
                  </a:cubicBezTo>
                  <a:cubicBezTo>
                    <a:pt x="31296" y="53596"/>
                    <a:pt x="31186" y="53601"/>
                    <a:pt x="31076" y="53601"/>
                  </a:cubicBezTo>
                  <a:cubicBezTo>
                    <a:pt x="30091" y="53601"/>
                    <a:pt x="29168" y="53194"/>
                    <a:pt x="28415" y="52686"/>
                  </a:cubicBezTo>
                  <a:cubicBezTo>
                    <a:pt x="30005" y="46974"/>
                    <a:pt x="34190" y="45697"/>
                    <a:pt x="34901" y="45509"/>
                  </a:cubicBezTo>
                  <a:cubicBezTo>
                    <a:pt x="35654" y="45593"/>
                    <a:pt x="36449" y="45635"/>
                    <a:pt x="37307" y="45656"/>
                  </a:cubicBezTo>
                  <a:lnTo>
                    <a:pt x="37747" y="45656"/>
                  </a:lnTo>
                  <a:cubicBezTo>
                    <a:pt x="43417" y="45656"/>
                    <a:pt x="45802" y="43291"/>
                    <a:pt x="46744" y="41743"/>
                  </a:cubicBezTo>
                  <a:lnTo>
                    <a:pt x="46744" y="41743"/>
                  </a:lnTo>
                  <a:cubicBezTo>
                    <a:pt x="47037" y="43103"/>
                    <a:pt x="47246" y="45718"/>
                    <a:pt x="45279" y="47874"/>
                  </a:cubicBezTo>
                  <a:cubicBezTo>
                    <a:pt x="45154" y="48020"/>
                    <a:pt x="45112" y="48250"/>
                    <a:pt x="45258" y="48418"/>
                  </a:cubicBezTo>
                  <a:cubicBezTo>
                    <a:pt x="45342" y="48501"/>
                    <a:pt x="45446" y="48543"/>
                    <a:pt x="45551" y="48543"/>
                  </a:cubicBezTo>
                  <a:cubicBezTo>
                    <a:pt x="45656" y="48543"/>
                    <a:pt x="45760" y="48501"/>
                    <a:pt x="45844" y="48418"/>
                  </a:cubicBezTo>
                  <a:cubicBezTo>
                    <a:pt x="48564" y="45446"/>
                    <a:pt x="47643" y="41785"/>
                    <a:pt x="47330" y="40801"/>
                  </a:cubicBezTo>
                  <a:lnTo>
                    <a:pt x="47330" y="40801"/>
                  </a:lnTo>
                  <a:cubicBezTo>
                    <a:pt x="47504" y="40820"/>
                    <a:pt x="47727" y="40835"/>
                    <a:pt x="47996" y="40835"/>
                  </a:cubicBezTo>
                  <a:cubicBezTo>
                    <a:pt x="49211" y="40835"/>
                    <a:pt x="51375" y="40532"/>
                    <a:pt x="54339" y="38939"/>
                  </a:cubicBezTo>
                  <a:cubicBezTo>
                    <a:pt x="54904" y="38646"/>
                    <a:pt x="55490" y="38311"/>
                    <a:pt x="56055" y="37977"/>
                  </a:cubicBezTo>
                  <a:cubicBezTo>
                    <a:pt x="58754" y="36456"/>
                    <a:pt x="61508" y="34899"/>
                    <a:pt x="64068" y="34899"/>
                  </a:cubicBezTo>
                  <a:cubicBezTo>
                    <a:pt x="65417" y="34899"/>
                    <a:pt x="66713" y="35331"/>
                    <a:pt x="67918" y="36428"/>
                  </a:cubicBezTo>
                  <a:cubicBezTo>
                    <a:pt x="67989" y="36499"/>
                    <a:pt x="68084" y="36536"/>
                    <a:pt x="68181" y="36536"/>
                  </a:cubicBezTo>
                  <a:cubicBezTo>
                    <a:pt x="68283" y="36536"/>
                    <a:pt x="68387" y="36494"/>
                    <a:pt x="68462" y="36407"/>
                  </a:cubicBezTo>
                  <a:cubicBezTo>
                    <a:pt x="68609" y="36240"/>
                    <a:pt x="68609" y="35989"/>
                    <a:pt x="68442" y="35842"/>
                  </a:cubicBezTo>
                  <a:cubicBezTo>
                    <a:pt x="67076" y="34594"/>
                    <a:pt x="65610" y="34111"/>
                    <a:pt x="64103" y="34111"/>
                  </a:cubicBezTo>
                  <a:cubicBezTo>
                    <a:pt x="61313" y="34111"/>
                    <a:pt x="58381" y="35765"/>
                    <a:pt x="55678" y="37286"/>
                  </a:cubicBezTo>
                  <a:cubicBezTo>
                    <a:pt x="55092" y="37621"/>
                    <a:pt x="54527" y="37956"/>
                    <a:pt x="53962" y="38249"/>
                  </a:cubicBezTo>
                  <a:cubicBezTo>
                    <a:pt x="51140" y="39776"/>
                    <a:pt x="49073" y="40050"/>
                    <a:pt x="47969" y="40050"/>
                  </a:cubicBezTo>
                  <a:cubicBezTo>
                    <a:pt x="47379" y="40050"/>
                    <a:pt x="47065" y="39972"/>
                    <a:pt x="47058" y="39964"/>
                  </a:cubicBezTo>
                  <a:cubicBezTo>
                    <a:pt x="47030" y="39959"/>
                    <a:pt x="47002" y="39956"/>
                    <a:pt x="46974" y="39956"/>
                  </a:cubicBezTo>
                  <a:cubicBezTo>
                    <a:pt x="46898" y="39956"/>
                    <a:pt x="46826" y="39976"/>
                    <a:pt x="46765" y="40006"/>
                  </a:cubicBezTo>
                  <a:cubicBezTo>
                    <a:pt x="46660" y="40069"/>
                    <a:pt x="46597" y="40153"/>
                    <a:pt x="46576" y="40257"/>
                  </a:cubicBezTo>
                  <a:cubicBezTo>
                    <a:pt x="46535" y="40442"/>
                    <a:pt x="45304" y="44865"/>
                    <a:pt x="37748" y="44865"/>
                  </a:cubicBezTo>
                  <a:cubicBezTo>
                    <a:pt x="37610" y="44865"/>
                    <a:pt x="37470" y="44864"/>
                    <a:pt x="37328" y="44861"/>
                  </a:cubicBezTo>
                  <a:cubicBezTo>
                    <a:pt x="36512" y="44861"/>
                    <a:pt x="35759" y="44798"/>
                    <a:pt x="35047" y="44735"/>
                  </a:cubicBezTo>
                  <a:cubicBezTo>
                    <a:pt x="34985" y="44714"/>
                    <a:pt x="34922" y="44714"/>
                    <a:pt x="34880" y="44714"/>
                  </a:cubicBezTo>
                  <a:cubicBezTo>
                    <a:pt x="31449" y="44400"/>
                    <a:pt x="29210" y="43584"/>
                    <a:pt x="27892" y="42894"/>
                  </a:cubicBezTo>
                  <a:cubicBezTo>
                    <a:pt x="27389" y="42643"/>
                    <a:pt x="27013" y="42203"/>
                    <a:pt x="26720" y="41722"/>
                  </a:cubicBezTo>
                  <a:cubicBezTo>
                    <a:pt x="26699" y="41701"/>
                    <a:pt x="26678" y="41659"/>
                    <a:pt x="26636" y="41638"/>
                  </a:cubicBezTo>
                  <a:cubicBezTo>
                    <a:pt x="26552" y="41534"/>
                    <a:pt x="24523" y="39086"/>
                    <a:pt x="26783" y="33771"/>
                  </a:cubicBezTo>
                  <a:cubicBezTo>
                    <a:pt x="28938" y="28666"/>
                    <a:pt x="34106" y="27850"/>
                    <a:pt x="34315" y="27808"/>
                  </a:cubicBezTo>
                  <a:cubicBezTo>
                    <a:pt x="34587" y="27766"/>
                    <a:pt x="34817" y="27599"/>
                    <a:pt x="34922" y="27347"/>
                  </a:cubicBezTo>
                  <a:cubicBezTo>
                    <a:pt x="34964" y="27285"/>
                    <a:pt x="37914" y="20757"/>
                    <a:pt x="42475" y="20275"/>
                  </a:cubicBezTo>
                  <a:cubicBezTo>
                    <a:pt x="42768" y="20254"/>
                    <a:pt x="43019" y="20066"/>
                    <a:pt x="43145" y="19794"/>
                  </a:cubicBezTo>
                  <a:cubicBezTo>
                    <a:pt x="43166" y="19732"/>
                    <a:pt x="45388" y="14309"/>
                    <a:pt x="50415" y="14309"/>
                  </a:cubicBezTo>
                  <a:cubicBezTo>
                    <a:pt x="50481" y="14309"/>
                    <a:pt x="50548" y="14310"/>
                    <a:pt x="50615" y="14312"/>
                  </a:cubicBezTo>
                  <a:cubicBezTo>
                    <a:pt x="50637" y="14315"/>
                    <a:pt x="50660" y="14316"/>
                    <a:pt x="50683" y="14316"/>
                  </a:cubicBezTo>
                  <a:cubicBezTo>
                    <a:pt x="51033" y="14316"/>
                    <a:pt x="51352" y="14017"/>
                    <a:pt x="51431" y="13663"/>
                  </a:cubicBezTo>
                  <a:cubicBezTo>
                    <a:pt x="51431" y="13622"/>
                    <a:pt x="51891" y="11048"/>
                    <a:pt x="55113" y="8160"/>
                  </a:cubicBezTo>
                  <a:cubicBezTo>
                    <a:pt x="57530" y="5980"/>
                    <a:pt x="60835" y="5110"/>
                    <a:pt x="63659" y="5110"/>
                  </a:cubicBezTo>
                  <a:close/>
                  <a:moveTo>
                    <a:pt x="54255" y="0"/>
                  </a:moveTo>
                  <a:cubicBezTo>
                    <a:pt x="53649" y="0"/>
                    <a:pt x="53042" y="105"/>
                    <a:pt x="52456" y="314"/>
                  </a:cubicBezTo>
                  <a:cubicBezTo>
                    <a:pt x="48208" y="1862"/>
                    <a:pt x="46137" y="2365"/>
                    <a:pt x="42287" y="2365"/>
                  </a:cubicBezTo>
                  <a:cubicBezTo>
                    <a:pt x="41785" y="2365"/>
                    <a:pt x="41220" y="2365"/>
                    <a:pt x="40571" y="2344"/>
                  </a:cubicBezTo>
                  <a:lnTo>
                    <a:pt x="40257" y="2344"/>
                  </a:lnTo>
                  <a:cubicBezTo>
                    <a:pt x="37182" y="2344"/>
                    <a:pt x="35487" y="3683"/>
                    <a:pt x="34734" y="4478"/>
                  </a:cubicBezTo>
                  <a:lnTo>
                    <a:pt x="33897" y="5378"/>
                  </a:lnTo>
                  <a:lnTo>
                    <a:pt x="32662" y="5231"/>
                  </a:lnTo>
                  <a:cubicBezTo>
                    <a:pt x="32160" y="5168"/>
                    <a:pt x="31344" y="5085"/>
                    <a:pt x="30402" y="5085"/>
                  </a:cubicBezTo>
                  <a:cubicBezTo>
                    <a:pt x="27787" y="5085"/>
                    <a:pt x="24188" y="5650"/>
                    <a:pt x="21907" y="8349"/>
                  </a:cubicBezTo>
                  <a:cubicBezTo>
                    <a:pt x="19501" y="11194"/>
                    <a:pt x="19166" y="13454"/>
                    <a:pt x="19292" y="14835"/>
                  </a:cubicBezTo>
                  <a:lnTo>
                    <a:pt x="19480" y="16802"/>
                  </a:lnTo>
                  <a:lnTo>
                    <a:pt x="17618" y="17388"/>
                  </a:lnTo>
                  <a:cubicBezTo>
                    <a:pt x="15693" y="17974"/>
                    <a:pt x="12324" y="19480"/>
                    <a:pt x="11153" y="22933"/>
                  </a:cubicBezTo>
                  <a:cubicBezTo>
                    <a:pt x="10127" y="25925"/>
                    <a:pt x="9772" y="27724"/>
                    <a:pt x="9667" y="28728"/>
                  </a:cubicBezTo>
                  <a:lnTo>
                    <a:pt x="9458" y="30340"/>
                  </a:lnTo>
                  <a:lnTo>
                    <a:pt x="7910" y="30779"/>
                  </a:lnTo>
                  <a:cubicBezTo>
                    <a:pt x="7366" y="30925"/>
                    <a:pt x="6612" y="31239"/>
                    <a:pt x="5985" y="31909"/>
                  </a:cubicBezTo>
                  <a:cubicBezTo>
                    <a:pt x="5231" y="32704"/>
                    <a:pt x="4855" y="33834"/>
                    <a:pt x="4876" y="35298"/>
                  </a:cubicBezTo>
                  <a:lnTo>
                    <a:pt x="4876" y="35905"/>
                  </a:lnTo>
                  <a:lnTo>
                    <a:pt x="4583" y="36449"/>
                  </a:lnTo>
                  <a:cubicBezTo>
                    <a:pt x="4101" y="37328"/>
                    <a:pt x="0" y="45279"/>
                    <a:pt x="2679" y="50426"/>
                  </a:cubicBezTo>
                  <a:cubicBezTo>
                    <a:pt x="4792" y="54464"/>
                    <a:pt x="7993" y="55322"/>
                    <a:pt x="9730" y="55469"/>
                  </a:cubicBezTo>
                  <a:lnTo>
                    <a:pt x="11111" y="55594"/>
                  </a:lnTo>
                  <a:lnTo>
                    <a:pt x="11697" y="56850"/>
                  </a:lnTo>
                  <a:cubicBezTo>
                    <a:pt x="12283" y="58084"/>
                    <a:pt x="13245" y="58837"/>
                    <a:pt x="14563" y="59047"/>
                  </a:cubicBezTo>
                  <a:cubicBezTo>
                    <a:pt x="15024" y="59130"/>
                    <a:pt x="15505" y="59172"/>
                    <a:pt x="16049" y="59172"/>
                  </a:cubicBezTo>
                  <a:cubicBezTo>
                    <a:pt x="17513" y="59172"/>
                    <a:pt x="18957" y="58879"/>
                    <a:pt x="19920" y="58649"/>
                  </a:cubicBezTo>
                  <a:lnTo>
                    <a:pt x="21782" y="58189"/>
                  </a:lnTo>
                  <a:lnTo>
                    <a:pt x="22661" y="59884"/>
                  </a:lnTo>
                  <a:cubicBezTo>
                    <a:pt x="23288" y="61139"/>
                    <a:pt x="24481" y="62834"/>
                    <a:pt x="26469" y="63713"/>
                  </a:cubicBezTo>
                  <a:cubicBezTo>
                    <a:pt x="27368" y="64110"/>
                    <a:pt x="28540" y="64319"/>
                    <a:pt x="29963" y="64319"/>
                  </a:cubicBezTo>
                  <a:cubicBezTo>
                    <a:pt x="31930" y="64319"/>
                    <a:pt x="33876" y="63943"/>
                    <a:pt x="34838" y="63713"/>
                  </a:cubicBezTo>
                  <a:lnTo>
                    <a:pt x="35822" y="63483"/>
                  </a:lnTo>
                  <a:lnTo>
                    <a:pt x="36680" y="64027"/>
                  </a:lnTo>
                  <a:cubicBezTo>
                    <a:pt x="36952" y="64194"/>
                    <a:pt x="37412" y="64445"/>
                    <a:pt x="38165" y="64759"/>
                  </a:cubicBezTo>
                  <a:lnTo>
                    <a:pt x="38312" y="64822"/>
                  </a:lnTo>
                  <a:lnTo>
                    <a:pt x="38500" y="64905"/>
                  </a:lnTo>
                  <a:cubicBezTo>
                    <a:pt x="39274" y="65198"/>
                    <a:pt x="40195" y="65491"/>
                    <a:pt x="41220" y="65784"/>
                  </a:cubicBezTo>
                  <a:cubicBezTo>
                    <a:pt x="43250" y="66328"/>
                    <a:pt x="45342" y="66621"/>
                    <a:pt x="47204" y="66872"/>
                  </a:cubicBezTo>
                  <a:cubicBezTo>
                    <a:pt x="49694" y="67207"/>
                    <a:pt x="51138" y="67437"/>
                    <a:pt x="52058" y="67960"/>
                  </a:cubicBezTo>
                  <a:cubicBezTo>
                    <a:pt x="52749" y="68379"/>
                    <a:pt x="54485" y="68776"/>
                    <a:pt x="56452" y="68776"/>
                  </a:cubicBezTo>
                  <a:cubicBezTo>
                    <a:pt x="57938" y="68776"/>
                    <a:pt x="60114" y="68546"/>
                    <a:pt x="61997" y="67437"/>
                  </a:cubicBezTo>
                  <a:cubicBezTo>
                    <a:pt x="64027" y="66265"/>
                    <a:pt x="64885" y="65491"/>
                    <a:pt x="65261" y="65052"/>
                  </a:cubicBezTo>
                  <a:lnTo>
                    <a:pt x="65973" y="64194"/>
                  </a:lnTo>
                  <a:lnTo>
                    <a:pt x="67082" y="64194"/>
                  </a:lnTo>
                  <a:cubicBezTo>
                    <a:pt x="68274" y="64173"/>
                    <a:pt x="70576" y="64006"/>
                    <a:pt x="72731" y="63064"/>
                  </a:cubicBezTo>
                  <a:cubicBezTo>
                    <a:pt x="74258" y="62395"/>
                    <a:pt x="75304" y="61411"/>
                    <a:pt x="76288" y="60470"/>
                  </a:cubicBezTo>
                  <a:cubicBezTo>
                    <a:pt x="77334" y="59465"/>
                    <a:pt x="78255" y="58607"/>
                    <a:pt x="79468" y="58524"/>
                  </a:cubicBezTo>
                  <a:cubicBezTo>
                    <a:pt x="80326" y="58461"/>
                    <a:pt x="80975" y="57875"/>
                    <a:pt x="81372" y="57415"/>
                  </a:cubicBezTo>
                  <a:lnTo>
                    <a:pt x="82063" y="56578"/>
                  </a:lnTo>
                  <a:lnTo>
                    <a:pt x="83151" y="56557"/>
                  </a:lnTo>
                  <a:cubicBezTo>
                    <a:pt x="84992" y="56515"/>
                    <a:pt x="89553" y="56055"/>
                    <a:pt x="92148" y="52791"/>
                  </a:cubicBezTo>
                  <a:cubicBezTo>
                    <a:pt x="94533" y="49778"/>
                    <a:pt x="93864" y="46388"/>
                    <a:pt x="93257" y="44651"/>
                  </a:cubicBezTo>
                  <a:lnTo>
                    <a:pt x="92818" y="43396"/>
                  </a:lnTo>
                  <a:lnTo>
                    <a:pt x="93634" y="42371"/>
                  </a:lnTo>
                  <a:cubicBezTo>
                    <a:pt x="94617" y="41094"/>
                    <a:pt x="96479" y="38479"/>
                    <a:pt x="97672" y="35508"/>
                  </a:cubicBezTo>
                  <a:cubicBezTo>
                    <a:pt x="99053" y="32118"/>
                    <a:pt x="99597" y="25736"/>
                    <a:pt x="95224" y="23016"/>
                  </a:cubicBezTo>
                  <a:lnTo>
                    <a:pt x="94115" y="22326"/>
                  </a:lnTo>
                  <a:lnTo>
                    <a:pt x="94073" y="21029"/>
                  </a:lnTo>
                  <a:cubicBezTo>
                    <a:pt x="94031" y="19689"/>
                    <a:pt x="93759" y="16363"/>
                    <a:pt x="91876" y="14354"/>
                  </a:cubicBezTo>
                  <a:cubicBezTo>
                    <a:pt x="90830" y="13245"/>
                    <a:pt x="89470" y="12701"/>
                    <a:pt x="87712" y="12701"/>
                  </a:cubicBezTo>
                  <a:lnTo>
                    <a:pt x="86268" y="12680"/>
                  </a:lnTo>
                  <a:lnTo>
                    <a:pt x="85599" y="11425"/>
                  </a:lnTo>
                  <a:cubicBezTo>
                    <a:pt x="85055" y="10441"/>
                    <a:pt x="83632" y="8140"/>
                    <a:pt x="81707" y="7721"/>
                  </a:cubicBezTo>
                  <a:cubicBezTo>
                    <a:pt x="80703" y="7491"/>
                    <a:pt x="79803" y="7407"/>
                    <a:pt x="79008" y="7344"/>
                  </a:cubicBezTo>
                  <a:cubicBezTo>
                    <a:pt x="77439" y="7198"/>
                    <a:pt x="76079" y="7072"/>
                    <a:pt x="74781" y="5964"/>
                  </a:cubicBezTo>
                  <a:cubicBezTo>
                    <a:pt x="74007" y="5315"/>
                    <a:pt x="72752" y="4917"/>
                    <a:pt x="71496" y="4917"/>
                  </a:cubicBezTo>
                  <a:cubicBezTo>
                    <a:pt x="70701" y="4917"/>
                    <a:pt x="69948" y="5085"/>
                    <a:pt x="69362" y="5399"/>
                  </a:cubicBezTo>
                  <a:lnTo>
                    <a:pt x="67939" y="6173"/>
                  </a:lnTo>
                  <a:lnTo>
                    <a:pt x="66684" y="5127"/>
                  </a:lnTo>
                  <a:cubicBezTo>
                    <a:pt x="65742" y="4373"/>
                    <a:pt x="64257" y="3432"/>
                    <a:pt x="62416" y="3432"/>
                  </a:cubicBezTo>
                  <a:cubicBezTo>
                    <a:pt x="62311" y="3432"/>
                    <a:pt x="62206" y="3453"/>
                    <a:pt x="62081" y="3453"/>
                  </a:cubicBezTo>
                  <a:lnTo>
                    <a:pt x="61056" y="3515"/>
                  </a:lnTo>
                  <a:lnTo>
                    <a:pt x="60302" y="2825"/>
                  </a:lnTo>
                  <a:cubicBezTo>
                    <a:pt x="59382" y="1967"/>
                    <a:pt x="56954" y="0"/>
                    <a:pt x="54255"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95"/>
            <p:cNvSpPr/>
            <p:nvPr/>
          </p:nvSpPr>
          <p:spPr>
            <a:xfrm>
              <a:off x="5971175" y="2215288"/>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95"/>
            <p:cNvSpPr/>
            <p:nvPr/>
          </p:nvSpPr>
          <p:spPr>
            <a:xfrm>
              <a:off x="5852950" y="2166638"/>
              <a:ext cx="25" cy="25"/>
            </a:xfrm>
            <a:custGeom>
              <a:avLst/>
              <a:gdLst/>
              <a:ahLst/>
              <a:cxnLst/>
              <a:rect l="l" t="t" r="r" b="b"/>
              <a:pathLst>
                <a:path w="1" h="1" extrusionOk="0">
                  <a:moveTo>
                    <a:pt x="1" y="1"/>
                  </a:moveTo>
                  <a:lnTo>
                    <a:pt x="1"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95"/>
            <p:cNvSpPr/>
            <p:nvPr/>
          </p:nvSpPr>
          <p:spPr>
            <a:xfrm>
              <a:off x="5842500" y="1866913"/>
              <a:ext cx="550" cy="1075"/>
            </a:xfrm>
            <a:custGeom>
              <a:avLst/>
              <a:gdLst/>
              <a:ahLst/>
              <a:cxnLst/>
              <a:rect l="l" t="t" r="r" b="b"/>
              <a:pathLst>
                <a:path w="22" h="43" extrusionOk="0">
                  <a:moveTo>
                    <a:pt x="0" y="0"/>
                  </a:moveTo>
                  <a:cubicBezTo>
                    <a:pt x="0" y="21"/>
                    <a:pt x="21" y="21"/>
                    <a:pt x="21" y="42"/>
                  </a:cubicBezTo>
                  <a:cubicBezTo>
                    <a:pt x="21" y="21"/>
                    <a:pt x="21" y="21"/>
                    <a:pt x="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95"/>
            <p:cNvSpPr/>
            <p:nvPr/>
          </p:nvSpPr>
          <p:spPr>
            <a:xfrm>
              <a:off x="6543425" y="1472938"/>
              <a:ext cx="276750" cy="243350"/>
            </a:xfrm>
            <a:custGeom>
              <a:avLst/>
              <a:gdLst/>
              <a:ahLst/>
              <a:cxnLst/>
              <a:rect l="l" t="t" r="r" b="b"/>
              <a:pathLst>
                <a:path w="11070" h="9734" extrusionOk="0">
                  <a:moveTo>
                    <a:pt x="10617" y="1"/>
                  </a:moveTo>
                  <a:cubicBezTo>
                    <a:pt x="10557" y="1"/>
                    <a:pt x="10497" y="15"/>
                    <a:pt x="10442" y="46"/>
                  </a:cubicBezTo>
                  <a:cubicBezTo>
                    <a:pt x="6299" y="2117"/>
                    <a:pt x="5964" y="6155"/>
                    <a:pt x="5985" y="7620"/>
                  </a:cubicBezTo>
                  <a:cubicBezTo>
                    <a:pt x="5585" y="7547"/>
                    <a:pt x="5194" y="7515"/>
                    <a:pt x="4815" y="7515"/>
                  </a:cubicBezTo>
                  <a:cubicBezTo>
                    <a:pt x="2277" y="7515"/>
                    <a:pt x="301" y="8952"/>
                    <a:pt x="210" y="9043"/>
                  </a:cubicBezTo>
                  <a:cubicBezTo>
                    <a:pt x="43" y="9168"/>
                    <a:pt x="1" y="9419"/>
                    <a:pt x="126" y="9587"/>
                  </a:cubicBezTo>
                  <a:cubicBezTo>
                    <a:pt x="210" y="9691"/>
                    <a:pt x="336" y="9733"/>
                    <a:pt x="440" y="9733"/>
                  </a:cubicBezTo>
                  <a:cubicBezTo>
                    <a:pt x="524" y="9733"/>
                    <a:pt x="608" y="9712"/>
                    <a:pt x="691" y="9650"/>
                  </a:cubicBezTo>
                  <a:cubicBezTo>
                    <a:pt x="709" y="9632"/>
                    <a:pt x="2528" y="8299"/>
                    <a:pt x="4814" y="8299"/>
                  </a:cubicBezTo>
                  <a:cubicBezTo>
                    <a:pt x="5292" y="8299"/>
                    <a:pt x="5792" y="8358"/>
                    <a:pt x="6299" y="8499"/>
                  </a:cubicBezTo>
                  <a:cubicBezTo>
                    <a:pt x="6333" y="8510"/>
                    <a:pt x="6368" y="8515"/>
                    <a:pt x="6403" y="8515"/>
                  </a:cubicBezTo>
                  <a:cubicBezTo>
                    <a:pt x="6500" y="8515"/>
                    <a:pt x="6599" y="8476"/>
                    <a:pt x="6676" y="8415"/>
                  </a:cubicBezTo>
                  <a:cubicBezTo>
                    <a:pt x="6759" y="8331"/>
                    <a:pt x="6822" y="8206"/>
                    <a:pt x="6801" y="8059"/>
                  </a:cubicBezTo>
                  <a:cubicBezTo>
                    <a:pt x="6780" y="7871"/>
                    <a:pt x="6215" y="3038"/>
                    <a:pt x="10797" y="757"/>
                  </a:cubicBezTo>
                  <a:cubicBezTo>
                    <a:pt x="10986" y="652"/>
                    <a:pt x="11069" y="422"/>
                    <a:pt x="10965" y="234"/>
                  </a:cubicBezTo>
                  <a:cubicBezTo>
                    <a:pt x="10906" y="86"/>
                    <a:pt x="10762" y="1"/>
                    <a:pt x="10617"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95"/>
            <p:cNvSpPr/>
            <p:nvPr/>
          </p:nvSpPr>
          <p:spPr>
            <a:xfrm>
              <a:off x="6500025" y="2034238"/>
              <a:ext cx="950475" cy="455175"/>
            </a:xfrm>
            <a:custGeom>
              <a:avLst/>
              <a:gdLst/>
              <a:ahLst/>
              <a:cxnLst/>
              <a:rect l="l" t="t" r="r" b="b"/>
              <a:pathLst>
                <a:path w="38019" h="18207" extrusionOk="0">
                  <a:moveTo>
                    <a:pt x="35160" y="0"/>
                  </a:moveTo>
                  <a:cubicBezTo>
                    <a:pt x="35061" y="0"/>
                    <a:pt x="34961" y="37"/>
                    <a:pt x="34880" y="107"/>
                  </a:cubicBezTo>
                  <a:cubicBezTo>
                    <a:pt x="34712" y="254"/>
                    <a:pt x="34712" y="484"/>
                    <a:pt x="34859" y="652"/>
                  </a:cubicBezTo>
                  <a:cubicBezTo>
                    <a:pt x="36491" y="2451"/>
                    <a:pt x="36742" y="4376"/>
                    <a:pt x="35591" y="6071"/>
                  </a:cubicBezTo>
                  <a:cubicBezTo>
                    <a:pt x="34375" y="7832"/>
                    <a:pt x="31909" y="8956"/>
                    <a:pt x="29684" y="8956"/>
                  </a:cubicBezTo>
                  <a:cubicBezTo>
                    <a:pt x="29000" y="8956"/>
                    <a:pt x="28340" y="8850"/>
                    <a:pt x="27745" y="8623"/>
                  </a:cubicBezTo>
                  <a:cubicBezTo>
                    <a:pt x="25908" y="7914"/>
                    <a:pt x="24183" y="7565"/>
                    <a:pt x="22660" y="7565"/>
                  </a:cubicBezTo>
                  <a:cubicBezTo>
                    <a:pt x="20228" y="7565"/>
                    <a:pt x="18312" y="8456"/>
                    <a:pt x="17283" y="10193"/>
                  </a:cubicBezTo>
                  <a:cubicBezTo>
                    <a:pt x="15818" y="12599"/>
                    <a:pt x="11843" y="12976"/>
                    <a:pt x="11801" y="12976"/>
                  </a:cubicBezTo>
                  <a:cubicBezTo>
                    <a:pt x="11592" y="12996"/>
                    <a:pt x="11445" y="13143"/>
                    <a:pt x="11425" y="13352"/>
                  </a:cubicBezTo>
                  <a:cubicBezTo>
                    <a:pt x="11425" y="13373"/>
                    <a:pt x="11236" y="16219"/>
                    <a:pt x="7344" y="17202"/>
                  </a:cubicBezTo>
                  <a:cubicBezTo>
                    <a:pt x="6714" y="17356"/>
                    <a:pt x="6118" y="17421"/>
                    <a:pt x="5561" y="17421"/>
                  </a:cubicBezTo>
                  <a:cubicBezTo>
                    <a:pt x="2643" y="17421"/>
                    <a:pt x="799" y="15637"/>
                    <a:pt x="712" y="15549"/>
                  </a:cubicBezTo>
                  <a:cubicBezTo>
                    <a:pt x="641" y="15468"/>
                    <a:pt x="546" y="15431"/>
                    <a:pt x="447" y="15431"/>
                  </a:cubicBezTo>
                  <a:cubicBezTo>
                    <a:pt x="342" y="15431"/>
                    <a:pt x="233" y="15473"/>
                    <a:pt x="147" y="15549"/>
                  </a:cubicBezTo>
                  <a:cubicBezTo>
                    <a:pt x="0" y="15696"/>
                    <a:pt x="0" y="15947"/>
                    <a:pt x="147" y="16093"/>
                  </a:cubicBezTo>
                  <a:cubicBezTo>
                    <a:pt x="251" y="16198"/>
                    <a:pt x="2302" y="18206"/>
                    <a:pt x="5545" y="18206"/>
                  </a:cubicBezTo>
                  <a:cubicBezTo>
                    <a:pt x="6173" y="18206"/>
                    <a:pt x="6842" y="18144"/>
                    <a:pt x="7533" y="17955"/>
                  </a:cubicBezTo>
                  <a:cubicBezTo>
                    <a:pt x="11215" y="17035"/>
                    <a:pt x="12010" y="14628"/>
                    <a:pt x="12178" y="13729"/>
                  </a:cubicBezTo>
                  <a:cubicBezTo>
                    <a:pt x="13224" y="13582"/>
                    <a:pt x="16530" y="12955"/>
                    <a:pt x="17953" y="10590"/>
                  </a:cubicBezTo>
                  <a:cubicBezTo>
                    <a:pt x="18836" y="9114"/>
                    <a:pt x="20518" y="8353"/>
                    <a:pt x="22678" y="8353"/>
                  </a:cubicBezTo>
                  <a:cubicBezTo>
                    <a:pt x="24100" y="8353"/>
                    <a:pt x="25729" y="8683"/>
                    <a:pt x="27473" y="9356"/>
                  </a:cubicBezTo>
                  <a:cubicBezTo>
                    <a:pt x="28162" y="9622"/>
                    <a:pt x="28922" y="9747"/>
                    <a:pt x="29704" y="9747"/>
                  </a:cubicBezTo>
                  <a:cubicBezTo>
                    <a:pt x="32178" y="9747"/>
                    <a:pt x="34873" y="8497"/>
                    <a:pt x="36240" y="6510"/>
                  </a:cubicBezTo>
                  <a:cubicBezTo>
                    <a:pt x="37056" y="5338"/>
                    <a:pt x="38018" y="2953"/>
                    <a:pt x="35445" y="128"/>
                  </a:cubicBezTo>
                  <a:cubicBezTo>
                    <a:pt x="35369" y="42"/>
                    <a:pt x="35266" y="0"/>
                    <a:pt x="3516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95"/>
            <p:cNvSpPr/>
            <p:nvPr/>
          </p:nvSpPr>
          <p:spPr>
            <a:xfrm>
              <a:off x="6858850" y="1986113"/>
              <a:ext cx="272050" cy="203575"/>
            </a:xfrm>
            <a:custGeom>
              <a:avLst/>
              <a:gdLst/>
              <a:ahLst/>
              <a:cxnLst/>
              <a:rect l="l" t="t" r="r" b="b"/>
              <a:pathLst>
                <a:path w="10882" h="8143" extrusionOk="0">
                  <a:moveTo>
                    <a:pt x="10444" y="0"/>
                  </a:moveTo>
                  <a:cubicBezTo>
                    <a:pt x="10343" y="0"/>
                    <a:pt x="10245" y="42"/>
                    <a:pt x="10170" y="128"/>
                  </a:cubicBezTo>
                  <a:cubicBezTo>
                    <a:pt x="10107" y="170"/>
                    <a:pt x="9291" y="1070"/>
                    <a:pt x="8831" y="2472"/>
                  </a:cubicBezTo>
                  <a:cubicBezTo>
                    <a:pt x="2658" y="2828"/>
                    <a:pt x="210" y="7368"/>
                    <a:pt x="105" y="7577"/>
                  </a:cubicBezTo>
                  <a:cubicBezTo>
                    <a:pt x="1" y="7766"/>
                    <a:pt x="85" y="7996"/>
                    <a:pt x="273" y="8100"/>
                  </a:cubicBezTo>
                  <a:cubicBezTo>
                    <a:pt x="336" y="8142"/>
                    <a:pt x="398" y="8142"/>
                    <a:pt x="461" y="8142"/>
                  </a:cubicBezTo>
                  <a:cubicBezTo>
                    <a:pt x="608" y="8142"/>
                    <a:pt x="733" y="8079"/>
                    <a:pt x="796" y="7933"/>
                  </a:cubicBezTo>
                  <a:cubicBezTo>
                    <a:pt x="838" y="7891"/>
                    <a:pt x="3077" y="3727"/>
                    <a:pt x="8621" y="3288"/>
                  </a:cubicBezTo>
                  <a:lnTo>
                    <a:pt x="8621" y="3288"/>
                  </a:lnTo>
                  <a:cubicBezTo>
                    <a:pt x="8475" y="4020"/>
                    <a:pt x="8454" y="4836"/>
                    <a:pt x="8663" y="5736"/>
                  </a:cubicBezTo>
                  <a:cubicBezTo>
                    <a:pt x="8705" y="5924"/>
                    <a:pt x="8872" y="6050"/>
                    <a:pt x="9040" y="6050"/>
                  </a:cubicBezTo>
                  <a:cubicBezTo>
                    <a:pt x="9082" y="6050"/>
                    <a:pt x="9103" y="6050"/>
                    <a:pt x="9144" y="6029"/>
                  </a:cubicBezTo>
                  <a:cubicBezTo>
                    <a:pt x="9354" y="5987"/>
                    <a:pt x="9479" y="5778"/>
                    <a:pt x="9437" y="5548"/>
                  </a:cubicBezTo>
                  <a:cubicBezTo>
                    <a:pt x="9228" y="4669"/>
                    <a:pt x="9291" y="3853"/>
                    <a:pt x="9458" y="3141"/>
                  </a:cubicBezTo>
                  <a:cubicBezTo>
                    <a:pt x="9563" y="3079"/>
                    <a:pt x="9626" y="2953"/>
                    <a:pt x="9626" y="2828"/>
                  </a:cubicBezTo>
                  <a:cubicBezTo>
                    <a:pt x="9626" y="2786"/>
                    <a:pt x="9605" y="2744"/>
                    <a:pt x="9584" y="2723"/>
                  </a:cubicBezTo>
                  <a:cubicBezTo>
                    <a:pt x="10002" y="1468"/>
                    <a:pt x="10735" y="672"/>
                    <a:pt x="10735" y="652"/>
                  </a:cubicBezTo>
                  <a:cubicBezTo>
                    <a:pt x="10881" y="484"/>
                    <a:pt x="10881" y="254"/>
                    <a:pt x="10714" y="108"/>
                  </a:cubicBezTo>
                  <a:cubicBezTo>
                    <a:pt x="10633" y="37"/>
                    <a:pt x="10537" y="0"/>
                    <a:pt x="10444"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95"/>
            <p:cNvSpPr/>
            <p:nvPr/>
          </p:nvSpPr>
          <p:spPr>
            <a:xfrm>
              <a:off x="6398550" y="1389013"/>
              <a:ext cx="938950" cy="573650"/>
            </a:xfrm>
            <a:custGeom>
              <a:avLst/>
              <a:gdLst/>
              <a:ahLst/>
              <a:cxnLst/>
              <a:rect l="l" t="t" r="r" b="b"/>
              <a:pathLst>
                <a:path w="37558" h="22946" extrusionOk="0">
                  <a:moveTo>
                    <a:pt x="35050" y="0"/>
                  </a:moveTo>
                  <a:cubicBezTo>
                    <a:pt x="32403" y="0"/>
                    <a:pt x="30502" y="2428"/>
                    <a:pt x="30486" y="2461"/>
                  </a:cubicBezTo>
                  <a:cubicBezTo>
                    <a:pt x="30339" y="2649"/>
                    <a:pt x="30381" y="2880"/>
                    <a:pt x="30549" y="3026"/>
                  </a:cubicBezTo>
                  <a:cubicBezTo>
                    <a:pt x="30611" y="3068"/>
                    <a:pt x="30716" y="3110"/>
                    <a:pt x="30779" y="3110"/>
                  </a:cubicBezTo>
                  <a:cubicBezTo>
                    <a:pt x="30904" y="3110"/>
                    <a:pt x="31030" y="3047"/>
                    <a:pt x="31093" y="2942"/>
                  </a:cubicBezTo>
                  <a:cubicBezTo>
                    <a:pt x="31176" y="2859"/>
                    <a:pt x="32160" y="1603"/>
                    <a:pt x="33624" y="1059"/>
                  </a:cubicBezTo>
                  <a:lnTo>
                    <a:pt x="33624" y="1059"/>
                  </a:lnTo>
                  <a:cubicBezTo>
                    <a:pt x="35507" y="5077"/>
                    <a:pt x="32725" y="7838"/>
                    <a:pt x="32201" y="8299"/>
                  </a:cubicBezTo>
                  <a:cubicBezTo>
                    <a:pt x="31867" y="8110"/>
                    <a:pt x="31532" y="7943"/>
                    <a:pt x="31113" y="7776"/>
                  </a:cubicBezTo>
                  <a:cubicBezTo>
                    <a:pt x="30265" y="7431"/>
                    <a:pt x="29459" y="7278"/>
                    <a:pt x="28695" y="7278"/>
                  </a:cubicBezTo>
                  <a:cubicBezTo>
                    <a:pt x="24915" y="7278"/>
                    <a:pt x="22141" y="11006"/>
                    <a:pt x="20191" y="13634"/>
                  </a:cubicBezTo>
                  <a:cubicBezTo>
                    <a:pt x="19375" y="14722"/>
                    <a:pt x="18664" y="15685"/>
                    <a:pt x="18120" y="16061"/>
                  </a:cubicBezTo>
                  <a:cubicBezTo>
                    <a:pt x="17120" y="16754"/>
                    <a:pt x="15611" y="16937"/>
                    <a:pt x="14293" y="16937"/>
                  </a:cubicBezTo>
                  <a:cubicBezTo>
                    <a:pt x="12824" y="16937"/>
                    <a:pt x="11593" y="16710"/>
                    <a:pt x="11571" y="16710"/>
                  </a:cubicBezTo>
                  <a:cubicBezTo>
                    <a:pt x="11544" y="16705"/>
                    <a:pt x="11517" y="16702"/>
                    <a:pt x="11491" y="16702"/>
                  </a:cubicBezTo>
                  <a:cubicBezTo>
                    <a:pt x="11315" y="16702"/>
                    <a:pt x="11165" y="16821"/>
                    <a:pt x="11110" y="17003"/>
                  </a:cubicBezTo>
                  <a:cubicBezTo>
                    <a:pt x="11110" y="17045"/>
                    <a:pt x="9918" y="21795"/>
                    <a:pt x="5859" y="22129"/>
                  </a:cubicBezTo>
                  <a:cubicBezTo>
                    <a:pt x="5613" y="22149"/>
                    <a:pt x="5379" y="22158"/>
                    <a:pt x="5155" y="22158"/>
                  </a:cubicBezTo>
                  <a:cubicBezTo>
                    <a:pt x="1725" y="22158"/>
                    <a:pt x="855" y="20031"/>
                    <a:pt x="816" y="19932"/>
                  </a:cubicBezTo>
                  <a:cubicBezTo>
                    <a:pt x="768" y="19772"/>
                    <a:pt x="622" y="19673"/>
                    <a:pt x="462" y="19673"/>
                  </a:cubicBezTo>
                  <a:cubicBezTo>
                    <a:pt x="413" y="19673"/>
                    <a:pt x="363" y="19683"/>
                    <a:pt x="314" y="19702"/>
                  </a:cubicBezTo>
                  <a:cubicBezTo>
                    <a:pt x="105" y="19765"/>
                    <a:pt x="0" y="19995"/>
                    <a:pt x="84" y="20204"/>
                  </a:cubicBezTo>
                  <a:cubicBezTo>
                    <a:pt x="126" y="20330"/>
                    <a:pt x="1172" y="22945"/>
                    <a:pt x="5147" y="22945"/>
                  </a:cubicBezTo>
                  <a:cubicBezTo>
                    <a:pt x="5398" y="22945"/>
                    <a:pt x="5649" y="22945"/>
                    <a:pt x="5921" y="22924"/>
                  </a:cubicBezTo>
                  <a:cubicBezTo>
                    <a:pt x="9834" y="22611"/>
                    <a:pt x="11382" y="18740"/>
                    <a:pt x="11780" y="17526"/>
                  </a:cubicBezTo>
                  <a:cubicBezTo>
                    <a:pt x="12272" y="17607"/>
                    <a:pt x="13212" y="17725"/>
                    <a:pt x="14285" y="17725"/>
                  </a:cubicBezTo>
                  <a:cubicBezTo>
                    <a:pt x="15722" y="17725"/>
                    <a:pt x="17398" y="17513"/>
                    <a:pt x="18559" y="16710"/>
                  </a:cubicBezTo>
                  <a:cubicBezTo>
                    <a:pt x="19229" y="16250"/>
                    <a:pt x="19940" y="15308"/>
                    <a:pt x="20819" y="14095"/>
                  </a:cubicBezTo>
                  <a:cubicBezTo>
                    <a:pt x="22758" y="11492"/>
                    <a:pt x="25309" y="8073"/>
                    <a:pt x="28704" y="8073"/>
                  </a:cubicBezTo>
                  <a:cubicBezTo>
                    <a:pt x="29376" y="8073"/>
                    <a:pt x="30081" y="8207"/>
                    <a:pt x="30821" y="8508"/>
                  </a:cubicBezTo>
                  <a:cubicBezTo>
                    <a:pt x="33101" y="9429"/>
                    <a:pt x="34064" y="10684"/>
                    <a:pt x="33562" y="12023"/>
                  </a:cubicBezTo>
                  <a:cubicBezTo>
                    <a:pt x="33112" y="13193"/>
                    <a:pt x="31564" y="14176"/>
                    <a:pt x="30394" y="14176"/>
                  </a:cubicBezTo>
                  <a:cubicBezTo>
                    <a:pt x="30203" y="14176"/>
                    <a:pt x="30022" y="14150"/>
                    <a:pt x="29858" y="14095"/>
                  </a:cubicBezTo>
                  <a:cubicBezTo>
                    <a:pt x="29814" y="14075"/>
                    <a:pt x="29767" y="14066"/>
                    <a:pt x="29721" y="14066"/>
                  </a:cubicBezTo>
                  <a:cubicBezTo>
                    <a:pt x="29570" y="14066"/>
                    <a:pt x="29420" y="14165"/>
                    <a:pt x="29356" y="14325"/>
                  </a:cubicBezTo>
                  <a:cubicBezTo>
                    <a:pt x="29293" y="14534"/>
                    <a:pt x="29398" y="14764"/>
                    <a:pt x="29607" y="14827"/>
                  </a:cubicBezTo>
                  <a:cubicBezTo>
                    <a:pt x="29863" y="14918"/>
                    <a:pt x="30141" y="14961"/>
                    <a:pt x="30429" y="14961"/>
                  </a:cubicBezTo>
                  <a:cubicBezTo>
                    <a:pt x="31928" y="14961"/>
                    <a:pt x="33715" y="13805"/>
                    <a:pt x="34294" y="12295"/>
                  </a:cubicBezTo>
                  <a:cubicBezTo>
                    <a:pt x="34545" y="11626"/>
                    <a:pt x="34817" y="10098"/>
                    <a:pt x="32892" y="8717"/>
                  </a:cubicBezTo>
                  <a:cubicBezTo>
                    <a:pt x="33729" y="7880"/>
                    <a:pt x="36219" y="4930"/>
                    <a:pt x="34398" y="850"/>
                  </a:cubicBezTo>
                  <a:cubicBezTo>
                    <a:pt x="34598" y="817"/>
                    <a:pt x="34805" y="798"/>
                    <a:pt x="35018" y="798"/>
                  </a:cubicBezTo>
                  <a:cubicBezTo>
                    <a:pt x="35609" y="798"/>
                    <a:pt x="36248" y="941"/>
                    <a:pt x="36909" y="1310"/>
                  </a:cubicBezTo>
                  <a:cubicBezTo>
                    <a:pt x="36965" y="1341"/>
                    <a:pt x="37027" y="1356"/>
                    <a:pt x="37088" y="1356"/>
                  </a:cubicBezTo>
                  <a:cubicBezTo>
                    <a:pt x="37234" y="1356"/>
                    <a:pt x="37380" y="1275"/>
                    <a:pt x="37453" y="1143"/>
                  </a:cubicBezTo>
                  <a:cubicBezTo>
                    <a:pt x="37558" y="955"/>
                    <a:pt x="37474" y="704"/>
                    <a:pt x="37286" y="599"/>
                  </a:cubicBezTo>
                  <a:cubicBezTo>
                    <a:pt x="36503" y="170"/>
                    <a:pt x="35750" y="0"/>
                    <a:pt x="3505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95"/>
            <p:cNvSpPr/>
            <p:nvPr/>
          </p:nvSpPr>
          <p:spPr>
            <a:xfrm>
              <a:off x="6969750" y="2455213"/>
              <a:ext cx="283550" cy="102725"/>
            </a:xfrm>
            <a:custGeom>
              <a:avLst/>
              <a:gdLst/>
              <a:ahLst/>
              <a:cxnLst/>
              <a:rect l="l" t="t" r="r" b="b"/>
              <a:pathLst>
                <a:path w="11342" h="4109" extrusionOk="0">
                  <a:moveTo>
                    <a:pt x="6710" y="0"/>
                  </a:moveTo>
                  <a:cubicBezTo>
                    <a:pt x="6591" y="0"/>
                    <a:pt x="6476" y="51"/>
                    <a:pt x="6403" y="154"/>
                  </a:cubicBezTo>
                  <a:cubicBezTo>
                    <a:pt x="4110" y="3206"/>
                    <a:pt x="949" y="3314"/>
                    <a:pt x="478" y="3314"/>
                  </a:cubicBezTo>
                  <a:cubicBezTo>
                    <a:pt x="442" y="3314"/>
                    <a:pt x="422" y="3313"/>
                    <a:pt x="419" y="3313"/>
                  </a:cubicBezTo>
                  <a:cubicBezTo>
                    <a:pt x="189" y="3313"/>
                    <a:pt x="22" y="3481"/>
                    <a:pt x="1" y="3690"/>
                  </a:cubicBezTo>
                  <a:cubicBezTo>
                    <a:pt x="1" y="3920"/>
                    <a:pt x="168" y="4108"/>
                    <a:pt x="377" y="4108"/>
                  </a:cubicBezTo>
                  <a:lnTo>
                    <a:pt x="503" y="4108"/>
                  </a:lnTo>
                  <a:cubicBezTo>
                    <a:pt x="1193" y="4108"/>
                    <a:pt x="4395" y="3941"/>
                    <a:pt x="6864" y="865"/>
                  </a:cubicBezTo>
                  <a:cubicBezTo>
                    <a:pt x="7453" y="1068"/>
                    <a:pt x="8934" y="1497"/>
                    <a:pt x="10380" y="1497"/>
                  </a:cubicBezTo>
                  <a:cubicBezTo>
                    <a:pt x="10576" y="1497"/>
                    <a:pt x="10772" y="1490"/>
                    <a:pt x="10965" y="1472"/>
                  </a:cubicBezTo>
                  <a:cubicBezTo>
                    <a:pt x="11174" y="1451"/>
                    <a:pt x="11341" y="1263"/>
                    <a:pt x="11320" y="1054"/>
                  </a:cubicBezTo>
                  <a:cubicBezTo>
                    <a:pt x="11301" y="856"/>
                    <a:pt x="11113" y="696"/>
                    <a:pt x="10917" y="696"/>
                  </a:cubicBezTo>
                  <a:cubicBezTo>
                    <a:pt x="10905" y="696"/>
                    <a:pt x="10893" y="697"/>
                    <a:pt x="10881" y="698"/>
                  </a:cubicBezTo>
                  <a:cubicBezTo>
                    <a:pt x="10717" y="713"/>
                    <a:pt x="10550" y="720"/>
                    <a:pt x="10382" y="720"/>
                  </a:cubicBezTo>
                  <a:cubicBezTo>
                    <a:pt x="8700" y="720"/>
                    <a:pt x="6883" y="28"/>
                    <a:pt x="6864" y="28"/>
                  </a:cubicBezTo>
                  <a:cubicBezTo>
                    <a:pt x="6813" y="9"/>
                    <a:pt x="6761" y="0"/>
                    <a:pt x="671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95"/>
            <p:cNvSpPr/>
            <p:nvPr/>
          </p:nvSpPr>
          <p:spPr>
            <a:xfrm>
              <a:off x="7526325" y="1499488"/>
              <a:ext cx="221800" cy="659850"/>
            </a:xfrm>
            <a:custGeom>
              <a:avLst/>
              <a:gdLst/>
              <a:ahLst/>
              <a:cxnLst/>
              <a:rect l="l" t="t" r="r" b="b"/>
              <a:pathLst>
                <a:path w="8872" h="26394" extrusionOk="0">
                  <a:moveTo>
                    <a:pt x="4260" y="0"/>
                  </a:moveTo>
                  <a:cubicBezTo>
                    <a:pt x="4121" y="0"/>
                    <a:pt x="3984" y="70"/>
                    <a:pt x="3913" y="197"/>
                  </a:cubicBezTo>
                  <a:cubicBezTo>
                    <a:pt x="2930" y="2018"/>
                    <a:pt x="733" y="3545"/>
                    <a:pt x="712" y="3566"/>
                  </a:cubicBezTo>
                  <a:cubicBezTo>
                    <a:pt x="586" y="3671"/>
                    <a:pt x="523" y="3817"/>
                    <a:pt x="544" y="3984"/>
                  </a:cubicBezTo>
                  <a:cubicBezTo>
                    <a:pt x="586" y="4152"/>
                    <a:pt x="712" y="4256"/>
                    <a:pt x="879" y="4277"/>
                  </a:cubicBezTo>
                  <a:cubicBezTo>
                    <a:pt x="2699" y="4549"/>
                    <a:pt x="4708" y="5930"/>
                    <a:pt x="5985" y="7772"/>
                  </a:cubicBezTo>
                  <a:cubicBezTo>
                    <a:pt x="6989" y="9194"/>
                    <a:pt x="8035" y="11559"/>
                    <a:pt x="7386" y="14676"/>
                  </a:cubicBezTo>
                  <a:cubicBezTo>
                    <a:pt x="6445" y="19217"/>
                    <a:pt x="2490" y="21016"/>
                    <a:pt x="942" y="21560"/>
                  </a:cubicBezTo>
                  <a:cubicBezTo>
                    <a:pt x="1026" y="19928"/>
                    <a:pt x="1402" y="18756"/>
                    <a:pt x="1402" y="18736"/>
                  </a:cubicBezTo>
                  <a:cubicBezTo>
                    <a:pt x="1465" y="18526"/>
                    <a:pt x="1339" y="18317"/>
                    <a:pt x="1151" y="18254"/>
                  </a:cubicBezTo>
                  <a:cubicBezTo>
                    <a:pt x="1110" y="18242"/>
                    <a:pt x="1069" y="18236"/>
                    <a:pt x="1028" y="18236"/>
                  </a:cubicBezTo>
                  <a:cubicBezTo>
                    <a:pt x="859" y="18236"/>
                    <a:pt x="700" y="18337"/>
                    <a:pt x="649" y="18505"/>
                  </a:cubicBezTo>
                  <a:cubicBezTo>
                    <a:pt x="607" y="18610"/>
                    <a:pt x="189" y="19991"/>
                    <a:pt x="126" y="21853"/>
                  </a:cubicBezTo>
                  <a:cubicBezTo>
                    <a:pt x="42" y="21958"/>
                    <a:pt x="0" y="22083"/>
                    <a:pt x="21" y="22230"/>
                  </a:cubicBezTo>
                  <a:cubicBezTo>
                    <a:pt x="42" y="22293"/>
                    <a:pt x="84" y="22334"/>
                    <a:pt x="126" y="22397"/>
                  </a:cubicBezTo>
                  <a:cubicBezTo>
                    <a:pt x="147" y="23548"/>
                    <a:pt x="314" y="24866"/>
                    <a:pt x="837" y="26143"/>
                  </a:cubicBezTo>
                  <a:cubicBezTo>
                    <a:pt x="900" y="26289"/>
                    <a:pt x="1047" y="26394"/>
                    <a:pt x="1193" y="26394"/>
                  </a:cubicBezTo>
                  <a:cubicBezTo>
                    <a:pt x="1256" y="26394"/>
                    <a:pt x="1298" y="26373"/>
                    <a:pt x="1339" y="26352"/>
                  </a:cubicBezTo>
                  <a:cubicBezTo>
                    <a:pt x="1549" y="26268"/>
                    <a:pt x="1653" y="26038"/>
                    <a:pt x="1570" y="25850"/>
                  </a:cubicBezTo>
                  <a:cubicBezTo>
                    <a:pt x="1109" y="24678"/>
                    <a:pt x="942" y="23485"/>
                    <a:pt x="921" y="22397"/>
                  </a:cubicBezTo>
                  <a:cubicBezTo>
                    <a:pt x="2365" y="21937"/>
                    <a:pt x="7093" y="20054"/>
                    <a:pt x="8161" y="14844"/>
                  </a:cubicBezTo>
                  <a:cubicBezTo>
                    <a:pt x="8872" y="11433"/>
                    <a:pt x="7721" y="8881"/>
                    <a:pt x="6633" y="7311"/>
                  </a:cubicBezTo>
                  <a:cubicBezTo>
                    <a:pt x="5399" y="5554"/>
                    <a:pt x="3620" y="4236"/>
                    <a:pt x="1842" y="3691"/>
                  </a:cubicBezTo>
                  <a:cubicBezTo>
                    <a:pt x="2637" y="3064"/>
                    <a:pt x="3892" y="1913"/>
                    <a:pt x="4604" y="574"/>
                  </a:cubicBezTo>
                  <a:cubicBezTo>
                    <a:pt x="4708" y="386"/>
                    <a:pt x="4645" y="155"/>
                    <a:pt x="4457" y="51"/>
                  </a:cubicBezTo>
                  <a:cubicBezTo>
                    <a:pt x="4396" y="17"/>
                    <a:pt x="4328" y="0"/>
                    <a:pt x="426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95"/>
            <p:cNvSpPr/>
            <p:nvPr/>
          </p:nvSpPr>
          <p:spPr>
            <a:xfrm>
              <a:off x="7315000" y="1734913"/>
              <a:ext cx="333750" cy="107425"/>
            </a:xfrm>
            <a:custGeom>
              <a:avLst/>
              <a:gdLst/>
              <a:ahLst/>
              <a:cxnLst/>
              <a:rect l="l" t="t" r="r" b="b"/>
              <a:pathLst>
                <a:path w="13350" h="4297" extrusionOk="0">
                  <a:moveTo>
                    <a:pt x="3015" y="0"/>
                  </a:moveTo>
                  <a:cubicBezTo>
                    <a:pt x="2703" y="0"/>
                    <a:pt x="2403" y="38"/>
                    <a:pt x="2113" y="112"/>
                  </a:cubicBezTo>
                  <a:cubicBezTo>
                    <a:pt x="712" y="468"/>
                    <a:pt x="126" y="1619"/>
                    <a:pt x="84" y="1681"/>
                  </a:cubicBezTo>
                  <a:cubicBezTo>
                    <a:pt x="0" y="1870"/>
                    <a:pt x="84" y="2100"/>
                    <a:pt x="272" y="2205"/>
                  </a:cubicBezTo>
                  <a:cubicBezTo>
                    <a:pt x="327" y="2235"/>
                    <a:pt x="386" y="2250"/>
                    <a:pt x="444" y="2250"/>
                  </a:cubicBezTo>
                  <a:cubicBezTo>
                    <a:pt x="584" y="2250"/>
                    <a:pt x="721" y="2164"/>
                    <a:pt x="795" y="2016"/>
                  </a:cubicBezTo>
                  <a:cubicBezTo>
                    <a:pt x="795" y="2016"/>
                    <a:pt x="1235" y="1158"/>
                    <a:pt x="2323" y="865"/>
                  </a:cubicBezTo>
                  <a:cubicBezTo>
                    <a:pt x="2546" y="808"/>
                    <a:pt x="2780" y="780"/>
                    <a:pt x="3024" y="780"/>
                  </a:cubicBezTo>
                  <a:cubicBezTo>
                    <a:pt x="3943" y="780"/>
                    <a:pt x="5003" y="1185"/>
                    <a:pt x="6194" y="1995"/>
                  </a:cubicBezTo>
                  <a:cubicBezTo>
                    <a:pt x="8997" y="3920"/>
                    <a:pt x="10943" y="4297"/>
                    <a:pt x="12031" y="4297"/>
                  </a:cubicBezTo>
                  <a:cubicBezTo>
                    <a:pt x="12680" y="4297"/>
                    <a:pt x="13015" y="4150"/>
                    <a:pt x="13057" y="4130"/>
                  </a:cubicBezTo>
                  <a:cubicBezTo>
                    <a:pt x="13245" y="4046"/>
                    <a:pt x="13349" y="3837"/>
                    <a:pt x="13266" y="3627"/>
                  </a:cubicBezTo>
                  <a:cubicBezTo>
                    <a:pt x="13204" y="3472"/>
                    <a:pt x="13061" y="3386"/>
                    <a:pt x="12906" y="3386"/>
                  </a:cubicBezTo>
                  <a:cubicBezTo>
                    <a:pt x="12852" y="3386"/>
                    <a:pt x="12797" y="3396"/>
                    <a:pt x="12743" y="3418"/>
                  </a:cubicBezTo>
                  <a:cubicBezTo>
                    <a:pt x="12736" y="3418"/>
                    <a:pt x="12503" y="3500"/>
                    <a:pt x="12040" y="3500"/>
                  </a:cubicBezTo>
                  <a:cubicBezTo>
                    <a:pt x="11135" y="3500"/>
                    <a:pt x="9347" y="3188"/>
                    <a:pt x="6633" y="1347"/>
                  </a:cubicBezTo>
                  <a:cubicBezTo>
                    <a:pt x="5316" y="452"/>
                    <a:pt x="4100" y="0"/>
                    <a:pt x="3015"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95"/>
            <p:cNvSpPr/>
            <p:nvPr/>
          </p:nvSpPr>
          <p:spPr>
            <a:xfrm>
              <a:off x="7437400" y="1245263"/>
              <a:ext cx="162700" cy="216800"/>
            </a:xfrm>
            <a:custGeom>
              <a:avLst/>
              <a:gdLst/>
              <a:ahLst/>
              <a:cxnLst/>
              <a:rect l="l" t="t" r="r" b="b"/>
              <a:pathLst>
                <a:path w="6508" h="8672" extrusionOk="0">
                  <a:moveTo>
                    <a:pt x="463" y="0"/>
                  </a:moveTo>
                  <a:cubicBezTo>
                    <a:pt x="384" y="0"/>
                    <a:pt x="303" y="24"/>
                    <a:pt x="230" y="72"/>
                  </a:cubicBezTo>
                  <a:cubicBezTo>
                    <a:pt x="63" y="176"/>
                    <a:pt x="0" y="428"/>
                    <a:pt x="126" y="616"/>
                  </a:cubicBezTo>
                  <a:cubicBezTo>
                    <a:pt x="147" y="637"/>
                    <a:pt x="1486" y="2645"/>
                    <a:pt x="1653" y="4277"/>
                  </a:cubicBezTo>
                  <a:cubicBezTo>
                    <a:pt x="1653" y="4466"/>
                    <a:pt x="1821" y="4612"/>
                    <a:pt x="2009" y="4633"/>
                  </a:cubicBezTo>
                  <a:cubicBezTo>
                    <a:pt x="2009" y="4633"/>
                    <a:pt x="3934" y="4884"/>
                    <a:pt x="5712" y="8462"/>
                  </a:cubicBezTo>
                  <a:cubicBezTo>
                    <a:pt x="5775" y="8588"/>
                    <a:pt x="5922" y="8671"/>
                    <a:pt x="6068" y="8671"/>
                  </a:cubicBezTo>
                  <a:cubicBezTo>
                    <a:pt x="6131" y="8671"/>
                    <a:pt x="6194" y="8671"/>
                    <a:pt x="6236" y="8630"/>
                  </a:cubicBezTo>
                  <a:cubicBezTo>
                    <a:pt x="6445" y="8546"/>
                    <a:pt x="6508" y="8295"/>
                    <a:pt x="6424" y="8106"/>
                  </a:cubicBezTo>
                  <a:cubicBezTo>
                    <a:pt x="4834" y="4926"/>
                    <a:pt x="3097" y="4131"/>
                    <a:pt x="2386" y="3922"/>
                  </a:cubicBezTo>
                  <a:cubicBezTo>
                    <a:pt x="2093" y="2164"/>
                    <a:pt x="837" y="260"/>
                    <a:pt x="775" y="176"/>
                  </a:cubicBezTo>
                  <a:cubicBezTo>
                    <a:pt x="710" y="60"/>
                    <a:pt x="590" y="0"/>
                    <a:pt x="46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95"/>
            <p:cNvSpPr/>
            <p:nvPr/>
          </p:nvSpPr>
          <p:spPr>
            <a:xfrm>
              <a:off x="6994850" y="1291388"/>
              <a:ext cx="188350" cy="100575"/>
            </a:xfrm>
            <a:custGeom>
              <a:avLst/>
              <a:gdLst/>
              <a:ahLst/>
              <a:cxnLst/>
              <a:rect l="l" t="t" r="r" b="b"/>
              <a:pathLst>
                <a:path w="7534" h="4023" extrusionOk="0">
                  <a:moveTo>
                    <a:pt x="6001" y="1"/>
                  </a:moveTo>
                  <a:cubicBezTo>
                    <a:pt x="1866" y="1"/>
                    <a:pt x="106" y="3419"/>
                    <a:pt x="106" y="3458"/>
                  </a:cubicBezTo>
                  <a:cubicBezTo>
                    <a:pt x="1" y="3646"/>
                    <a:pt x="85" y="3876"/>
                    <a:pt x="273" y="3981"/>
                  </a:cubicBezTo>
                  <a:cubicBezTo>
                    <a:pt x="336" y="4002"/>
                    <a:pt x="399" y="4023"/>
                    <a:pt x="461" y="4023"/>
                  </a:cubicBezTo>
                  <a:cubicBezTo>
                    <a:pt x="587" y="4023"/>
                    <a:pt x="733" y="3939"/>
                    <a:pt x="796" y="3813"/>
                  </a:cubicBezTo>
                  <a:cubicBezTo>
                    <a:pt x="873" y="3680"/>
                    <a:pt x="2383" y="782"/>
                    <a:pt x="5984" y="782"/>
                  </a:cubicBezTo>
                  <a:cubicBezTo>
                    <a:pt x="6321" y="782"/>
                    <a:pt x="6677" y="808"/>
                    <a:pt x="7052" y="863"/>
                  </a:cubicBezTo>
                  <a:cubicBezTo>
                    <a:pt x="7067" y="865"/>
                    <a:pt x="7081" y="865"/>
                    <a:pt x="7096" y="865"/>
                  </a:cubicBezTo>
                  <a:cubicBezTo>
                    <a:pt x="7306" y="865"/>
                    <a:pt x="7473" y="724"/>
                    <a:pt x="7513" y="528"/>
                  </a:cubicBezTo>
                  <a:cubicBezTo>
                    <a:pt x="7533" y="319"/>
                    <a:pt x="7387" y="110"/>
                    <a:pt x="7178" y="89"/>
                  </a:cubicBezTo>
                  <a:cubicBezTo>
                    <a:pt x="6766" y="28"/>
                    <a:pt x="6374" y="1"/>
                    <a:pt x="6001"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95"/>
            <p:cNvSpPr/>
            <p:nvPr/>
          </p:nvSpPr>
          <p:spPr>
            <a:xfrm>
              <a:off x="7321800" y="2258663"/>
              <a:ext cx="111950" cy="237025"/>
            </a:xfrm>
            <a:custGeom>
              <a:avLst/>
              <a:gdLst/>
              <a:ahLst/>
              <a:cxnLst/>
              <a:rect l="l" t="t" r="r" b="b"/>
              <a:pathLst>
                <a:path w="4478" h="9481" extrusionOk="0">
                  <a:moveTo>
                    <a:pt x="3454" y="0"/>
                  </a:moveTo>
                  <a:cubicBezTo>
                    <a:pt x="3440" y="0"/>
                    <a:pt x="3425" y="1"/>
                    <a:pt x="3411" y="2"/>
                  </a:cubicBezTo>
                  <a:cubicBezTo>
                    <a:pt x="3202" y="44"/>
                    <a:pt x="3034" y="232"/>
                    <a:pt x="3076" y="462"/>
                  </a:cubicBezTo>
                  <a:cubicBezTo>
                    <a:pt x="3076" y="504"/>
                    <a:pt x="3662" y="5442"/>
                    <a:pt x="168" y="8790"/>
                  </a:cubicBezTo>
                  <a:cubicBezTo>
                    <a:pt x="0" y="8957"/>
                    <a:pt x="0" y="9208"/>
                    <a:pt x="147" y="9355"/>
                  </a:cubicBezTo>
                  <a:cubicBezTo>
                    <a:pt x="230" y="9439"/>
                    <a:pt x="335" y="9480"/>
                    <a:pt x="440" y="9480"/>
                  </a:cubicBezTo>
                  <a:cubicBezTo>
                    <a:pt x="523" y="9480"/>
                    <a:pt x="628" y="9439"/>
                    <a:pt x="712" y="9376"/>
                  </a:cubicBezTo>
                  <a:cubicBezTo>
                    <a:pt x="4478" y="5714"/>
                    <a:pt x="3871" y="567"/>
                    <a:pt x="3850" y="358"/>
                  </a:cubicBezTo>
                  <a:cubicBezTo>
                    <a:pt x="3831" y="142"/>
                    <a:pt x="3664" y="0"/>
                    <a:pt x="3454"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95"/>
            <p:cNvSpPr/>
            <p:nvPr/>
          </p:nvSpPr>
          <p:spPr>
            <a:xfrm>
              <a:off x="7814550" y="1626688"/>
              <a:ext cx="114575" cy="319750"/>
            </a:xfrm>
            <a:custGeom>
              <a:avLst/>
              <a:gdLst/>
              <a:ahLst/>
              <a:cxnLst/>
              <a:rect l="l" t="t" r="r" b="b"/>
              <a:pathLst>
                <a:path w="4583" h="12790" extrusionOk="0">
                  <a:moveTo>
                    <a:pt x="882" y="0"/>
                  </a:moveTo>
                  <a:cubicBezTo>
                    <a:pt x="780" y="0"/>
                    <a:pt x="680" y="37"/>
                    <a:pt x="607" y="110"/>
                  </a:cubicBezTo>
                  <a:cubicBezTo>
                    <a:pt x="461" y="277"/>
                    <a:pt x="461" y="528"/>
                    <a:pt x="607" y="675"/>
                  </a:cubicBezTo>
                  <a:cubicBezTo>
                    <a:pt x="649" y="696"/>
                    <a:pt x="3641" y="3709"/>
                    <a:pt x="1758" y="10258"/>
                  </a:cubicBezTo>
                  <a:cubicBezTo>
                    <a:pt x="607" y="11220"/>
                    <a:pt x="126" y="12162"/>
                    <a:pt x="105" y="12225"/>
                  </a:cubicBezTo>
                  <a:cubicBezTo>
                    <a:pt x="0" y="12434"/>
                    <a:pt x="84" y="12664"/>
                    <a:pt x="272" y="12748"/>
                  </a:cubicBezTo>
                  <a:cubicBezTo>
                    <a:pt x="335" y="12769"/>
                    <a:pt x="398" y="12790"/>
                    <a:pt x="461" y="12790"/>
                  </a:cubicBezTo>
                  <a:cubicBezTo>
                    <a:pt x="607" y="12790"/>
                    <a:pt x="733" y="12706"/>
                    <a:pt x="816" y="12560"/>
                  </a:cubicBezTo>
                  <a:cubicBezTo>
                    <a:pt x="816" y="12560"/>
                    <a:pt x="1737" y="10676"/>
                    <a:pt x="4269" y="9693"/>
                  </a:cubicBezTo>
                  <a:cubicBezTo>
                    <a:pt x="4478" y="9609"/>
                    <a:pt x="4583" y="9400"/>
                    <a:pt x="4499" y="9191"/>
                  </a:cubicBezTo>
                  <a:cubicBezTo>
                    <a:pt x="4435" y="9031"/>
                    <a:pt x="4297" y="8932"/>
                    <a:pt x="4142" y="8932"/>
                  </a:cubicBezTo>
                  <a:cubicBezTo>
                    <a:pt x="4095" y="8932"/>
                    <a:pt x="4046" y="8941"/>
                    <a:pt x="3997" y="8961"/>
                  </a:cubicBezTo>
                  <a:cubicBezTo>
                    <a:pt x="3536" y="9149"/>
                    <a:pt x="3118" y="9358"/>
                    <a:pt x="2762" y="9567"/>
                  </a:cubicBezTo>
                  <a:cubicBezTo>
                    <a:pt x="4227" y="3207"/>
                    <a:pt x="1298" y="236"/>
                    <a:pt x="1172" y="110"/>
                  </a:cubicBezTo>
                  <a:cubicBezTo>
                    <a:pt x="1088" y="37"/>
                    <a:pt x="984" y="0"/>
                    <a:pt x="882"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95"/>
            <p:cNvSpPr/>
            <p:nvPr/>
          </p:nvSpPr>
          <p:spPr>
            <a:xfrm>
              <a:off x="5964900" y="1322163"/>
              <a:ext cx="478125" cy="621150"/>
            </a:xfrm>
            <a:custGeom>
              <a:avLst/>
              <a:gdLst/>
              <a:ahLst/>
              <a:cxnLst/>
              <a:rect l="l" t="t" r="r" b="b"/>
              <a:pathLst>
                <a:path w="19125" h="24846" extrusionOk="0">
                  <a:moveTo>
                    <a:pt x="17443" y="0"/>
                  </a:moveTo>
                  <a:cubicBezTo>
                    <a:pt x="16744" y="0"/>
                    <a:pt x="16083" y="224"/>
                    <a:pt x="15484" y="657"/>
                  </a:cubicBezTo>
                  <a:cubicBezTo>
                    <a:pt x="14061" y="1725"/>
                    <a:pt x="13245" y="3901"/>
                    <a:pt x="13412" y="6202"/>
                  </a:cubicBezTo>
                  <a:cubicBezTo>
                    <a:pt x="13663" y="9320"/>
                    <a:pt x="11257" y="11224"/>
                    <a:pt x="5713" y="14781"/>
                  </a:cubicBezTo>
                  <a:cubicBezTo>
                    <a:pt x="0" y="18463"/>
                    <a:pt x="1988" y="24510"/>
                    <a:pt x="2009" y="24573"/>
                  </a:cubicBezTo>
                  <a:cubicBezTo>
                    <a:pt x="2051" y="24741"/>
                    <a:pt x="2218" y="24845"/>
                    <a:pt x="2365" y="24845"/>
                  </a:cubicBezTo>
                  <a:cubicBezTo>
                    <a:pt x="2407" y="24845"/>
                    <a:pt x="2469" y="24845"/>
                    <a:pt x="2511" y="24824"/>
                  </a:cubicBezTo>
                  <a:cubicBezTo>
                    <a:pt x="2700" y="24761"/>
                    <a:pt x="2825" y="24531"/>
                    <a:pt x="2741" y="24322"/>
                  </a:cubicBezTo>
                  <a:cubicBezTo>
                    <a:pt x="2679" y="24092"/>
                    <a:pt x="942" y="18777"/>
                    <a:pt x="6131" y="15450"/>
                  </a:cubicBezTo>
                  <a:cubicBezTo>
                    <a:pt x="11487" y="11998"/>
                    <a:pt x="14500" y="9885"/>
                    <a:pt x="14207" y="6139"/>
                  </a:cubicBezTo>
                  <a:cubicBezTo>
                    <a:pt x="14061" y="4131"/>
                    <a:pt x="14752" y="2185"/>
                    <a:pt x="15965" y="1306"/>
                  </a:cubicBezTo>
                  <a:cubicBezTo>
                    <a:pt x="16419" y="966"/>
                    <a:pt x="16919" y="800"/>
                    <a:pt x="17450" y="800"/>
                  </a:cubicBezTo>
                  <a:cubicBezTo>
                    <a:pt x="17801" y="800"/>
                    <a:pt x="18165" y="872"/>
                    <a:pt x="18539" y="1013"/>
                  </a:cubicBezTo>
                  <a:cubicBezTo>
                    <a:pt x="18583" y="1033"/>
                    <a:pt x="18629" y="1042"/>
                    <a:pt x="18676" y="1042"/>
                  </a:cubicBezTo>
                  <a:cubicBezTo>
                    <a:pt x="18827" y="1042"/>
                    <a:pt x="18977" y="943"/>
                    <a:pt x="19041" y="783"/>
                  </a:cubicBezTo>
                  <a:cubicBezTo>
                    <a:pt x="19125" y="595"/>
                    <a:pt x="19020" y="365"/>
                    <a:pt x="18832" y="281"/>
                  </a:cubicBezTo>
                  <a:cubicBezTo>
                    <a:pt x="18357" y="93"/>
                    <a:pt x="17892" y="0"/>
                    <a:pt x="1744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95"/>
            <p:cNvSpPr/>
            <p:nvPr/>
          </p:nvSpPr>
          <p:spPr>
            <a:xfrm>
              <a:off x="6171000" y="1206838"/>
              <a:ext cx="166875" cy="144325"/>
            </a:xfrm>
            <a:custGeom>
              <a:avLst/>
              <a:gdLst/>
              <a:ahLst/>
              <a:cxnLst/>
              <a:rect l="l" t="t" r="r" b="b"/>
              <a:pathLst>
                <a:path w="6675" h="5773" extrusionOk="0">
                  <a:moveTo>
                    <a:pt x="6231" y="1"/>
                  </a:moveTo>
                  <a:cubicBezTo>
                    <a:pt x="6191" y="1"/>
                    <a:pt x="6151" y="6"/>
                    <a:pt x="6110" y="19"/>
                  </a:cubicBezTo>
                  <a:cubicBezTo>
                    <a:pt x="3662" y="835"/>
                    <a:pt x="2762" y="3032"/>
                    <a:pt x="2511" y="3827"/>
                  </a:cubicBezTo>
                  <a:cubicBezTo>
                    <a:pt x="1067" y="3973"/>
                    <a:pt x="168" y="5103"/>
                    <a:pt x="126" y="5145"/>
                  </a:cubicBezTo>
                  <a:cubicBezTo>
                    <a:pt x="0" y="5312"/>
                    <a:pt x="21" y="5563"/>
                    <a:pt x="189" y="5689"/>
                  </a:cubicBezTo>
                  <a:cubicBezTo>
                    <a:pt x="272" y="5752"/>
                    <a:pt x="356" y="5773"/>
                    <a:pt x="440" y="5773"/>
                  </a:cubicBezTo>
                  <a:cubicBezTo>
                    <a:pt x="565" y="5773"/>
                    <a:pt x="670" y="5731"/>
                    <a:pt x="754" y="5626"/>
                  </a:cubicBezTo>
                  <a:cubicBezTo>
                    <a:pt x="754" y="5626"/>
                    <a:pt x="1570" y="4601"/>
                    <a:pt x="2804" y="4601"/>
                  </a:cubicBezTo>
                  <a:cubicBezTo>
                    <a:pt x="2992" y="4601"/>
                    <a:pt x="3160" y="4475"/>
                    <a:pt x="3202" y="4287"/>
                  </a:cubicBezTo>
                  <a:cubicBezTo>
                    <a:pt x="3202" y="4266"/>
                    <a:pt x="3829" y="1609"/>
                    <a:pt x="6361" y="772"/>
                  </a:cubicBezTo>
                  <a:cubicBezTo>
                    <a:pt x="6570" y="709"/>
                    <a:pt x="6675" y="479"/>
                    <a:pt x="6591" y="270"/>
                  </a:cubicBezTo>
                  <a:cubicBezTo>
                    <a:pt x="6541" y="101"/>
                    <a:pt x="6395" y="1"/>
                    <a:pt x="6231"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95"/>
            <p:cNvSpPr/>
            <p:nvPr/>
          </p:nvSpPr>
          <p:spPr>
            <a:xfrm>
              <a:off x="5868650" y="1982788"/>
              <a:ext cx="77975" cy="131575"/>
            </a:xfrm>
            <a:custGeom>
              <a:avLst/>
              <a:gdLst/>
              <a:ahLst/>
              <a:cxnLst/>
              <a:rect l="l" t="t" r="r" b="b"/>
              <a:pathLst>
                <a:path w="3119" h="5263" extrusionOk="0">
                  <a:moveTo>
                    <a:pt x="2662" y="0"/>
                  </a:moveTo>
                  <a:cubicBezTo>
                    <a:pt x="2583" y="0"/>
                    <a:pt x="2502" y="24"/>
                    <a:pt x="2428" y="73"/>
                  </a:cubicBezTo>
                  <a:cubicBezTo>
                    <a:pt x="0" y="1935"/>
                    <a:pt x="984" y="4948"/>
                    <a:pt x="984" y="4990"/>
                  </a:cubicBezTo>
                  <a:cubicBezTo>
                    <a:pt x="1047" y="5158"/>
                    <a:pt x="1193" y="5262"/>
                    <a:pt x="1360" y="5262"/>
                  </a:cubicBezTo>
                  <a:cubicBezTo>
                    <a:pt x="1402" y="5262"/>
                    <a:pt x="1444" y="5241"/>
                    <a:pt x="1486" y="5241"/>
                  </a:cubicBezTo>
                  <a:cubicBezTo>
                    <a:pt x="1695" y="5158"/>
                    <a:pt x="1800" y="4948"/>
                    <a:pt x="1737" y="4739"/>
                  </a:cubicBezTo>
                  <a:cubicBezTo>
                    <a:pt x="1695" y="4634"/>
                    <a:pt x="942" y="2207"/>
                    <a:pt x="2909" y="701"/>
                  </a:cubicBezTo>
                  <a:cubicBezTo>
                    <a:pt x="3076" y="575"/>
                    <a:pt x="3118" y="324"/>
                    <a:pt x="2992" y="157"/>
                  </a:cubicBezTo>
                  <a:cubicBezTo>
                    <a:pt x="2904" y="55"/>
                    <a:pt x="2784" y="0"/>
                    <a:pt x="2662"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95"/>
          <p:cNvGrpSpPr/>
          <p:nvPr/>
        </p:nvGrpSpPr>
        <p:grpSpPr>
          <a:xfrm>
            <a:off x="5193175" y="2466896"/>
            <a:ext cx="3941823" cy="2648094"/>
            <a:chOff x="5193175" y="2466896"/>
            <a:chExt cx="3941823" cy="2648094"/>
          </a:xfrm>
        </p:grpSpPr>
        <p:sp>
          <p:nvSpPr>
            <p:cNvPr id="1564" name="Google Shape;1564;p95"/>
            <p:cNvSpPr/>
            <p:nvPr/>
          </p:nvSpPr>
          <p:spPr>
            <a:xfrm flipH="1">
              <a:off x="8432050" y="3337576"/>
              <a:ext cx="27820" cy="41498"/>
            </a:xfrm>
            <a:custGeom>
              <a:avLst/>
              <a:gdLst/>
              <a:ahLst/>
              <a:cxnLst/>
              <a:rect l="l" t="t" r="r" b="b"/>
              <a:pathLst>
                <a:path w="1855" h="2767" extrusionOk="0">
                  <a:moveTo>
                    <a:pt x="0" y="1734"/>
                  </a:moveTo>
                  <a:cubicBezTo>
                    <a:pt x="547" y="2098"/>
                    <a:pt x="1033" y="2433"/>
                    <a:pt x="1520" y="2767"/>
                  </a:cubicBezTo>
                  <a:cubicBezTo>
                    <a:pt x="1854" y="1217"/>
                    <a:pt x="1520" y="396"/>
                    <a:pt x="1277" y="1"/>
                  </a:cubicBezTo>
                  <a:cubicBezTo>
                    <a:pt x="1033" y="214"/>
                    <a:pt x="578" y="822"/>
                    <a:pt x="0" y="1734"/>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95"/>
            <p:cNvSpPr/>
            <p:nvPr/>
          </p:nvSpPr>
          <p:spPr>
            <a:xfrm flipH="1">
              <a:off x="5202294" y="2958769"/>
              <a:ext cx="647337" cy="235686"/>
            </a:xfrm>
            <a:custGeom>
              <a:avLst/>
              <a:gdLst/>
              <a:ahLst/>
              <a:cxnLst/>
              <a:rect l="l" t="t" r="r" b="b"/>
              <a:pathLst>
                <a:path w="43163" h="15715" extrusionOk="0">
                  <a:moveTo>
                    <a:pt x="5016" y="15411"/>
                  </a:moveTo>
                  <a:cubicBezTo>
                    <a:pt x="4287" y="15441"/>
                    <a:pt x="4195" y="14347"/>
                    <a:pt x="4925" y="14256"/>
                  </a:cubicBezTo>
                  <a:lnTo>
                    <a:pt x="9575" y="13830"/>
                  </a:lnTo>
                  <a:lnTo>
                    <a:pt x="18299" y="11307"/>
                  </a:lnTo>
                  <a:lnTo>
                    <a:pt x="38451" y="5016"/>
                  </a:lnTo>
                  <a:cubicBezTo>
                    <a:pt x="41309" y="4134"/>
                    <a:pt x="43163" y="2766"/>
                    <a:pt x="42099" y="0"/>
                  </a:cubicBezTo>
                  <a:cubicBezTo>
                    <a:pt x="42099" y="0"/>
                    <a:pt x="42585" y="1915"/>
                    <a:pt x="39485" y="2979"/>
                  </a:cubicBezTo>
                  <a:cubicBezTo>
                    <a:pt x="36385" y="4073"/>
                    <a:pt x="274" y="14985"/>
                    <a:pt x="274" y="14985"/>
                  </a:cubicBezTo>
                  <a:cubicBezTo>
                    <a:pt x="274" y="14985"/>
                    <a:pt x="1" y="15198"/>
                    <a:pt x="31" y="15380"/>
                  </a:cubicBezTo>
                  <a:cubicBezTo>
                    <a:pt x="62" y="15593"/>
                    <a:pt x="214" y="15715"/>
                    <a:pt x="1034" y="15654"/>
                  </a:cubicBezTo>
                  <a:cubicBezTo>
                    <a:pt x="1885" y="15593"/>
                    <a:pt x="5016" y="15411"/>
                    <a:pt x="5016" y="1541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95"/>
            <p:cNvSpPr/>
            <p:nvPr/>
          </p:nvSpPr>
          <p:spPr>
            <a:xfrm flipH="1">
              <a:off x="5366396" y="2730837"/>
              <a:ext cx="542040" cy="321846"/>
            </a:xfrm>
            <a:custGeom>
              <a:avLst/>
              <a:gdLst/>
              <a:ahLst/>
              <a:cxnLst/>
              <a:rect l="l" t="t" r="r" b="b"/>
              <a:pathLst>
                <a:path w="36142" h="21460" extrusionOk="0">
                  <a:moveTo>
                    <a:pt x="7752" y="20518"/>
                  </a:moveTo>
                  <a:cubicBezTo>
                    <a:pt x="7174" y="20548"/>
                    <a:pt x="6688" y="20426"/>
                    <a:pt x="6353" y="20062"/>
                  </a:cubicBezTo>
                  <a:cubicBezTo>
                    <a:pt x="6141" y="19849"/>
                    <a:pt x="5928" y="19271"/>
                    <a:pt x="5776" y="18815"/>
                  </a:cubicBezTo>
                  <a:lnTo>
                    <a:pt x="3709" y="19818"/>
                  </a:lnTo>
                  <a:cubicBezTo>
                    <a:pt x="3040" y="20153"/>
                    <a:pt x="2524" y="19119"/>
                    <a:pt x="3192" y="18785"/>
                  </a:cubicBezTo>
                  <a:lnTo>
                    <a:pt x="5746" y="17569"/>
                  </a:lnTo>
                  <a:lnTo>
                    <a:pt x="6323" y="17296"/>
                  </a:lnTo>
                  <a:cubicBezTo>
                    <a:pt x="9575" y="15867"/>
                    <a:pt x="31065" y="6414"/>
                    <a:pt x="34226" y="4985"/>
                  </a:cubicBezTo>
                  <a:cubicBezTo>
                    <a:pt x="36141" y="4134"/>
                    <a:pt x="36141" y="1733"/>
                    <a:pt x="35199" y="0"/>
                  </a:cubicBezTo>
                  <a:cubicBezTo>
                    <a:pt x="35290" y="183"/>
                    <a:pt x="35959" y="2037"/>
                    <a:pt x="33163" y="3314"/>
                  </a:cubicBezTo>
                  <a:cubicBezTo>
                    <a:pt x="30245" y="4651"/>
                    <a:pt x="335" y="19818"/>
                    <a:pt x="335" y="19818"/>
                  </a:cubicBezTo>
                  <a:cubicBezTo>
                    <a:pt x="335" y="19818"/>
                    <a:pt x="1" y="20183"/>
                    <a:pt x="122" y="20578"/>
                  </a:cubicBezTo>
                  <a:cubicBezTo>
                    <a:pt x="274" y="21004"/>
                    <a:pt x="548" y="21460"/>
                    <a:pt x="1916" y="21277"/>
                  </a:cubicBezTo>
                  <a:cubicBezTo>
                    <a:pt x="3284" y="21095"/>
                    <a:pt x="7661" y="20518"/>
                    <a:pt x="7752" y="20518"/>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95"/>
            <p:cNvSpPr/>
            <p:nvPr/>
          </p:nvSpPr>
          <p:spPr>
            <a:xfrm flipH="1">
              <a:off x="6598126" y="3091422"/>
              <a:ext cx="93014" cy="83896"/>
            </a:xfrm>
            <a:custGeom>
              <a:avLst/>
              <a:gdLst/>
              <a:ahLst/>
              <a:cxnLst/>
              <a:rect l="l" t="t" r="r" b="b"/>
              <a:pathLst>
                <a:path w="6202" h="5594" extrusionOk="0">
                  <a:moveTo>
                    <a:pt x="5411" y="0"/>
                  </a:moveTo>
                  <a:cubicBezTo>
                    <a:pt x="5380" y="31"/>
                    <a:pt x="5350" y="31"/>
                    <a:pt x="5320" y="31"/>
                  </a:cubicBezTo>
                  <a:cubicBezTo>
                    <a:pt x="5107" y="183"/>
                    <a:pt x="3374" y="699"/>
                    <a:pt x="851" y="1399"/>
                  </a:cubicBezTo>
                  <a:lnTo>
                    <a:pt x="0" y="1611"/>
                  </a:lnTo>
                  <a:lnTo>
                    <a:pt x="6201" y="5593"/>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95"/>
            <p:cNvSpPr/>
            <p:nvPr/>
          </p:nvSpPr>
          <p:spPr>
            <a:xfrm flipH="1">
              <a:off x="5381904" y="3311151"/>
              <a:ext cx="1825721" cy="558432"/>
            </a:xfrm>
            <a:custGeom>
              <a:avLst/>
              <a:gdLst/>
              <a:ahLst/>
              <a:cxnLst/>
              <a:rect l="l" t="t" r="r" b="b"/>
              <a:pathLst>
                <a:path w="121735" h="37235" extrusionOk="0">
                  <a:moveTo>
                    <a:pt x="4073" y="17599"/>
                  </a:moveTo>
                  <a:cubicBezTo>
                    <a:pt x="2796" y="20000"/>
                    <a:pt x="1489" y="22371"/>
                    <a:pt x="213" y="24712"/>
                  </a:cubicBezTo>
                  <a:cubicBezTo>
                    <a:pt x="152" y="25016"/>
                    <a:pt x="61" y="25289"/>
                    <a:pt x="0" y="25593"/>
                  </a:cubicBezTo>
                  <a:cubicBezTo>
                    <a:pt x="1793" y="23921"/>
                    <a:pt x="6018" y="20061"/>
                    <a:pt x="7508" y="19636"/>
                  </a:cubicBezTo>
                  <a:cubicBezTo>
                    <a:pt x="10426" y="18845"/>
                    <a:pt x="16353" y="22766"/>
                    <a:pt x="17143" y="25654"/>
                  </a:cubicBezTo>
                  <a:cubicBezTo>
                    <a:pt x="17873" y="28207"/>
                    <a:pt x="16353" y="34165"/>
                    <a:pt x="15988" y="35502"/>
                  </a:cubicBezTo>
                  <a:cubicBezTo>
                    <a:pt x="16231" y="35836"/>
                    <a:pt x="16718" y="36444"/>
                    <a:pt x="17295" y="37235"/>
                  </a:cubicBezTo>
                  <a:cubicBezTo>
                    <a:pt x="23648" y="33344"/>
                    <a:pt x="49910" y="17174"/>
                    <a:pt x="54044" y="17052"/>
                  </a:cubicBezTo>
                  <a:cubicBezTo>
                    <a:pt x="57022" y="16961"/>
                    <a:pt x="65381" y="16353"/>
                    <a:pt x="73193" y="15684"/>
                  </a:cubicBezTo>
                  <a:cubicBezTo>
                    <a:pt x="80944" y="15046"/>
                    <a:pt x="88117" y="14347"/>
                    <a:pt x="88907" y="14104"/>
                  </a:cubicBezTo>
                  <a:cubicBezTo>
                    <a:pt x="90610" y="13617"/>
                    <a:pt x="93528" y="12979"/>
                    <a:pt x="93558" y="12979"/>
                  </a:cubicBezTo>
                  <a:lnTo>
                    <a:pt x="93588" y="12949"/>
                  </a:lnTo>
                  <a:cubicBezTo>
                    <a:pt x="97996" y="12249"/>
                    <a:pt x="103102" y="11885"/>
                    <a:pt x="107692" y="11550"/>
                  </a:cubicBezTo>
                  <a:cubicBezTo>
                    <a:pt x="111947" y="11246"/>
                    <a:pt x="115747" y="10973"/>
                    <a:pt x="118057" y="10517"/>
                  </a:cubicBezTo>
                  <a:cubicBezTo>
                    <a:pt x="119820" y="10152"/>
                    <a:pt x="121309" y="9240"/>
                    <a:pt x="121735" y="7964"/>
                  </a:cubicBezTo>
                  <a:cubicBezTo>
                    <a:pt x="121036" y="8511"/>
                    <a:pt x="120185" y="8876"/>
                    <a:pt x="119090" y="9028"/>
                  </a:cubicBezTo>
                  <a:cubicBezTo>
                    <a:pt x="116872" y="9301"/>
                    <a:pt x="95047" y="10395"/>
                    <a:pt x="94500" y="10152"/>
                  </a:cubicBezTo>
                  <a:cubicBezTo>
                    <a:pt x="93953" y="9939"/>
                    <a:pt x="93041" y="8480"/>
                    <a:pt x="92494" y="8876"/>
                  </a:cubicBezTo>
                  <a:cubicBezTo>
                    <a:pt x="91977" y="9301"/>
                    <a:pt x="89637" y="10882"/>
                    <a:pt x="85594" y="11155"/>
                  </a:cubicBezTo>
                  <a:cubicBezTo>
                    <a:pt x="81552" y="11398"/>
                    <a:pt x="58451" y="13222"/>
                    <a:pt x="54560" y="13101"/>
                  </a:cubicBezTo>
                  <a:cubicBezTo>
                    <a:pt x="50639" y="12949"/>
                    <a:pt x="48116" y="8328"/>
                    <a:pt x="48116" y="8328"/>
                  </a:cubicBezTo>
                  <a:lnTo>
                    <a:pt x="46931" y="8359"/>
                  </a:lnTo>
                  <a:cubicBezTo>
                    <a:pt x="46931" y="8359"/>
                    <a:pt x="45563" y="13465"/>
                    <a:pt x="44226" y="13800"/>
                  </a:cubicBezTo>
                  <a:cubicBezTo>
                    <a:pt x="42858" y="14134"/>
                    <a:pt x="38815" y="14468"/>
                    <a:pt x="36049" y="14681"/>
                  </a:cubicBezTo>
                  <a:cubicBezTo>
                    <a:pt x="33314" y="14863"/>
                    <a:pt x="31885" y="13313"/>
                    <a:pt x="32159" y="10699"/>
                  </a:cubicBezTo>
                  <a:cubicBezTo>
                    <a:pt x="32432" y="8055"/>
                    <a:pt x="34165" y="0"/>
                    <a:pt x="34165" y="0"/>
                  </a:cubicBezTo>
                  <a:lnTo>
                    <a:pt x="29241" y="9848"/>
                  </a:lnTo>
                  <a:cubicBezTo>
                    <a:pt x="27083" y="16718"/>
                    <a:pt x="20031" y="22675"/>
                    <a:pt x="17994" y="21672"/>
                  </a:cubicBezTo>
                  <a:cubicBezTo>
                    <a:pt x="15988" y="20669"/>
                    <a:pt x="14377" y="20882"/>
                    <a:pt x="13952" y="17508"/>
                  </a:cubicBezTo>
                  <a:cubicBezTo>
                    <a:pt x="13557" y="14134"/>
                    <a:pt x="12797" y="9058"/>
                    <a:pt x="12797" y="9058"/>
                  </a:cubicBezTo>
                  <a:lnTo>
                    <a:pt x="10547" y="11763"/>
                  </a:lnTo>
                  <a:cubicBezTo>
                    <a:pt x="9757" y="13526"/>
                    <a:pt x="8511" y="16019"/>
                    <a:pt x="6383" y="16809"/>
                  </a:cubicBezTo>
                  <a:cubicBezTo>
                    <a:pt x="5654" y="17052"/>
                    <a:pt x="4833" y="17356"/>
                    <a:pt x="4073" y="17599"/>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95"/>
            <p:cNvSpPr/>
            <p:nvPr/>
          </p:nvSpPr>
          <p:spPr>
            <a:xfrm flipH="1">
              <a:off x="7708601" y="4061026"/>
              <a:ext cx="241175" cy="279913"/>
            </a:xfrm>
            <a:custGeom>
              <a:avLst/>
              <a:gdLst/>
              <a:ahLst/>
              <a:cxnLst/>
              <a:rect l="l" t="t" r="r" b="b"/>
              <a:pathLst>
                <a:path w="16081" h="18664" extrusionOk="0">
                  <a:moveTo>
                    <a:pt x="16080" y="1"/>
                  </a:moveTo>
                  <a:cubicBezTo>
                    <a:pt x="13588" y="2584"/>
                    <a:pt x="7448" y="10457"/>
                    <a:pt x="5867" y="12493"/>
                  </a:cubicBezTo>
                  <a:cubicBezTo>
                    <a:pt x="6901" y="13192"/>
                    <a:pt x="9272" y="14925"/>
                    <a:pt x="11217" y="17357"/>
                  </a:cubicBezTo>
                  <a:cubicBezTo>
                    <a:pt x="10031" y="15624"/>
                    <a:pt x="10487" y="12676"/>
                    <a:pt x="11247" y="10852"/>
                  </a:cubicBezTo>
                  <a:cubicBezTo>
                    <a:pt x="11977" y="9028"/>
                    <a:pt x="16050" y="1"/>
                    <a:pt x="16080" y="1"/>
                  </a:cubicBezTo>
                  <a:close/>
                  <a:moveTo>
                    <a:pt x="2432" y="12919"/>
                  </a:moveTo>
                  <a:cubicBezTo>
                    <a:pt x="1065" y="13314"/>
                    <a:pt x="305" y="14621"/>
                    <a:pt x="1" y="15320"/>
                  </a:cubicBezTo>
                  <a:cubicBezTo>
                    <a:pt x="730" y="15746"/>
                    <a:pt x="2250" y="16810"/>
                    <a:pt x="3983" y="18664"/>
                  </a:cubicBezTo>
                  <a:lnTo>
                    <a:pt x="3983" y="18664"/>
                  </a:lnTo>
                  <a:cubicBezTo>
                    <a:pt x="3983" y="18664"/>
                    <a:pt x="3010" y="16779"/>
                    <a:pt x="2250" y="15138"/>
                  </a:cubicBezTo>
                  <a:cubicBezTo>
                    <a:pt x="1673" y="13922"/>
                    <a:pt x="2129" y="13223"/>
                    <a:pt x="2432" y="12919"/>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95"/>
            <p:cNvSpPr/>
            <p:nvPr/>
          </p:nvSpPr>
          <p:spPr>
            <a:xfrm flipH="1">
              <a:off x="6842480" y="4445772"/>
              <a:ext cx="1504804" cy="578963"/>
            </a:xfrm>
            <a:custGeom>
              <a:avLst/>
              <a:gdLst/>
              <a:ahLst/>
              <a:cxnLst/>
              <a:rect l="l" t="t" r="r" b="b"/>
              <a:pathLst>
                <a:path w="100337" h="38604" extrusionOk="0">
                  <a:moveTo>
                    <a:pt x="1916" y="20487"/>
                  </a:moveTo>
                  <a:cubicBezTo>
                    <a:pt x="2676" y="26597"/>
                    <a:pt x="3223" y="31703"/>
                    <a:pt x="3223" y="32585"/>
                  </a:cubicBezTo>
                  <a:cubicBezTo>
                    <a:pt x="3284" y="34469"/>
                    <a:pt x="1065" y="36931"/>
                    <a:pt x="1" y="37995"/>
                  </a:cubicBezTo>
                  <a:cubicBezTo>
                    <a:pt x="548" y="38269"/>
                    <a:pt x="1399" y="38603"/>
                    <a:pt x="2250" y="38481"/>
                  </a:cubicBezTo>
                  <a:cubicBezTo>
                    <a:pt x="3739" y="38299"/>
                    <a:pt x="31400" y="32068"/>
                    <a:pt x="35685" y="30609"/>
                  </a:cubicBezTo>
                  <a:cubicBezTo>
                    <a:pt x="39363" y="29363"/>
                    <a:pt x="43527" y="25077"/>
                    <a:pt x="44287" y="24287"/>
                  </a:cubicBezTo>
                  <a:cubicBezTo>
                    <a:pt x="44470" y="22980"/>
                    <a:pt x="45594" y="14499"/>
                    <a:pt x="44591" y="6840"/>
                  </a:cubicBezTo>
                  <a:cubicBezTo>
                    <a:pt x="44591" y="7022"/>
                    <a:pt x="44227" y="17508"/>
                    <a:pt x="41552" y="18116"/>
                  </a:cubicBezTo>
                  <a:cubicBezTo>
                    <a:pt x="38846" y="18724"/>
                    <a:pt x="14773" y="22676"/>
                    <a:pt x="9028" y="23101"/>
                  </a:cubicBezTo>
                  <a:cubicBezTo>
                    <a:pt x="3314" y="23496"/>
                    <a:pt x="1916" y="20487"/>
                    <a:pt x="1916" y="20487"/>
                  </a:cubicBezTo>
                  <a:close/>
                  <a:moveTo>
                    <a:pt x="45868" y="7934"/>
                  </a:moveTo>
                  <a:lnTo>
                    <a:pt x="45868" y="7934"/>
                  </a:lnTo>
                  <a:cubicBezTo>
                    <a:pt x="45868" y="7934"/>
                    <a:pt x="46932" y="12189"/>
                    <a:pt x="47813" y="13284"/>
                  </a:cubicBezTo>
                  <a:cubicBezTo>
                    <a:pt x="48695" y="14408"/>
                    <a:pt x="51704" y="14378"/>
                    <a:pt x="52768" y="10426"/>
                  </a:cubicBezTo>
                  <a:cubicBezTo>
                    <a:pt x="51521" y="16262"/>
                    <a:pt x="49607" y="22858"/>
                    <a:pt x="49272" y="24013"/>
                  </a:cubicBezTo>
                  <a:cubicBezTo>
                    <a:pt x="48786" y="24348"/>
                    <a:pt x="47145" y="25381"/>
                    <a:pt x="45442" y="24287"/>
                  </a:cubicBezTo>
                  <a:cubicBezTo>
                    <a:pt x="45686" y="22615"/>
                    <a:pt x="46597" y="15138"/>
                    <a:pt x="45868" y="7934"/>
                  </a:cubicBezTo>
                  <a:close/>
                  <a:moveTo>
                    <a:pt x="54288" y="8572"/>
                  </a:moveTo>
                  <a:cubicBezTo>
                    <a:pt x="53163" y="14469"/>
                    <a:pt x="51035" y="21946"/>
                    <a:pt x="50458" y="23983"/>
                  </a:cubicBezTo>
                  <a:cubicBezTo>
                    <a:pt x="52008" y="24499"/>
                    <a:pt x="56658" y="25867"/>
                    <a:pt x="59394" y="25320"/>
                  </a:cubicBezTo>
                  <a:cubicBezTo>
                    <a:pt x="61066" y="25016"/>
                    <a:pt x="66750" y="22524"/>
                    <a:pt x="72798" y="19606"/>
                  </a:cubicBezTo>
                  <a:cubicBezTo>
                    <a:pt x="79060" y="16597"/>
                    <a:pt x="85747" y="13132"/>
                    <a:pt x="88817" y="11156"/>
                  </a:cubicBezTo>
                  <a:cubicBezTo>
                    <a:pt x="89486" y="10761"/>
                    <a:pt x="90185" y="10305"/>
                    <a:pt x="90884" y="9879"/>
                  </a:cubicBezTo>
                  <a:cubicBezTo>
                    <a:pt x="95808" y="6809"/>
                    <a:pt x="99304" y="4621"/>
                    <a:pt x="100094" y="1247"/>
                  </a:cubicBezTo>
                  <a:cubicBezTo>
                    <a:pt x="100215" y="821"/>
                    <a:pt x="100276" y="426"/>
                    <a:pt x="100337" y="1"/>
                  </a:cubicBezTo>
                  <a:cubicBezTo>
                    <a:pt x="99000" y="2128"/>
                    <a:pt x="96538" y="4560"/>
                    <a:pt x="91978" y="6293"/>
                  </a:cubicBezTo>
                  <a:cubicBezTo>
                    <a:pt x="84957" y="8907"/>
                    <a:pt x="67510" y="16445"/>
                    <a:pt x="63528" y="17660"/>
                  </a:cubicBezTo>
                  <a:cubicBezTo>
                    <a:pt x="59576" y="18876"/>
                    <a:pt x="58148" y="17174"/>
                    <a:pt x="57661" y="16323"/>
                  </a:cubicBezTo>
                  <a:cubicBezTo>
                    <a:pt x="57205" y="15442"/>
                    <a:pt x="54288" y="8572"/>
                    <a:pt x="54288" y="8572"/>
                  </a:cubicBezTo>
                  <a:close/>
                  <a:moveTo>
                    <a:pt x="1916" y="20487"/>
                  </a:move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95"/>
            <p:cNvSpPr/>
            <p:nvPr/>
          </p:nvSpPr>
          <p:spPr>
            <a:xfrm flipH="1">
              <a:off x="7210354" y="3587855"/>
              <a:ext cx="360135" cy="354211"/>
            </a:xfrm>
            <a:custGeom>
              <a:avLst/>
              <a:gdLst/>
              <a:ahLst/>
              <a:cxnLst/>
              <a:rect l="l" t="t" r="r" b="b"/>
              <a:pathLst>
                <a:path w="24013" h="23618" extrusionOk="0">
                  <a:moveTo>
                    <a:pt x="22493" y="8754"/>
                  </a:moveTo>
                  <a:cubicBezTo>
                    <a:pt x="23526" y="5806"/>
                    <a:pt x="24013" y="2827"/>
                    <a:pt x="23830" y="0"/>
                  </a:cubicBezTo>
                  <a:cubicBezTo>
                    <a:pt x="23830" y="0"/>
                    <a:pt x="23891" y="3678"/>
                    <a:pt x="21064" y="6262"/>
                  </a:cubicBezTo>
                  <a:cubicBezTo>
                    <a:pt x="18997" y="8177"/>
                    <a:pt x="8602" y="14681"/>
                    <a:pt x="3283" y="17964"/>
                  </a:cubicBezTo>
                  <a:cubicBezTo>
                    <a:pt x="2219" y="19757"/>
                    <a:pt x="1520" y="20973"/>
                    <a:pt x="1520" y="20973"/>
                  </a:cubicBezTo>
                  <a:lnTo>
                    <a:pt x="0" y="23618"/>
                  </a:lnTo>
                  <a:lnTo>
                    <a:pt x="9088" y="17842"/>
                  </a:lnTo>
                  <a:cubicBezTo>
                    <a:pt x="9727" y="17417"/>
                    <a:pt x="10487" y="17052"/>
                    <a:pt x="11368" y="16627"/>
                  </a:cubicBezTo>
                  <a:cubicBezTo>
                    <a:pt x="13860" y="15411"/>
                    <a:pt x="17478" y="13617"/>
                    <a:pt x="22493" y="8754"/>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95"/>
            <p:cNvSpPr/>
            <p:nvPr/>
          </p:nvSpPr>
          <p:spPr>
            <a:xfrm flipH="1">
              <a:off x="6935930" y="3226805"/>
              <a:ext cx="160923" cy="392964"/>
            </a:xfrm>
            <a:custGeom>
              <a:avLst/>
              <a:gdLst/>
              <a:ahLst/>
              <a:cxnLst/>
              <a:rect l="l" t="t" r="r" b="b"/>
              <a:pathLst>
                <a:path w="10730" h="26202" extrusionOk="0">
                  <a:moveTo>
                    <a:pt x="9544" y="426"/>
                  </a:moveTo>
                  <a:cubicBezTo>
                    <a:pt x="9666" y="153"/>
                    <a:pt x="10000" y="1"/>
                    <a:pt x="10304" y="92"/>
                  </a:cubicBezTo>
                  <a:cubicBezTo>
                    <a:pt x="10578" y="214"/>
                    <a:pt x="10730" y="548"/>
                    <a:pt x="10639" y="852"/>
                  </a:cubicBezTo>
                  <a:lnTo>
                    <a:pt x="1186" y="25776"/>
                  </a:lnTo>
                  <a:cubicBezTo>
                    <a:pt x="1094" y="26050"/>
                    <a:pt x="760" y="26202"/>
                    <a:pt x="456" y="26111"/>
                  </a:cubicBezTo>
                  <a:cubicBezTo>
                    <a:pt x="152" y="25989"/>
                    <a:pt x="0" y="25655"/>
                    <a:pt x="122" y="2535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95"/>
            <p:cNvSpPr/>
            <p:nvPr/>
          </p:nvSpPr>
          <p:spPr>
            <a:xfrm flipH="1">
              <a:off x="6675168" y="3250066"/>
              <a:ext cx="160938" cy="392964"/>
            </a:xfrm>
            <a:custGeom>
              <a:avLst/>
              <a:gdLst/>
              <a:ahLst/>
              <a:cxnLst/>
              <a:rect l="l" t="t" r="r" b="b"/>
              <a:pathLst>
                <a:path w="10731" h="26202" extrusionOk="0">
                  <a:moveTo>
                    <a:pt x="9545" y="426"/>
                  </a:moveTo>
                  <a:cubicBezTo>
                    <a:pt x="9666" y="152"/>
                    <a:pt x="10001" y="0"/>
                    <a:pt x="10274" y="91"/>
                  </a:cubicBezTo>
                  <a:cubicBezTo>
                    <a:pt x="10578" y="213"/>
                    <a:pt x="10730" y="547"/>
                    <a:pt x="10609" y="851"/>
                  </a:cubicBezTo>
                  <a:lnTo>
                    <a:pt x="1186" y="25775"/>
                  </a:lnTo>
                  <a:cubicBezTo>
                    <a:pt x="1095" y="26049"/>
                    <a:pt x="760" y="26201"/>
                    <a:pt x="456" y="26110"/>
                  </a:cubicBezTo>
                  <a:cubicBezTo>
                    <a:pt x="153" y="25988"/>
                    <a:pt x="1" y="25654"/>
                    <a:pt x="122" y="2535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95"/>
            <p:cNvSpPr/>
            <p:nvPr/>
          </p:nvSpPr>
          <p:spPr>
            <a:xfrm flipH="1">
              <a:off x="6041074" y="2889481"/>
              <a:ext cx="204701" cy="83881"/>
            </a:xfrm>
            <a:custGeom>
              <a:avLst/>
              <a:gdLst/>
              <a:ahLst/>
              <a:cxnLst/>
              <a:rect l="l" t="t" r="r" b="b"/>
              <a:pathLst>
                <a:path w="13649" h="5593" extrusionOk="0">
                  <a:moveTo>
                    <a:pt x="6232" y="1064"/>
                  </a:moveTo>
                  <a:cubicBezTo>
                    <a:pt x="4712" y="304"/>
                    <a:pt x="3588" y="304"/>
                    <a:pt x="3101" y="0"/>
                  </a:cubicBezTo>
                  <a:cubicBezTo>
                    <a:pt x="2007" y="1216"/>
                    <a:pt x="1" y="3708"/>
                    <a:pt x="183" y="5593"/>
                  </a:cubicBezTo>
                  <a:lnTo>
                    <a:pt x="13649" y="31"/>
                  </a:lnTo>
                  <a:cubicBezTo>
                    <a:pt x="12676" y="304"/>
                    <a:pt x="11795" y="517"/>
                    <a:pt x="11035" y="669"/>
                  </a:cubicBezTo>
                  <a:cubicBezTo>
                    <a:pt x="8846" y="1125"/>
                    <a:pt x="6506" y="1125"/>
                    <a:pt x="6506" y="1125"/>
                  </a:cubicBezTo>
                  <a:cubicBezTo>
                    <a:pt x="6414" y="1125"/>
                    <a:pt x="6323" y="1094"/>
                    <a:pt x="6232" y="1064"/>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95"/>
            <p:cNvSpPr/>
            <p:nvPr/>
          </p:nvSpPr>
          <p:spPr>
            <a:xfrm flipH="1">
              <a:off x="6005065" y="2959219"/>
              <a:ext cx="435347" cy="342828"/>
            </a:xfrm>
            <a:custGeom>
              <a:avLst/>
              <a:gdLst/>
              <a:ahLst/>
              <a:cxnLst/>
              <a:rect l="l" t="t" r="r" b="b"/>
              <a:pathLst>
                <a:path w="29028" h="22859" extrusionOk="0">
                  <a:moveTo>
                    <a:pt x="27873" y="548"/>
                  </a:moveTo>
                  <a:cubicBezTo>
                    <a:pt x="27873" y="244"/>
                    <a:pt x="28146" y="1"/>
                    <a:pt x="28450" y="1"/>
                  </a:cubicBezTo>
                  <a:cubicBezTo>
                    <a:pt x="28754" y="1"/>
                    <a:pt x="29028" y="274"/>
                    <a:pt x="28998" y="578"/>
                  </a:cubicBezTo>
                  <a:cubicBezTo>
                    <a:pt x="28998" y="639"/>
                    <a:pt x="28998" y="22737"/>
                    <a:pt x="578" y="22858"/>
                  </a:cubicBezTo>
                  <a:cubicBezTo>
                    <a:pt x="274" y="22858"/>
                    <a:pt x="0" y="22585"/>
                    <a:pt x="0" y="22281"/>
                  </a:cubicBezTo>
                  <a:cubicBezTo>
                    <a:pt x="0" y="21977"/>
                    <a:pt x="274" y="21703"/>
                    <a:pt x="578" y="21703"/>
                  </a:cubicBezTo>
                  <a:cubicBezTo>
                    <a:pt x="27873" y="21612"/>
                    <a:pt x="27873" y="609"/>
                    <a:pt x="27873" y="548"/>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95"/>
            <p:cNvSpPr/>
            <p:nvPr/>
          </p:nvSpPr>
          <p:spPr>
            <a:xfrm flipH="1">
              <a:off x="6031040" y="3072735"/>
              <a:ext cx="91650" cy="323676"/>
            </a:xfrm>
            <a:custGeom>
              <a:avLst/>
              <a:gdLst/>
              <a:ahLst/>
              <a:cxnLst/>
              <a:rect l="l" t="t" r="r" b="b"/>
              <a:pathLst>
                <a:path w="6111" h="21582" extrusionOk="0">
                  <a:moveTo>
                    <a:pt x="4925" y="426"/>
                  </a:moveTo>
                  <a:cubicBezTo>
                    <a:pt x="5046" y="152"/>
                    <a:pt x="5350" y="0"/>
                    <a:pt x="5654" y="91"/>
                  </a:cubicBezTo>
                  <a:cubicBezTo>
                    <a:pt x="5958" y="213"/>
                    <a:pt x="6110" y="547"/>
                    <a:pt x="5989" y="821"/>
                  </a:cubicBezTo>
                  <a:cubicBezTo>
                    <a:pt x="5989" y="882"/>
                    <a:pt x="1308" y="13678"/>
                    <a:pt x="1156" y="21004"/>
                  </a:cubicBezTo>
                  <a:cubicBezTo>
                    <a:pt x="1156" y="21307"/>
                    <a:pt x="882" y="21581"/>
                    <a:pt x="578" y="21551"/>
                  </a:cubicBezTo>
                  <a:cubicBezTo>
                    <a:pt x="244" y="21551"/>
                    <a:pt x="1" y="21307"/>
                    <a:pt x="1" y="20973"/>
                  </a:cubicBezTo>
                  <a:cubicBezTo>
                    <a:pt x="153" y="13435"/>
                    <a:pt x="4925" y="487"/>
                    <a:pt x="4925" y="426"/>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95"/>
            <p:cNvSpPr/>
            <p:nvPr/>
          </p:nvSpPr>
          <p:spPr>
            <a:xfrm flipH="1">
              <a:off x="5193175" y="2466896"/>
              <a:ext cx="3941823" cy="2648094"/>
            </a:xfrm>
            <a:custGeom>
              <a:avLst/>
              <a:gdLst/>
              <a:ahLst/>
              <a:cxnLst/>
              <a:rect l="l" t="t" r="r" b="b"/>
              <a:pathLst>
                <a:path w="262832" h="176569" extrusionOk="0">
                  <a:moveTo>
                    <a:pt x="141826" y="51247"/>
                  </a:moveTo>
                  <a:lnTo>
                    <a:pt x="82707" y="61582"/>
                  </a:lnTo>
                  <a:lnTo>
                    <a:pt x="82676" y="61582"/>
                  </a:lnTo>
                  <a:lnTo>
                    <a:pt x="56141" y="66354"/>
                  </a:lnTo>
                  <a:cubicBezTo>
                    <a:pt x="56110" y="66354"/>
                    <a:pt x="56080" y="66354"/>
                    <a:pt x="56050" y="66354"/>
                  </a:cubicBezTo>
                  <a:lnTo>
                    <a:pt x="56019" y="66354"/>
                  </a:lnTo>
                  <a:cubicBezTo>
                    <a:pt x="55807" y="66354"/>
                    <a:pt x="53010" y="66324"/>
                    <a:pt x="48816" y="63649"/>
                  </a:cubicBezTo>
                  <a:cubicBezTo>
                    <a:pt x="48086" y="63193"/>
                    <a:pt x="47235" y="62646"/>
                    <a:pt x="46353" y="62068"/>
                  </a:cubicBezTo>
                  <a:cubicBezTo>
                    <a:pt x="45715" y="61643"/>
                    <a:pt x="45077" y="61217"/>
                    <a:pt x="44439" y="60761"/>
                  </a:cubicBezTo>
                  <a:cubicBezTo>
                    <a:pt x="43618" y="62129"/>
                    <a:pt x="42645" y="63892"/>
                    <a:pt x="41612" y="65898"/>
                  </a:cubicBezTo>
                  <a:cubicBezTo>
                    <a:pt x="39514" y="69941"/>
                    <a:pt x="37296" y="74895"/>
                    <a:pt x="35806" y="79272"/>
                  </a:cubicBezTo>
                  <a:cubicBezTo>
                    <a:pt x="33587" y="85929"/>
                    <a:pt x="35107" y="97601"/>
                    <a:pt x="36566" y="106172"/>
                  </a:cubicBezTo>
                  <a:lnTo>
                    <a:pt x="38815" y="107479"/>
                  </a:lnTo>
                  <a:lnTo>
                    <a:pt x="41338" y="108938"/>
                  </a:lnTo>
                  <a:cubicBezTo>
                    <a:pt x="43071" y="109941"/>
                    <a:pt x="44955" y="110640"/>
                    <a:pt x="46870" y="111127"/>
                  </a:cubicBezTo>
                  <a:cubicBezTo>
                    <a:pt x="46901" y="111127"/>
                    <a:pt x="46961" y="111127"/>
                    <a:pt x="46992" y="111127"/>
                  </a:cubicBezTo>
                  <a:lnTo>
                    <a:pt x="47022" y="111157"/>
                  </a:lnTo>
                  <a:cubicBezTo>
                    <a:pt x="57357" y="113619"/>
                    <a:pt x="69333" y="109516"/>
                    <a:pt x="69393" y="109485"/>
                  </a:cubicBezTo>
                  <a:lnTo>
                    <a:pt x="103437" y="97601"/>
                  </a:lnTo>
                  <a:lnTo>
                    <a:pt x="104865" y="95169"/>
                  </a:lnTo>
                  <a:cubicBezTo>
                    <a:pt x="104865" y="95108"/>
                    <a:pt x="113437" y="80427"/>
                    <a:pt x="115017" y="77266"/>
                  </a:cubicBezTo>
                  <a:cubicBezTo>
                    <a:pt x="115382" y="76537"/>
                    <a:pt x="115838" y="75503"/>
                    <a:pt x="116385" y="74318"/>
                  </a:cubicBezTo>
                  <a:cubicBezTo>
                    <a:pt x="118270" y="70153"/>
                    <a:pt x="120945" y="64257"/>
                    <a:pt x="122707" y="63770"/>
                  </a:cubicBezTo>
                  <a:cubicBezTo>
                    <a:pt x="123011" y="63679"/>
                    <a:pt x="123346" y="63710"/>
                    <a:pt x="123711" y="63831"/>
                  </a:cubicBezTo>
                  <a:cubicBezTo>
                    <a:pt x="124470" y="64135"/>
                    <a:pt x="125473" y="64925"/>
                    <a:pt x="126385" y="66141"/>
                  </a:cubicBezTo>
                  <a:cubicBezTo>
                    <a:pt x="127267" y="67327"/>
                    <a:pt x="128118" y="68968"/>
                    <a:pt x="128665" y="70974"/>
                  </a:cubicBezTo>
                  <a:cubicBezTo>
                    <a:pt x="129182" y="72889"/>
                    <a:pt x="129455" y="75138"/>
                    <a:pt x="129243" y="77661"/>
                  </a:cubicBezTo>
                  <a:cubicBezTo>
                    <a:pt x="131644" y="73315"/>
                    <a:pt x="133984" y="68907"/>
                    <a:pt x="136051" y="64652"/>
                  </a:cubicBezTo>
                  <a:cubicBezTo>
                    <a:pt x="138392" y="59910"/>
                    <a:pt x="140398" y="55351"/>
                    <a:pt x="141826" y="51247"/>
                  </a:cubicBezTo>
                  <a:close/>
                  <a:moveTo>
                    <a:pt x="30487" y="176568"/>
                  </a:moveTo>
                  <a:lnTo>
                    <a:pt x="26262" y="176568"/>
                  </a:lnTo>
                  <a:lnTo>
                    <a:pt x="51308" y="169517"/>
                  </a:lnTo>
                  <a:cubicBezTo>
                    <a:pt x="51885" y="169000"/>
                    <a:pt x="54651" y="166325"/>
                    <a:pt x="54621" y="164532"/>
                  </a:cubicBezTo>
                  <a:cubicBezTo>
                    <a:pt x="54591" y="163134"/>
                    <a:pt x="53162" y="150459"/>
                    <a:pt x="51642" y="140550"/>
                  </a:cubicBezTo>
                  <a:cubicBezTo>
                    <a:pt x="50761" y="134774"/>
                    <a:pt x="49910" y="129972"/>
                    <a:pt x="49302" y="129090"/>
                  </a:cubicBezTo>
                  <a:cubicBezTo>
                    <a:pt x="47873" y="126993"/>
                    <a:pt x="47053" y="126628"/>
                    <a:pt x="46840" y="126568"/>
                  </a:cubicBezTo>
                  <a:lnTo>
                    <a:pt x="0" y="127814"/>
                  </a:lnTo>
                  <a:lnTo>
                    <a:pt x="0" y="126659"/>
                  </a:lnTo>
                  <a:lnTo>
                    <a:pt x="46566" y="125443"/>
                  </a:lnTo>
                  <a:cubicBezTo>
                    <a:pt x="46931" y="124805"/>
                    <a:pt x="47964" y="123498"/>
                    <a:pt x="49849" y="123255"/>
                  </a:cubicBezTo>
                  <a:cubicBezTo>
                    <a:pt x="51885" y="123011"/>
                    <a:pt x="74743" y="121522"/>
                    <a:pt x="77904" y="121309"/>
                  </a:cubicBezTo>
                  <a:cubicBezTo>
                    <a:pt x="78391" y="120185"/>
                    <a:pt x="80153" y="116902"/>
                    <a:pt x="83862" y="118270"/>
                  </a:cubicBezTo>
                  <a:cubicBezTo>
                    <a:pt x="85351" y="116355"/>
                    <a:pt x="92616" y="106993"/>
                    <a:pt x="94774" y="104956"/>
                  </a:cubicBezTo>
                  <a:cubicBezTo>
                    <a:pt x="95807" y="104014"/>
                    <a:pt x="98847" y="101947"/>
                    <a:pt x="102221" y="99728"/>
                  </a:cubicBezTo>
                  <a:lnTo>
                    <a:pt x="102555" y="99120"/>
                  </a:lnTo>
                  <a:lnTo>
                    <a:pt x="69728" y="110580"/>
                  </a:lnTo>
                  <a:cubicBezTo>
                    <a:pt x="69697" y="110580"/>
                    <a:pt x="57813" y="114653"/>
                    <a:pt x="47205" y="112343"/>
                  </a:cubicBezTo>
                  <a:cubicBezTo>
                    <a:pt x="44621" y="120640"/>
                    <a:pt x="41156" y="120489"/>
                    <a:pt x="40274" y="120276"/>
                  </a:cubicBezTo>
                  <a:cubicBezTo>
                    <a:pt x="39849" y="120397"/>
                    <a:pt x="38755" y="120549"/>
                    <a:pt x="37387" y="119881"/>
                  </a:cubicBezTo>
                  <a:cubicBezTo>
                    <a:pt x="35989" y="119182"/>
                    <a:pt x="5441" y="106172"/>
                    <a:pt x="0" y="103862"/>
                  </a:cubicBezTo>
                  <a:lnTo>
                    <a:pt x="0" y="102616"/>
                  </a:lnTo>
                  <a:cubicBezTo>
                    <a:pt x="3860" y="104257"/>
                    <a:pt x="36444" y="118148"/>
                    <a:pt x="37903" y="118847"/>
                  </a:cubicBezTo>
                  <a:cubicBezTo>
                    <a:pt x="38299" y="119060"/>
                    <a:pt x="38663" y="119151"/>
                    <a:pt x="38967" y="119212"/>
                  </a:cubicBezTo>
                  <a:cubicBezTo>
                    <a:pt x="37751" y="117601"/>
                    <a:pt x="37022" y="114957"/>
                    <a:pt x="37022" y="114957"/>
                  </a:cubicBezTo>
                  <a:lnTo>
                    <a:pt x="37022" y="114896"/>
                  </a:lnTo>
                  <a:lnTo>
                    <a:pt x="37022" y="114896"/>
                  </a:lnTo>
                  <a:cubicBezTo>
                    <a:pt x="36870" y="114045"/>
                    <a:pt x="36688" y="113133"/>
                    <a:pt x="36505" y="112099"/>
                  </a:cubicBezTo>
                  <a:cubicBezTo>
                    <a:pt x="36201" y="110519"/>
                    <a:pt x="35837" y="108665"/>
                    <a:pt x="35502" y="106628"/>
                  </a:cubicBezTo>
                  <a:lnTo>
                    <a:pt x="35502" y="106628"/>
                  </a:lnTo>
                  <a:lnTo>
                    <a:pt x="35502" y="106598"/>
                  </a:lnTo>
                  <a:lnTo>
                    <a:pt x="35472" y="106598"/>
                  </a:lnTo>
                  <a:cubicBezTo>
                    <a:pt x="33982" y="97874"/>
                    <a:pt x="32402" y="85868"/>
                    <a:pt x="34712" y="78907"/>
                  </a:cubicBezTo>
                  <a:cubicBezTo>
                    <a:pt x="36201" y="74470"/>
                    <a:pt x="38451" y="69454"/>
                    <a:pt x="40578" y="65381"/>
                  </a:cubicBezTo>
                  <a:cubicBezTo>
                    <a:pt x="41673" y="63254"/>
                    <a:pt x="42767" y="61369"/>
                    <a:pt x="43739" y="59910"/>
                  </a:cubicBezTo>
                  <a:cubicBezTo>
                    <a:pt x="43739" y="59819"/>
                    <a:pt x="43770" y="59728"/>
                    <a:pt x="43831" y="59667"/>
                  </a:cubicBezTo>
                  <a:cubicBezTo>
                    <a:pt x="43861" y="59576"/>
                    <a:pt x="43922" y="59545"/>
                    <a:pt x="44013" y="59485"/>
                  </a:cubicBezTo>
                  <a:cubicBezTo>
                    <a:pt x="44621" y="58573"/>
                    <a:pt x="45198" y="57874"/>
                    <a:pt x="45624" y="57418"/>
                  </a:cubicBezTo>
                  <a:lnTo>
                    <a:pt x="0" y="14742"/>
                  </a:lnTo>
                  <a:lnTo>
                    <a:pt x="0" y="13192"/>
                  </a:lnTo>
                  <a:lnTo>
                    <a:pt x="46870" y="56992"/>
                  </a:lnTo>
                  <a:cubicBezTo>
                    <a:pt x="46870" y="56992"/>
                    <a:pt x="46901" y="57023"/>
                    <a:pt x="46901" y="57023"/>
                  </a:cubicBezTo>
                  <a:lnTo>
                    <a:pt x="46901" y="57023"/>
                  </a:lnTo>
                  <a:lnTo>
                    <a:pt x="46901" y="57023"/>
                  </a:lnTo>
                  <a:cubicBezTo>
                    <a:pt x="47113" y="57235"/>
                    <a:pt x="48329" y="58603"/>
                    <a:pt x="47569" y="61491"/>
                  </a:cubicBezTo>
                  <a:cubicBezTo>
                    <a:pt x="48208" y="61916"/>
                    <a:pt x="48816" y="62311"/>
                    <a:pt x="49423" y="62676"/>
                  </a:cubicBezTo>
                  <a:cubicBezTo>
                    <a:pt x="53192" y="65108"/>
                    <a:pt x="55655" y="65229"/>
                    <a:pt x="55989" y="65229"/>
                  </a:cubicBezTo>
                  <a:lnTo>
                    <a:pt x="82464" y="60457"/>
                  </a:lnTo>
                  <a:lnTo>
                    <a:pt x="82524" y="60457"/>
                  </a:lnTo>
                  <a:lnTo>
                    <a:pt x="142252" y="50001"/>
                  </a:lnTo>
                  <a:cubicBezTo>
                    <a:pt x="142495" y="49302"/>
                    <a:pt x="142890" y="48755"/>
                    <a:pt x="143285" y="48360"/>
                  </a:cubicBezTo>
                  <a:cubicBezTo>
                    <a:pt x="143924" y="47782"/>
                    <a:pt x="144623" y="47509"/>
                    <a:pt x="145018" y="47418"/>
                  </a:cubicBezTo>
                  <a:cubicBezTo>
                    <a:pt x="151127" y="45776"/>
                    <a:pt x="157480" y="44044"/>
                    <a:pt x="161918" y="42797"/>
                  </a:cubicBezTo>
                  <a:cubicBezTo>
                    <a:pt x="165413" y="41825"/>
                    <a:pt x="167815" y="41126"/>
                    <a:pt x="168058" y="41004"/>
                  </a:cubicBezTo>
                  <a:cubicBezTo>
                    <a:pt x="168149" y="40943"/>
                    <a:pt x="168240" y="40883"/>
                    <a:pt x="168331" y="40791"/>
                  </a:cubicBezTo>
                  <a:cubicBezTo>
                    <a:pt x="168392" y="40609"/>
                    <a:pt x="168544" y="40457"/>
                    <a:pt x="168727" y="40396"/>
                  </a:cubicBezTo>
                  <a:cubicBezTo>
                    <a:pt x="169182" y="39910"/>
                    <a:pt x="169699" y="39180"/>
                    <a:pt x="170246" y="38329"/>
                  </a:cubicBezTo>
                  <a:cubicBezTo>
                    <a:pt x="171280" y="36718"/>
                    <a:pt x="172313" y="34743"/>
                    <a:pt x="172982" y="33223"/>
                  </a:cubicBezTo>
                  <a:cubicBezTo>
                    <a:pt x="175079" y="28299"/>
                    <a:pt x="179608" y="24590"/>
                    <a:pt x="184168" y="20852"/>
                  </a:cubicBezTo>
                  <a:cubicBezTo>
                    <a:pt x="187693" y="17964"/>
                    <a:pt x="191219" y="15107"/>
                    <a:pt x="193529" y="11703"/>
                  </a:cubicBezTo>
                  <a:cubicBezTo>
                    <a:pt x="194593" y="10153"/>
                    <a:pt x="196083" y="7843"/>
                    <a:pt x="197299" y="5684"/>
                  </a:cubicBezTo>
                  <a:cubicBezTo>
                    <a:pt x="198180" y="4104"/>
                    <a:pt x="198909" y="2645"/>
                    <a:pt x="199244" y="1581"/>
                  </a:cubicBezTo>
                  <a:cubicBezTo>
                    <a:pt x="199274" y="1520"/>
                    <a:pt x="199305" y="1429"/>
                    <a:pt x="199365" y="1368"/>
                  </a:cubicBezTo>
                  <a:cubicBezTo>
                    <a:pt x="199517" y="1186"/>
                    <a:pt x="200612" y="0"/>
                    <a:pt x="202131" y="335"/>
                  </a:cubicBezTo>
                  <a:cubicBezTo>
                    <a:pt x="203043" y="517"/>
                    <a:pt x="204654" y="2341"/>
                    <a:pt x="205657" y="5077"/>
                  </a:cubicBezTo>
                  <a:cubicBezTo>
                    <a:pt x="206326" y="6931"/>
                    <a:pt x="206752" y="9271"/>
                    <a:pt x="206539" y="11824"/>
                  </a:cubicBezTo>
                  <a:cubicBezTo>
                    <a:pt x="206144" y="16262"/>
                    <a:pt x="201372" y="21642"/>
                    <a:pt x="198514" y="24834"/>
                  </a:cubicBezTo>
                  <a:cubicBezTo>
                    <a:pt x="197450" y="26049"/>
                    <a:pt x="196691" y="26931"/>
                    <a:pt x="196630" y="27113"/>
                  </a:cubicBezTo>
                  <a:lnTo>
                    <a:pt x="196630" y="27144"/>
                  </a:lnTo>
                  <a:cubicBezTo>
                    <a:pt x="196599" y="27265"/>
                    <a:pt x="196721" y="27296"/>
                    <a:pt x="197025" y="27356"/>
                  </a:cubicBezTo>
                  <a:cubicBezTo>
                    <a:pt x="197511" y="27478"/>
                    <a:pt x="198271" y="27660"/>
                    <a:pt x="199274" y="28147"/>
                  </a:cubicBezTo>
                  <a:cubicBezTo>
                    <a:pt x="199791" y="28116"/>
                    <a:pt x="201675" y="28086"/>
                    <a:pt x="203469" y="27721"/>
                  </a:cubicBezTo>
                  <a:cubicBezTo>
                    <a:pt x="204745" y="27448"/>
                    <a:pt x="207724" y="26688"/>
                    <a:pt x="212952" y="24894"/>
                  </a:cubicBezTo>
                  <a:cubicBezTo>
                    <a:pt x="216478" y="23709"/>
                    <a:pt x="220977" y="22068"/>
                    <a:pt x="226661" y="19849"/>
                  </a:cubicBezTo>
                  <a:cubicBezTo>
                    <a:pt x="233773" y="17083"/>
                    <a:pt x="238545" y="15502"/>
                    <a:pt x="241919" y="14773"/>
                  </a:cubicBezTo>
                  <a:cubicBezTo>
                    <a:pt x="245385" y="14013"/>
                    <a:pt x="247421" y="14134"/>
                    <a:pt x="248910" y="14712"/>
                  </a:cubicBezTo>
                  <a:cubicBezTo>
                    <a:pt x="250035" y="15168"/>
                    <a:pt x="250977" y="16201"/>
                    <a:pt x="251555" y="17417"/>
                  </a:cubicBezTo>
                  <a:cubicBezTo>
                    <a:pt x="251828" y="18086"/>
                    <a:pt x="252041" y="18785"/>
                    <a:pt x="252072" y="19484"/>
                  </a:cubicBezTo>
                  <a:cubicBezTo>
                    <a:pt x="252132" y="20214"/>
                    <a:pt x="252072" y="20913"/>
                    <a:pt x="251798" y="21581"/>
                  </a:cubicBezTo>
                  <a:cubicBezTo>
                    <a:pt x="251464" y="22463"/>
                    <a:pt x="250825" y="23192"/>
                    <a:pt x="249822" y="23648"/>
                  </a:cubicBezTo>
                  <a:cubicBezTo>
                    <a:pt x="246783" y="25016"/>
                    <a:pt x="225384" y="34408"/>
                    <a:pt x="221949" y="35928"/>
                  </a:cubicBezTo>
                  <a:cubicBezTo>
                    <a:pt x="222071" y="36293"/>
                    <a:pt x="222253" y="36809"/>
                    <a:pt x="222345" y="36901"/>
                  </a:cubicBezTo>
                  <a:cubicBezTo>
                    <a:pt x="222375" y="36931"/>
                    <a:pt x="222466" y="36961"/>
                    <a:pt x="222679" y="36961"/>
                  </a:cubicBezTo>
                  <a:cubicBezTo>
                    <a:pt x="223044" y="36961"/>
                    <a:pt x="223621" y="36840"/>
                    <a:pt x="224503" y="36506"/>
                  </a:cubicBezTo>
                  <a:cubicBezTo>
                    <a:pt x="225718" y="36050"/>
                    <a:pt x="235597" y="33466"/>
                    <a:pt x="244381" y="31460"/>
                  </a:cubicBezTo>
                  <a:cubicBezTo>
                    <a:pt x="249822" y="30214"/>
                    <a:pt x="254838" y="29211"/>
                    <a:pt x="257148" y="29059"/>
                  </a:cubicBezTo>
                  <a:cubicBezTo>
                    <a:pt x="257178" y="29059"/>
                    <a:pt x="257239" y="29059"/>
                    <a:pt x="257269" y="29089"/>
                  </a:cubicBezTo>
                  <a:cubicBezTo>
                    <a:pt x="257634" y="29119"/>
                    <a:pt x="261129" y="29545"/>
                    <a:pt x="262254" y="32372"/>
                  </a:cubicBezTo>
                  <a:cubicBezTo>
                    <a:pt x="262832" y="33892"/>
                    <a:pt x="262771" y="35199"/>
                    <a:pt x="262011" y="36354"/>
                  </a:cubicBezTo>
                  <a:cubicBezTo>
                    <a:pt x="261281" y="37417"/>
                    <a:pt x="259914" y="38268"/>
                    <a:pt x="257847" y="38907"/>
                  </a:cubicBezTo>
                  <a:lnTo>
                    <a:pt x="256023" y="39484"/>
                  </a:lnTo>
                  <a:cubicBezTo>
                    <a:pt x="250673" y="41126"/>
                    <a:pt x="239336" y="44621"/>
                    <a:pt x="237755" y="45168"/>
                  </a:cubicBezTo>
                  <a:cubicBezTo>
                    <a:pt x="237542" y="45259"/>
                    <a:pt x="237178" y="45351"/>
                    <a:pt x="236752" y="45503"/>
                  </a:cubicBezTo>
                  <a:lnTo>
                    <a:pt x="255993" y="42828"/>
                  </a:lnTo>
                  <a:cubicBezTo>
                    <a:pt x="256023" y="42828"/>
                    <a:pt x="256053" y="42828"/>
                    <a:pt x="256084" y="42828"/>
                  </a:cubicBezTo>
                  <a:cubicBezTo>
                    <a:pt x="256418" y="42797"/>
                    <a:pt x="259822" y="42797"/>
                    <a:pt x="260461" y="46293"/>
                  </a:cubicBezTo>
                  <a:cubicBezTo>
                    <a:pt x="260795" y="48056"/>
                    <a:pt x="260552" y="49332"/>
                    <a:pt x="259701" y="50336"/>
                  </a:cubicBezTo>
                  <a:cubicBezTo>
                    <a:pt x="258850" y="51308"/>
                    <a:pt x="257452" y="51977"/>
                    <a:pt x="255415" y="52554"/>
                  </a:cubicBezTo>
                  <a:cubicBezTo>
                    <a:pt x="253713" y="53041"/>
                    <a:pt x="247360" y="54439"/>
                    <a:pt x="240704" y="55898"/>
                  </a:cubicBezTo>
                  <a:cubicBezTo>
                    <a:pt x="233561" y="57509"/>
                    <a:pt x="226022" y="59181"/>
                    <a:pt x="223560" y="59849"/>
                  </a:cubicBezTo>
                  <a:cubicBezTo>
                    <a:pt x="224047" y="60062"/>
                    <a:pt x="224746" y="60244"/>
                    <a:pt x="225810" y="60214"/>
                  </a:cubicBezTo>
                  <a:lnTo>
                    <a:pt x="246722" y="59515"/>
                  </a:lnTo>
                  <a:lnTo>
                    <a:pt x="246752" y="59515"/>
                  </a:lnTo>
                  <a:cubicBezTo>
                    <a:pt x="248728" y="59606"/>
                    <a:pt x="250096" y="60396"/>
                    <a:pt x="250856" y="61430"/>
                  </a:cubicBezTo>
                  <a:cubicBezTo>
                    <a:pt x="251251" y="61977"/>
                    <a:pt x="251494" y="62615"/>
                    <a:pt x="251524" y="63284"/>
                  </a:cubicBezTo>
                  <a:cubicBezTo>
                    <a:pt x="251555" y="63922"/>
                    <a:pt x="251403" y="64591"/>
                    <a:pt x="251069" y="65199"/>
                  </a:cubicBezTo>
                  <a:cubicBezTo>
                    <a:pt x="250430" y="66415"/>
                    <a:pt x="249002" y="67479"/>
                    <a:pt x="246813" y="67935"/>
                  </a:cubicBezTo>
                  <a:cubicBezTo>
                    <a:pt x="244442" y="68390"/>
                    <a:pt x="240612" y="68664"/>
                    <a:pt x="236327" y="68998"/>
                  </a:cubicBezTo>
                  <a:cubicBezTo>
                    <a:pt x="231737" y="69302"/>
                    <a:pt x="226661" y="69698"/>
                    <a:pt x="222314" y="70366"/>
                  </a:cubicBezTo>
                  <a:cubicBezTo>
                    <a:pt x="222314" y="70366"/>
                    <a:pt x="219396" y="71005"/>
                    <a:pt x="217755" y="71491"/>
                  </a:cubicBezTo>
                  <a:cubicBezTo>
                    <a:pt x="216873" y="71764"/>
                    <a:pt x="209609" y="72464"/>
                    <a:pt x="201827" y="73102"/>
                  </a:cubicBezTo>
                  <a:cubicBezTo>
                    <a:pt x="194046" y="73771"/>
                    <a:pt x="185657" y="74409"/>
                    <a:pt x="182587" y="74470"/>
                  </a:cubicBezTo>
                  <a:cubicBezTo>
                    <a:pt x="181128" y="74530"/>
                    <a:pt x="176022" y="77084"/>
                    <a:pt x="169304" y="80883"/>
                  </a:cubicBezTo>
                  <a:cubicBezTo>
                    <a:pt x="162708" y="84622"/>
                    <a:pt x="154471" y="89576"/>
                    <a:pt x="146507" y="94470"/>
                  </a:cubicBezTo>
                  <a:cubicBezTo>
                    <a:pt x="148118" y="96750"/>
                    <a:pt x="150064" y="99789"/>
                    <a:pt x="150094" y="101461"/>
                  </a:cubicBezTo>
                  <a:cubicBezTo>
                    <a:pt x="150124" y="103801"/>
                    <a:pt x="149091" y="106871"/>
                    <a:pt x="148757" y="107814"/>
                  </a:cubicBezTo>
                  <a:cubicBezTo>
                    <a:pt x="149395" y="108756"/>
                    <a:pt x="151553" y="112191"/>
                    <a:pt x="151644" y="114318"/>
                  </a:cubicBezTo>
                  <a:cubicBezTo>
                    <a:pt x="151705" y="116233"/>
                    <a:pt x="150611" y="119485"/>
                    <a:pt x="150155" y="120701"/>
                  </a:cubicBezTo>
                  <a:cubicBezTo>
                    <a:pt x="151006" y="121157"/>
                    <a:pt x="152708" y="122221"/>
                    <a:pt x="153255" y="123802"/>
                  </a:cubicBezTo>
                  <a:cubicBezTo>
                    <a:pt x="153620" y="124744"/>
                    <a:pt x="153985" y="126112"/>
                    <a:pt x="154167" y="127753"/>
                  </a:cubicBezTo>
                  <a:cubicBezTo>
                    <a:pt x="154319" y="129425"/>
                    <a:pt x="154258" y="131340"/>
                    <a:pt x="153772" y="133467"/>
                  </a:cubicBezTo>
                  <a:cubicBezTo>
                    <a:pt x="152830" y="137297"/>
                    <a:pt x="149182" y="139577"/>
                    <a:pt x="144015" y="142799"/>
                  </a:cubicBezTo>
                  <a:cubicBezTo>
                    <a:pt x="143407" y="143194"/>
                    <a:pt x="142738" y="143589"/>
                    <a:pt x="141978" y="144075"/>
                  </a:cubicBezTo>
                  <a:cubicBezTo>
                    <a:pt x="138878" y="146051"/>
                    <a:pt x="132161" y="149547"/>
                    <a:pt x="125838" y="152556"/>
                  </a:cubicBezTo>
                  <a:cubicBezTo>
                    <a:pt x="119698" y="155535"/>
                    <a:pt x="113923" y="158057"/>
                    <a:pt x="112160" y="158392"/>
                  </a:cubicBezTo>
                  <a:cubicBezTo>
                    <a:pt x="108999" y="159000"/>
                    <a:pt x="103680" y="157358"/>
                    <a:pt x="102403" y="156933"/>
                  </a:cubicBezTo>
                  <a:cubicBezTo>
                    <a:pt x="101674" y="157419"/>
                    <a:pt x="99607" y="158574"/>
                    <a:pt x="97449" y="157237"/>
                  </a:cubicBezTo>
                  <a:cubicBezTo>
                    <a:pt x="96263" y="158453"/>
                    <a:pt x="92251" y="162404"/>
                    <a:pt x="88603" y="163620"/>
                  </a:cubicBezTo>
                  <a:cubicBezTo>
                    <a:pt x="86871" y="164228"/>
                    <a:pt x="81157" y="165626"/>
                    <a:pt x="74956" y="167085"/>
                  </a:cubicBezTo>
                  <a:cubicBezTo>
                    <a:pt x="65989" y="169213"/>
                    <a:pt x="55898" y="171431"/>
                    <a:pt x="54925" y="171553"/>
                  </a:cubicBezTo>
                  <a:cubicBezTo>
                    <a:pt x="53466" y="171735"/>
                    <a:pt x="52068" y="170976"/>
                    <a:pt x="51521" y="170641"/>
                  </a:cubicBezTo>
                  <a:close/>
                  <a:moveTo>
                    <a:pt x="169456" y="41308"/>
                  </a:moveTo>
                  <a:cubicBezTo>
                    <a:pt x="170003" y="40731"/>
                    <a:pt x="170611" y="39910"/>
                    <a:pt x="171219" y="38937"/>
                  </a:cubicBezTo>
                  <a:cubicBezTo>
                    <a:pt x="172283" y="37296"/>
                    <a:pt x="173347" y="35259"/>
                    <a:pt x="174015" y="33679"/>
                  </a:cubicBezTo>
                  <a:cubicBezTo>
                    <a:pt x="176022" y="29028"/>
                    <a:pt x="180459" y="25381"/>
                    <a:pt x="184897" y="21733"/>
                  </a:cubicBezTo>
                  <a:cubicBezTo>
                    <a:pt x="188484" y="18815"/>
                    <a:pt x="192070" y="15897"/>
                    <a:pt x="194472" y="12341"/>
                  </a:cubicBezTo>
                  <a:cubicBezTo>
                    <a:pt x="195536" y="10791"/>
                    <a:pt x="197055" y="8450"/>
                    <a:pt x="198302" y="6232"/>
                  </a:cubicBezTo>
                  <a:cubicBezTo>
                    <a:pt x="199183" y="4681"/>
                    <a:pt x="199913" y="3162"/>
                    <a:pt x="200277" y="2067"/>
                  </a:cubicBezTo>
                  <a:cubicBezTo>
                    <a:pt x="200490" y="1855"/>
                    <a:pt x="201098" y="1307"/>
                    <a:pt x="201888" y="1459"/>
                  </a:cubicBezTo>
                  <a:cubicBezTo>
                    <a:pt x="202527" y="1581"/>
                    <a:pt x="203712" y="3101"/>
                    <a:pt x="204563" y="5472"/>
                  </a:cubicBezTo>
                  <a:cubicBezTo>
                    <a:pt x="205201" y="7204"/>
                    <a:pt x="205597" y="9362"/>
                    <a:pt x="205384" y="11733"/>
                  </a:cubicBezTo>
                  <a:cubicBezTo>
                    <a:pt x="205049" y="15806"/>
                    <a:pt x="200399" y="21004"/>
                    <a:pt x="197663" y="24104"/>
                  </a:cubicBezTo>
                  <a:cubicBezTo>
                    <a:pt x="196599" y="25290"/>
                    <a:pt x="195809" y="26171"/>
                    <a:pt x="195566" y="26718"/>
                  </a:cubicBezTo>
                  <a:cubicBezTo>
                    <a:pt x="194958" y="27326"/>
                    <a:pt x="191371" y="31004"/>
                    <a:pt x="191706" y="33861"/>
                  </a:cubicBezTo>
                  <a:cubicBezTo>
                    <a:pt x="191736" y="34195"/>
                    <a:pt x="192010" y="34408"/>
                    <a:pt x="192314" y="34378"/>
                  </a:cubicBezTo>
                  <a:cubicBezTo>
                    <a:pt x="192648" y="34347"/>
                    <a:pt x="192861" y="34074"/>
                    <a:pt x="192830" y="33740"/>
                  </a:cubicBezTo>
                  <a:cubicBezTo>
                    <a:pt x="192618" y="31885"/>
                    <a:pt x="194654" y="29393"/>
                    <a:pt x="195748" y="28177"/>
                  </a:cubicBezTo>
                  <a:cubicBezTo>
                    <a:pt x="195961" y="28299"/>
                    <a:pt x="196295" y="28390"/>
                    <a:pt x="196751" y="28481"/>
                  </a:cubicBezTo>
                  <a:cubicBezTo>
                    <a:pt x="197207" y="28603"/>
                    <a:pt x="197937" y="28755"/>
                    <a:pt x="198879" y="29241"/>
                  </a:cubicBezTo>
                  <a:cubicBezTo>
                    <a:pt x="198970" y="29271"/>
                    <a:pt x="199061" y="29302"/>
                    <a:pt x="199122" y="29302"/>
                  </a:cubicBezTo>
                  <a:cubicBezTo>
                    <a:pt x="199153" y="29302"/>
                    <a:pt x="201463" y="29302"/>
                    <a:pt x="203682" y="28846"/>
                  </a:cubicBezTo>
                  <a:cubicBezTo>
                    <a:pt x="204989" y="28572"/>
                    <a:pt x="208028" y="27782"/>
                    <a:pt x="213317" y="25989"/>
                  </a:cubicBezTo>
                  <a:cubicBezTo>
                    <a:pt x="216843" y="24803"/>
                    <a:pt x="221372" y="23162"/>
                    <a:pt x="227056" y="20943"/>
                  </a:cubicBezTo>
                  <a:cubicBezTo>
                    <a:pt x="234108" y="18177"/>
                    <a:pt x="238849" y="16627"/>
                    <a:pt x="242163" y="15897"/>
                  </a:cubicBezTo>
                  <a:cubicBezTo>
                    <a:pt x="245354" y="15198"/>
                    <a:pt x="247178" y="15289"/>
                    <a:pt x="248485" y="15776"/>
                  </a:cubicBezTo>
                  <a:cubicBezTo>
                    <a:pt x="249336" y="16110"/>
                    <a:pt x="250035" y="16931"/>
                    <a:pt x="250491" y="17903"/>
                  </a:cubicBezTo>
                  <a:cubicBezTo>
                    <a:pt x="250734" y="18451"/>
                    <a:pt x="250886" y="19028"/>
                    <a:pt x="250917" y="19575"/>
                  </a:cubicBezTo>
                  <a:cubicBezTo>
                    <a:pt x="250977" y="20153"/>
                    <a:pt x="250917" y="20669"/>
                    <a:pt x="250734" y="21156"/>
                  </a:cubicBezTo>
                  <a:cubicBezTo>
                    <a:pt x="250491" y="21764"/>
                    <a:pt x="250035" y="22280"/>
                    <a:pt x="249336" y="22584"/>
                  </a:cubicBezTo>
                  <a:cubicBezTo>
                    <a:pt x="246205" y="24013"/>
                    <a:pt x="224715" y="33466"/>
                    <a:pt x="221433" y="34895"/>
                  </a:cubicBezTo>
                  <a:lnTo>
                    <a:pt x="221433" y="34895"/>
                  </a:lnTo>
                  <a:lnTo>
                    <a:pt x="221038" y="35077"/>
                  </a:lnTo>
                  <a:cubicBezTo>
                    <a:pt x="220977" y="35107"/>
                    <a:pt x="220946" y="35138"/>
                    <a:pt x="220886" y="35168"/>
                  </a:cubicBezTo>
                  <a:lnTo>
                    <a:pt x="218363" y="36384"/>
                  </a:lnTo>
                  <a:cubicBezTo>
                    <a:pt x="218059" y="36536"/>
                    <a:pt x="217937" y="36870"/>
                    <a:pt x="218089" y="37144"/>
                  </a:cubicBezTo>
                  <a:cubicBezTo>
                    <a:pt x="218211" y="37448"/>
                    <a:pt x="218576" y="37539"/>
                    <a:pt x="218849" y="37417"/>
                  </a:cubicBezTo>
                  <a:lnTo>
                    <a:pt x="220916" y="36414"/>
                  </a:lnTo>
                  <a:cubicBezTo>
                    <a:pt x="221068" y="36870"/>
                    <a:pt x="221281" y="37448"/>
                    <a:pt x="221493" y="37661"/>
                  </a:cubicBezTo>
                  <a:cubicBezTo>
                    <a:pt x="221706" y="37904"/>
                    <a:pt x="222041" y="38117"/>
                    <a:pt x="222679" y="38117"/>
                  </a:cubicBezTo>
                  <a:cubicBezTo>
                    <a:pt x="223165" y="38117"/>
                    <a:pt x="223864" y="37965"/>
                    <a:pt x="224898" y="37600"/>
                  </a:cubicBezTo>
                  <a:cubicBezTo>
                    <a:pt x="226083" y="37144"/>
                    <a:pt x="235901" y="34560"/>
                    <a:pt x="244625" y="32554"/>
                  </a:cubicBezTo>
                  <a:cubicBezTo>
                    <a:pt x="249974" y="31338"/>
                    <a:pt x="254898" y="30366"/>
                    <a:pt x="257178" y="30214"/>
                  </a:cubicBezTo>
                  <a:cubicBezTo>
                    <a:pt x="257543" y="30244"/>
                    <a:pt x="260339" y="30639"/>
                    <a:pt x="261160" y="32797"/>
                  </a:cubicBezTo>
                  <a:cubicBezTo>
                    <a:pt x="261616" y="33952"/>
                    <a:pt x="261585" y="34895"/>
                    <a:pt x="261069" y="35715"/>
                  </a:cubicBezTo>
                  <a:cubicBezTo>
                    <a:pt x="260491" y="36566"/>
                    <a:pt x="259306" y="37265"/>
                    <a:pt x="257512" y="37813"/>
                  </a:cubicBezTo>
                  <a:lnTo>
                    <a:pt x="255689" y="38390"/>
                  </a:lnTo>
                  <a:cubicBezTo>
                    <a:pt x="250309" y="40031"/>
                    <a:pt x="238971" y="43527"/>
                    <a:pt x="237390" y="44104"/>
                  </a:cubicBezTo>
                  <a:cubicBezTo>
                    <a:pt x="236843" y="44287"/>
                    <a:pt x="235476" y="44682"/>
                    <a:pt x="233804" y="45168"/>
                  </a:cubicBezTo>
                  <a:cubicBezTo>
                    <a:pt x="232071" y="45685"/>
                    <a:pt x="230187" y="46202"/>
                    <a:pt x="228636" y="46627"/>
                  </a:cubicBezTo>
                  <a:lnTo>
                    <a:pt x="223986" y="47053"/>
                  </a:lnTo>
                  <a:cubicBezTo>
                    <a:pt x="223682" y="47083"/>
                    <a:pt x="223439" y="47357"/>
                    <a:pt x="223469" y="47691"/>
                  </a:cubicBezTo>
                  <a:cubicBezTo>
                    <a:pt x="223500" y="47995"/>
                    <a:pt x="223773" y="48238"/>
                    <a:pt x="224108" y="48208"/>
                  </a:cubicBezTo>
                  <a:lnTo>
                    <a:pt x="228788" y="47752"/>
                  </a:lnTo>
                  <a:cubicBezTo>
                    <a:pt x="228788" y="47752"/>
                    <a:pt x="228819" y="47752"/>
                    <a:pt x="228849" y="47752"/>
                  </a:cubicBezTo>
                  <a:lnTo>
                    <a:pt x="256114" y="43952"/>
                  </a:lnTo>
                  <a:cubicBezTo>
                    <a:pt x="256418" y="43952"/>
                    <a:pt x="258880" y="43983"/>
                    <a:pt x="259336" y="46506"/>
                  </a:cubicBezTo>
                  <a:cubicBezTo>
                    <a:pt x="259610" y="47904"/>
                    <a:pt x="259427" y="48877"/>
                    <a:pt x="258819" y="49606"/>
                  </a:cubicBezTo>
                  <a:cubicBezTo>
                    <a:pt x="258151" y="50366"/>
                    <a:pt x="256935" y="50943"/>
                    <a:pt x="255111" y="51460"/>
                  </a:cubicBezTo>
                  <a:cubicBezTo>
                    <a:pt x="253379" y="51946"/>
                    <a:pt x="247087" y="53345"/>
                    <a:pt x="240460" y="54804"/>
                  </a:cubicBezTo>
                  <a:cubicBezTo>
                    <a:pt x="232162" y="56627"/>
                    <a:pt x="223378" y="58573"/>
                    <a:pt x="222375" y="59029"/>
                  </a:cubicBezTo>
                  <a:lnTo>
                    <a:pt x="222132" y="59120"/>
                  </a:lnTo>
                  <a:cubicBezTo>
                    <a:pt x="221828" y="59241"/>
                    <a:pt x="221706" y="59576"/>
                    <a:pt x="221828" y="59880"/>
                  </a:cubicBezTo>
                  <a:cubicBezTo>
                    <a:pt x="221858" y="59941"/>
                    <a:pt x="221889" y="60001"/>
                    <a:pt x="221949" y="60062"/>
                  </a:cubicBezTo>
                  <a:cubicBezTo>
                    <a:pt x="222162" y="60305"/>
                    <a:pt x="223287" y="61430"/>
                    <a:pt x="225840" y="61369"/>
                  </a:cubicBezTo>
                  <a:lnTo>
                    <a:pt x="246722" y="60670"/>
                  </a:lnTo>
                  <a:cubicBezTo>
                    <a:pt x="248272" y="60761"/>
                    <a:pt x="249366" y="61339"/>
                    <a:pt x="249913" y="62099"/>
                  </a:cubicBezTo>
                  <a:cubicBezTo>
                    <a:pt x="250187" y="62494"/>
                    <a:pt x="250339" y="62919"/>
                    <a:pt x="250369" y="63345"/>
                  </a:cubicBezTo>
                  <a:cubicBezTo>
                    <a:pt x="250400" y="63770"/>
                    <a:pt x="250278" y="64226"/>
                    <a:pt x="250065" y="64652"/>
                  </a:cubicBezTo>
                  <a:cubicBezTo>
                    <a:pt x="249549" y="65594"/>
                    <a:pt x="248394" y="66445"/>
                    <a:pt x="246600" y="66810"/>
                  </a:cubicBezTo>
                  <a:cubicBezTo>
                    <a:pt x="244260" y="67266"/>
                    <a:pt x="240460" y="67539"/>
                    <a:pt x="236235" y="67843"/>
                  </a:cubicBezTo>
                  <a:cubicBezTo>
                    <a:pt x="231646" y="68178"/>
                    <a:pt x="226509" y="68542"/>
                    <a:pt x="222101" y="69242"/>
                  </a:cubicBezTo>
                  <a:lnTo>
                    <a:pt x="222071" y="69272"/>
                  </a:lnTo>
                  <a:lnTo>
                    <a:pt x="222071" y="69272"/>
                  </a:lnTo>
                  <a:cubicBezTo>
                    <a:pt x="222071" y="69272"/>
                    <a:pt x="219153" y="69910"/>
                    <a:pt x="217420" y="70397"/>
                  </a:cubicBezTo>
                  <a:cubicBezTo>
                    <a:pt x="216630" y="70640"/>
                    <a:pt x="209457" y="71339"/>
                    <a:pt x="201706" y="71977"/>
                  </a:cubicBezTo>
                  <a:cubicBezTo>
                    <a:pt x="194624" y="72585"/>
                    <a:pt x="187086" y="73163"/>
                    <a:pt x="183529" y="73315"/>
                  </a:cubicBezTo>
                  <a:cubicBezTo>
                    <a:pt x="183499" y="73315"/>
                    <a:pt x="183468" y="73284"/>
                    <a:pt x="183408" y="73284"/>
                  </a:cubicBezTo>
                  <a:cubicBezTo>
                    <a:pt x="183408" y="73284"/>
                    <a:pt x="179183" y="72585"/>
                    <a:pt x="176508" y="64317"/>
                  </a:cubicBezTo>
                  <a:cubicBezTo>
                    <a:pt x="176417" y="64014"/>
                    <a:pt x="176082" y="63831"/>
                    <a:pt x="175809" y="63922"/>
                  </a:cubicBezTo>
                  <a:cubicBezTo>
                    <a:pt x="175505" y="64044"/>
                    <a:pt x="175322" y="64348"/>
                    <a:pt x="175444" y="64652"/>
                  </a:cubicBezTo>
                  <a:cubicBezTo>
                    <a:pt x="177177" y="70093"/>
                    <a:pt x="179669" y="72524"/>
                    <a:pt x="181371" y="73588"/>
                  </a:cubicBezTo>
                  <a:cubicBezTo>
                    <a:pt x="179000" y="74348"/>
                    <a:pt x="174411" y="76688"/>
                    <a:pt x="168727" y="79910"/>
                  </a:cubicBezTo>
                  <a:cubicBezTo>
                    <a:pt x="162009" y="83710"/>
                    <a:pt x="153772" y="88664"/>
                    <a:pt x="145839" y="93528"/>
                  </a:cubicBezTo>
                  <a:cubicBezTo>
                    <a:pt x="145231" y="92737"/>
                    <a:pt x="144744" y="92129"/>
                    <a:pt x="144501" y="91795"/>
                  </a:cubicBezTo>
                  <a:cubicBezTo>
                    <a:pt x="144866" y="90458"/>
                    <a:pt x="146386" y="84500"/>
                    <a:pt x="145687" y="81947"/>
                  </a:cubicBezTo>
                  <a:cubicBezTo>
                    <a:pt x="145595" y="81673"/>
                    <a:pt x="145474" y="81430"/>
                    <a:pt x="145352" y="81157"/>
                  </a:cubicBezTo>
                  <a:cubicBezTo>
                    <a:pt x="144592" y="79789"/>
                    <a:pt x="142951" y="78330"/>
                    <a:pt x="141158" y="77266"/>
                  </a:cubicBezTo>
                  <a:cubicBezTo>
                    <a:pt x="139364" y="76202"/>
                    <a:pt x="137358" y="75564"/>
                    <a:pt x="136021" y="75929"/>
                  </a:cubicBezTo>
                  <a:cubicBezTo>
                    <a:pt x="135838" y="75989"/>
                    <a:pt x="135656" y="76050"/>
                    <a:pt x="135504" y="76141"/>
                  </a:cubicBezTo>
                  <a:cubicBezTo>
                    <a:pt x="133863" y="77023"/>
                    <a:pt x="130489" y="80032"/>
                    <a:pt x="128513" y="81886"/>
                  </a:cubicBezTo>
                  <a:cubicBezTo>
                    <a:pt x="128574" y="81582"/>
                    <a:pt x="128665" y="81309"/>
                    <a:pt x="128726" y="81005"/>
                  </a:cubicBezTo>
                  <a:cubicBezTo>
                    <a:pt x="131613" y="75777"/>
                    <a:pt x="134531" y="70366"/>
                    <a:pt x="137085" y="65138"/>
                  </a:cubicBezTo>
                  <a:cubicBezTo>
                    <a:pt x="139668" y="59880"/>
                    <a:pt x="141857" y="54864"/>
                    <a:pt x="143316" y="50427"/>
                  </a:cubicBezTo>
                  <a:cubicBezTo>
                    <a:pt x="143498" y="49880"/>
                    <a:pt x="143802" y="49484"/>
                    <a:pt x="144076" y="49211"/>
                  </a:cubicBezTo>
                  <a:cubicBezTo>
                    <a:pt x="144532" y="48785"/>
                    <a:pt x="145018" y="48603"/>
                    <a:pt x="145291" y="48542"/>
                  </a:cubicBezTo>
                  <a:lnTo>
                    <a:pt x="145322" y="48542"/>
                  </a:lnTo>
                  <a:cubicBezTo>
                    <a:pt x="151310" y="46931"/>
                    <a:pt x="157632" y="45199"/>
                    <a:pt x="162222" y="43922"/>
                  </a:cubicBezTo>
                  <a:cubicBezTo>
                    <a:pt x="165231" y="43071"/>
                    <a:pt x="167480" y="42433"/>
                    <a:pt x="168301" y="42129"/>
                  </a:cubicBezTo>
                  <a:cubicBezTo>
                    <a:pt x="168362" y="44864"/>
                    <a:pt x="168939" y="51612"/>
                    <a:pt x="173590" y="54287"/>
                  </a:cubicBezTo>
                  <a:cubicBezTo>
                    <a:pt x="173863" y="54439"/>
                    <a:pt x="174228" y="54348"/>
                    <a:pt x="174380" y="54074"/>
                  </a:cubicBezTo>
                  <a:cubicBezTo>
                    <a:pt x="174532" y="53801"/>
                    <a:pt x="174441" y="53466"/>
                    <a:pt x="174167" y="53314"/>
                  </a:cubicBezTo>
                  <a:cubicBezTo>
                    <a:pt x="169456" y="50579"/>
                    <a:pt x="169395" y="42949"/>
                    <a:pt x="169456" y="41308"/>
                  </a:cubicBezTo>
                  <a:close/>
                  <a:moveTo>
                    <a:pt x="46536" y="60822"/>
                  </a:moveTo>
                  <a:cubicBezTo>
                    <a:pt x="46049" y="60488"/>
                    <a:pt x="45533" y="60153"/>
                    <a:pt x="45016" y="59789"/>
                  </a:cubicBezTo>
                  <a:cubicBezTo>
                    <a:pt x="45594" y="58877"/>
                    <a:pt x="46049" y="58269"/>
                    <a:pt x="46293" y="58086"/>
                  </a:cubicBezTo>
                  <a:cubicBezTo>
                    <a:pt x="46536" y="58451"/>
                    <a:pt x="46870" y="59272"/>
                    <a:pt x="46536" y="60822"/>
                  </a:cubicBezTo>
                  <a:close/>
                  <a:moveTo>
                    <a:pt x="40517" y="119182"/>
                  </a:moveTo>
                  <a:cubicBezTo>
                    <a:pt x="39271" y="118452"/>
                    <a:pt x="38268" y="115108"/>
                    <a:pt x="38147" y="114683"/>
                  </a:cubicBezTo>
                  <a:cubicBezTo>
                    <a:pt x="38025" y="113984"/>
                    <a:pt x="37843" y="113011"/>
                    <a:pt x="37630" y="111887"/>
                  </a:cubicBezTo>
                  <a:cubicBezTo>
                    <a:pt x="37387" y="110640"/>
                    <a:pt x="37113" y="109212"/>
                    <a:pt x="36840" y="107631"/>
                  </a:cubicBezTo>
                  <a:lnTo>
                    <a:pt x="38238" y="108452"/>
                  </a:lnTo>
                  <a:lnTo>
                    <a:pt x="40791" y="109911"/>
                  </a:lnTo>
                  <a:cubicBezTo>
                    <a:pt x="42463" y="110884"/>
                    <a:pt x="44256" y="111583"/>
                    <a:pt x="46110" y="112069"/>
                  </a:cubicBezTo>
                  <a:cubicBezTo>
                    <a:pt x="43648" y="119850"/>
                    <a:pt x="40882" y="119273"/>
                    <a:pt x="40517" y="119182"/>
                  </a:cubicBezTo>
                  <a:close/>
                  <a:moveTo>
                    <a:pt x="79029" y="121613"/>
                  </a:moveTo>
                  <a:cubicBezTo>
                    <a:pt x="79485" y="120580"/>
                    <a:pt x="80944" y="118209"/>
                    <a:pt x="83801" y="119455"/>
                  </a:cubicBezTo>
                  <a:cubicBezTo>
                    <a:pt x="84135" y="119668"/>
                    <a:pt x="87752" y="121887"/>
                    <a:pt x="90062" y="125321"/>
                  </a:cubicBezTo>
                  <a:cubicBezTo>
                    <a:pt x="90245" y="125595"/>
                    <a:pt x="90579" y="125656"/>
                    <a:pt x="90853" y="125504"/>
                  </a:cubicBezTo>
                  <a:cubicBezTo>
                    <a:pt x="91126" y="125321"/>
                    <a:pt x="91187" y="124957"/>
                    <a:pt x="91005" y="124683"/>
                  </a:cubicBezTo>
                  <a:cubicBezTo>
                    <a:pt x="88999" y="121704"/>
                    <a:pt x="86081" y="119577"/>
                    <a:pt x="84895" y="118786"/>
                  </a:cubicBezTo>
                  <a:cubicBezTo>
                    <a:pt x="86597" y="116598"/>
                    <a:pt x="93497" y="107722"/>
                    <a:pt x="95564" y="105807"/>
                  </a:cubicBezTo>
                  <a:cubicBezTo>
                    <a:pt x="97479" y="104045"/>
                    <a:pt x="106993" y="98026"/>
                    <a:pt x="111704" y="95017"/>
                  </a:cubicBezTo>
                  <a:cubicBezTo>
                    <a:pt x="112707" y="94379"/>
                    <a:pt x="113467" y="93892"/>
                    <a:pt x="114014" y="93528"/>
                  </a:cubicBezTo>
                  <a:cubicBezTo>
                    <a:pt x="114622" y="93163"/>
                    <a:pt x="115352" y="92798"/>
                    <a:pt x="116172" y="92403"/>
                  </a:cubicBezTo>
                  <a:cubicBezTo>
                    <a:pt x="118756" y="91126"/>
                    <a:pt x="122495" y="89272"/>
                    <a:pt x="127692" y="84227"/>
                  </a:cubicBezTo>
                  <a:cubicBezTo>
                    <a:pt x="127723" y="84196"/>
                    <a:pt x="133771" y="78391"/>
                    <a:pt x="136051" y="77144"/>
                  </a:cubicBezTo>
                  <a:cubicBezTo>
                    <a:pt x="136142" y="77114"/>
                    <a:pt x="136234" y="77053"/>
                    <a:pt x="136325" y="77023"/>
                  </a:cubicBezTo>
                  <a:cubicBezTo>
                    <a:pt x="137358" y="76749"/>
                    <a:pt x="139000" y="77327"/>
                    <a:pt x="140580" y="78269"/>
                  </a:cubicBezTo>
                  <a:cubicBezTo>
                    <a:pt x="142222" y="79211"/>
                    <a:pt x="143711" y="80518"/>
                    <a:pt x="144349" y="81673"/>
                  </a:cubicBezTo>
                  <a:cubicBezTo>
                    <a:pt x="144440" y="81886"/>
                    <a:pt x="144532" y="82069"/>
                    <a:pt x="144562" y="82251"/>
                  </a:cubicBezTo>
                  <a:cubicBezTo>
                    <a:pt x="145109" y="84227"/>
                    <a:pt x="144106" y="88756"/>
                    <a:pt x="143589" y="90762"/>
                  </a:cubicBezTo>
                  <a:cubicBezTo>
                    <a:pt x="142921" y="89971"/>
                    <a:pt x="141918" y="88664"/>
                    <a:pt x="141310" y="87236"/>
                  </a:cubicBezTo>
                  <a:cubicBezTo>
                    <a:pt x="141188" y="86932"/>
                    <a:pt x="140854" y="86810"/>
                    <a:pt x="140550" y="86932"/>
                  </a:cubicBezTo>
                  <a:cubicBezTo>
                    <a:pt x="140276" y="87053"/>
                    <a:pt x="140124" y="87388"/>
                    <a:pt x="140246" y="87692"/>
                  </a:cubicBezTo>
                  <a:cubicBezTo>
                    <a:pt x="141249" y="90063"/>
                    <a:pt x="143285" y="92129"/>
                    <a:pt x="143468" y="92312"/>
                  </a:cubicBezTo>
                  <a:cubicBezTo>
                    <a:pt x="143620" y="92494"/>
                    <a:pt x="144319" y="93376"/>
                    <a:pt x="145170" y="94561"/>
                  </a:cubicBezTo>
                  <a:lnTo>
                    <a:pt x="145200" y="94591"/>
                  </a:lnTo>
                  <a:cubicBezTo>
                    <a:pt x="145231" y="94622"/>
                    <a:pt x="145231" y="94652"/>
                    <a:pt x="145261" y="94683"/>
                  </a:cubicBezTo>
                  <a:cubicBezTo>
                    <a:pt x="146872" y="96871"/>
                    <a:pt x="148909" y="99972"/>
                    <a:pt x="148939" y="101491"/>
                  </a:cubicBezTo>
                  <a:cubicBezTo>
                    <a:pt x="148939" y="103254"/>
                    <a:pt x="148301" y="105534"/>
                    <a:pt x="147875" y="106780"/>
                  </a:cubicBezTo>
                  <a:cubicBezTo>
                    <a:pt x="146750" y="105503"/>
                    <a:pt x="144349" y="102859"/>
                    <a:pt x="143316" y="101582"/>
                  </a:cubicBezTo>
                  <a:cubicBezTo>
                    <a:pt x="143103" y="101339"/>
                    <a:pt x="142738" y="101279"/>
                    <a:pt x="142495" y="101491"/>
                  </a:cubicBezTo>
                  <a:cubicBezTo>
                    <a:pt x="142252" y="101674"/>
                    <a:pt x="142222" y="102038"/>
                    <a:pt x="142404" y="102282"/>
                  </a:cubicBezTo>
                  <a:cubicBezTo>
                    <a:pt x="143802" y="104014"/>
                    <a:pt x="147358" y="107905"/>
                    <a:pt x="147662" y="108239"/>
                  </a:cubicBezTo>
                  <a:cubicBezTo>
                    <a:pt x="147936" y="108634"/>
                    <a:pt x="150428" y="112343"/>
                    <a:pt x="150489" y="114349"/>
                  </a:cubicBezTo>
                  <a:cubicBezTo>
                    <a:pt x="150550" y="116020"/>
                    <a:pt x="149577" y="118938"/>
                    <a:pt x="149121" y="120185"/>
                  </a:cubicBezTo>
                  <a:cubicBezTo>
                    <a:pt x="148209" y="119668"/>
                    <a:pt x="146416" y="118634"/>
                    <a:pt x="145565" y="117753"/>
                  </a:cubicBezTo>
                  <a:cubicBezTo>
                    <a:pt x="145352" y="117540"/>
                    <a:pt x="144988" y="117540"/>
                    <a:pt x="144744" y="117753"/>
                  </a:cubicBezTo>
                  <a:cubicBezTo>
                    <a:pt x="144532" y="117966"/>
                    <a:pt x="144532" y="118330"/>
                    <a:pt x="144744" y="118574"/>
                  </a:cubicBezTo>
                  <a:cubicBezTo>
                    <a:pt x="146051" y="119911"/>
                    <a:pt x="149152" y="121492"/>
                    <a:pt x="149182" y="121522"/>
                  </a:cubicBezTo>
                  <a:cubicBezTo>
                    <a:pt x="149182" y="121522"/>
                    <a:pt x="149213" y="121522"/>
                    <a:pt x="149243" y="121522"/>
                  </a:cubicBezTo>
                  <a:cubicBezTo>
                    <a:pt x="149486" y="121644"/>
                    <a:pt x="151614" y="122647"/>
                    <a:pt x="152191" y="124166"/>
                  </a:cubicBezTo>
                  <a:cubicBezTo>
                    <a:pt x="152495" y="125078"/>
                    <a:pt x="152860" y="126355"/>
                    <a:pt x="153012" y="127875"/>
                  </a:cubicBezTo>
                  <a:cubicBezTo>
                    <a:pt x="153164" y="129425"/>
                    <a:pt x="153103" y="131218"/>
                    <a:pt x="152647" y="133194"/>
                  </a:cubicBezTo>
                  <a:cubicBezTo>
                    <a:pt x="151827" y="136568"/>
                    <a:pt x="148331" y="138756"/>
                    <a:pt x="143407" y="141826"/>
                  </a:cubicBezTo>
                  <a:cubicBezTo>
                    <a:pt x="142738" y="142252"/>
                    <a:pt x="142009" y="142708"/>
                    <a:pt x="141370" y="143133"/>
                  </a:cubicBezTo>
                  <a:cubicBezTo>
                    <a:pt x="138270" y="145079"/>
                    <a:pt x="131613" y="148544"/>
                    <a:pt x="125352" y="151553"/>
                  </a:cubicBezTo>
                  <a:cubicBezTo>
                    <a:pt x="119273" y="154471"/>
                    <a:pt x="113589" y="156963"/>
                    <a:pt x="111947" y="157298"/>
                  </a:cubicBezTo>
                  <a:cubicBezTo>
                    <a:pt x="109212" y="157814"/>
                    <a:pt x="104531" y="156446"/>
                    <a:pt x="102981" y="155930"/>
                  </a:cubicBezTo>
                  <a:cubicBezTo>
                    <a:pt x="103801" y="153164"/>
                    <a:pt x="107479" y="140185"/>
                    <a:pt x="107510" y="135018"/>
                  </a:cubicBezTo>
                  <a:cubicBezTo>
                    <a:pt x="107510" y="134683"/>
                    <a:pt x="107266" y="134440"/>
                    <a:pt x="106962" y="134440"/>
                  </a:cubicBezTo>
                  <a:cubicBezTo>
                    <a:pt x="106628" y="134440"/>
                    <a:pt x="106385" y="134683"/>
                    <a:pt x="106385" y="134987"/>
                  </a:cubicBezTo>
                  <a:cubicBezTo>
                    <a:pt x="106355" y="140276"/>
                    <a:pt x="102312" y="154228"/>
                    <a:pt x="101795" y="155960"/>
                  </a:cubicBezTo>
                  <a:cubicBezTo>
                    <a:pt x="101339" y="156325"/>
                    <a:pt x="99668" y="157328"/>
                    <a:pt x="97996" y="156234"/>
                  </a:cubicBezTo>
                  <a:cubicBezTo>
                    <a:pt x="98330" y="153832"/>
                    <a:pt x="100123" y="139273"/>
                    <a:pt x="96202" y="130914"/>
                  </a:cubicBezTo>
                  <a:cubicBezTo>
                    <a:pt x="96081" y="130641"/>
                    <a:pt x="95746" y="130519"/>
                    <a:pt x="95443" y="130641"/>
                  </a:cubicBezTo>
                  <a:cubicBezTo>
                    <a:pt x="95169" y="130762"/>
                    <a:pt x="95047" y="131127"/>
                    <a:pt x="95169" y="131401"/>
                  </a:cubicBezTo>
                  <a:cubicBezTo>
                    <a:pt x="99029" y="139668"/>
                    <a:pt x="97084" y="154471"/>
                    <a:pt x="96841" y="156234"/>
                  </a:cubicBezTo>
                  <a:cubicBezTo>
                    <a:pt x="96081" y="157024"/>
                    <a:pt x="91917" y="161310"/>
                    <a:pt x="88239" y="162556"/>
                  </a:cubicBezTo>
                  <a:cubicBezTo>
                    <a:pt x="86537" y="163134"/>
                    <a:pt x="80883" y="164532"/>
                    <a:pt x="74682" y="165991"/>
                  </a:cubicBezTo>
                  <a:cubicBezTo>
                    <a:pt x="65746" y="168088"/>
                    <a:pt x="55746" y="170337"/>
                    <a:pt x="54773" y="170428"/>
                  </a:cubicBezTo>
                  <a:cubicBezTo>
                    <a:pt x="53952" y="170550"/>
                    <a:pt x="53101" y="170216"/>
                    <a:pt x="52554" y="169942"/>
                  </a:cubicBezTo>
                  <a:cubicBezTo>
                    <a:pt x="53588" y="168878"/>
                    <a:pt x="55807" y="166447"/>
                    <a:pt x="55776" y="164532"/>
                  </a:cubicBezTo>
                  <a:cubicBezTo>
                    <a:pt x="55746" y="163103"/>
                    <a:pt x="54287" y="150337"/>
                    <a:pt x="52797" y="140398"/>
                  </a:cubicBezTo>
                  <a:cubicBezTo>
                    <a:pt x="51916" y="134470"/>
                    <a:pt x="50974" y="129516"/>
                    <a:pt x="50274" y="128452"/>
                  </a:cubicBezTo>
                  <a:cubicBezTo>
                    <a:pt x="49211" y="126902"/>
                    <a:pt x="48299" y="126142"/>
                    <a:pt x="47721" y="125777"/>
                  </a:cubicBezTo>
                  <a:cubicBezTo>
                    <a:pt x="48086" y="125291"/>
                    <a:pt x="48785" y="124562"/>
                    <a:pt x="50001" y="124410"/>
                  </a:cubicBezTo>
                  <a:cubicBezTo>
                    <a:pt x="52098" y="124166"/>
                    <a:pt x="76020" y="122586"/>
                    <a:pt x="78178" y="122464"/>
                  </a:cubicBezTo>
                  <a:cubicBezTo>
                    <a:pt x="79394" y="123103"/>
                    <a:pt x="88239" y="128483"/>
                    <a:pt x="90093" y="144927"/>
                  </a:cubicBezTo>
                  <a:cubicBezTo>
                    <a:pt x="90123" y="145231"/>
                    <a:pt x="90397" y="145474"/>
                    <a:pt x="90731" y="145413"/>
                  </a:cubicBezTo>
                  <a:cubicBezTo>
                    <a:pt x="91035" y="145382"/>
                    <a:pt x="91278" y="145109"/>
                    <a:pt x="91218" y="144805"/>
                  </a:cubicBezTo>
                  <a:cubicBezTo>
                    <a:pt x="89424" y="128847"/>
                    <a:pt x="81096" y="122859"/>
                    <a:pt x="79029" y="121613"/>
                  </a:cubicBezTo>
                  <a:close/>
                  <a:moveTo>
                    <a:pt x="126811" y="83497"/>
                  </a:moveTo>
                  <a:cubicBezTo>
                    <a:pt x="121796" y="88360"/>
                    <a:pt x="118178" y="90123"/>
                    <a:pt x="115686" y="91370"/>
                  </a:cubicBezTo>
                  <a:cubicBezTo>
                    <a:pt x="114774" y="91795"/>
                    <a:pt x="114045" y="92160"/>
                    <a:pt x="113406" y="92585"/>
                  </a:cubicBezTo>
                  <a:cubicBezTo>
                    <a:pt x="113072" y="92798"/>
                    <a:pt x="112191" y="93345"/>
                    <a:pt x="111096" y="94044"/>
                  </a:cubicBezTo>
                  <a:cubicBezTo>
                    <a:pt x="109303" y="95199"/>
                    <a:pt x="106811" y="96750"/>
                    <a:pt x="104318" y="98361"/>
                  </a:cubicBezTo>
                  <a:lnTo>
                    <a:pt x="104318" y="98361"/>
                  </a:lnTo>
                  <a:lnTo>
                    <a:pt x="104348" y="98330"/>
                  </a:lnTo>
                  <a:lnTo>
                    <a:pt x="105838" y="95716"/>
                  </a:lnTo>
                  <a:cubicBezTo>
                    <a:pt x="105868" y="95686"/>
                    <a:pt x="114440" y="80944"/>
                    <a:pt x="116020" y="77752"/>
                  </a:cubicBezTo>
                  <a:cubicBezTo>
                    <a:pt x="116385" y="77023"/>
                    <a:pt x="116871" y="75989"/>
                    <a:pt x="117419" y="74774"/>
                  </a:cubicBezTo>
                  <a:cubicBezTo>
                    <a:pt x="119212" y="70822"/>
                    <a:pt x="121765" y="65199"/>
                    <a:pt x="123011" y="64865"/>
                  </a:cubicBezTo>
                  <a:cubicBezTo>
                    <a:pt x="123072" y="64834"/>
                    <a:pt x="123163" y="64865"/>
                    <a:pt x="123315" y="64895"/>
                  </a:cubicBezTo>
                  <a:lnTo>
                    <a:pt x="123315" y="64895"/>
                  </a:lnTo>
                  <a:cubicBezTo>
                    <a:pt x="123893" y="65108"/>
                    <a:pt x="124683" y="65776"/>
                    <a:pt x="125443" y="66810"/>
                  </a:cubicBezTo>
                  <a:cubicBezTo>
                    <a:pt x="126264" y="67904"/>
                    <a:pt x="127024" y="69394"/>
                    <a:pt x="127540" y="71278"/>
                  </a:cubicBezTo>
                  <a:cubicBezTo>
                    <a:pt x="128239" y="73771"/>
                    <a:pt x="128483" y="76962"/>
                    <a:pt x="127632" y="80640"/>
                  </a:cubicBezTo>
                  <a:cubicBezTo>
                    <a:pt x="127632" y="80640"/>
                    <a:pt x="127632" y="80670"/>
                    <a:pt x="127632" y="80701"/>
                  </a:cubicBezTo>
                  <a:cubicBezTo>
                    <a:pt x="127419" y="81582"/>
                    <a:pt x="127145" y="82524"/>
                    <a:pt x="126811" y="83497"/>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69" descr="Logo&#10;&#10;Description automatically generated">
            <a:extLst>
              <a:ext uri="{FF2B5EF4-FFF2-40B4-BE49-F238E27FC236}">
                <a16:creationId xmlns:a16="http://schemas.microsoft.com/office/drawing/2014/main" id="{7DFA697E-087C-4AEC-8F1C-C54C09C38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409" y="270005"/>
            <a:ext cx="884517" cy="915903"/>
          </a:xfrm>
          <a:prstGeom prst="roundRect">
            <a:avLst>
              <a:gd name="adj" fmla="val 5000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3" name="Picture 64" descr="A picture containing logo&#10;&#10;Description automatically generated">
            <a:extLst>
              <a:ext uri="{FF2B5EF4-FFF2-40B4-BE49-F238E27FC236}">
                <a16:creationId xmlns:a16="http://schemas.microsoft.com/office/drawing/2014/main" id="{460E8A2E-511C-46C9-8C1D-90528E2AD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1473" y="241956"/>
            <a:ext cx="972000" cy="972000"/>
          </a:xfrm>
          <a:prstGeom prst="roundRect">
            <a:avLst>
              <a:gd name="adj" fmla="val 5000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542"/>
                                        </p:tgtEl>
                                        <p:attrNameLst>
                                          <p:attrName>style.visibility</p:attrName>
                                        </p:attrNameLst>
                                      </p:cBhvr>
                                      <p:to>
                                        <p:strVal val="visible"/>
                                      </p:to>
                                    </p:set>
                                    <p:animEffect transition="in" filter="wipe(down)">
                                      <p:cBhvr>
                                        <p:cTn id="7" dur="435">
                                          <p:stCondLst>
                                            <p:cond delay="0"/>
                                          </p:stCondLst>
                                        </p:cTn>
                                        <p:tgtEl>
                                          <p:spTgt spid="1542"/>
                                        </p:tgtEl>
                                      </p:cBhvr>
                                    </p:animEffect>
                                    <p:anim calcmode="lin" valueType="num">
                                      <p:cBhvr>
                                        <p:cTn id="8" dur="1367" tmFilter="0,0; 0.14,0.36; 0.43,0.73; 0.71,0.91; 1.0,1.0">
                                          <p:stCondLst>
                                            <p:cond delay="0"/>
                                          </p:stCondLst>
                                        </p:cTn>
                                        <p:tgtEl>
                                          <p:spTgt spid="154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154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154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154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1542"/>
                                        </p:tgtEl>
                                        <p:attrNameLst>
                                          <p:attrName>ppt_y</p:attrName>
                                        </p:attrNameLst>
                                      </p:cBhvr>
                                      <p:tavLst>
                                        <p:tav tm="0" fmla="#ppt_y-sin(pi*$)/81">
                                          <p:val>
                                            <p:fltVal val="0"/>
                                          </p:val>
                                        </p:tav>
                                        <p:tav tm="100000">
                                          <p:val>
                                            <p:fltVal val="1"/>
                                          </p:val>
                                        </p:tav>
                                      </p:tavLst>
                                    </p:anim>
                                    <p:animScale>
                                      <p:cBhvr>
                                        <p:cTn id="13" dur="20">
                                          <p:stCondLst>
                                            <p:cond delay="487"/>
                                          </p:stCondLst>
                                        </p:cTn>
                                        <p:tgtEl>
                                          <p:spTgt spid="1542"/>
                                        </p:tgtEl>
                                      </p:cBhvr>
                                      <p:to x="100000" y="60000"/>
                                    </p:animScale>
                                    <p:animScale>
                                      <p:cBhvr>
                                        <p:cTn id="14" dur="124" decel="50000">
                                          <p:stCondLst>
                                            <p:cond delay="507"/>
                                          </p:stCondLst>
                                        </p:cTn>
                                        <p:tgtEl>
                                          <p:spTgt spid="1542"/>
                                        </p:tgtEl>
                                      </p:cBhvr>
                                      <p:to x="100000" y="100000"/>
                                    </p:animScale>
                                    <p:animScale>
                                      <p:cBhvr>
                                        <p:cTn id="15" dur="20">
                                          <p:stCondLst>
                                            <p:cond delay="984"/>
                                          </p:stCondLst>
                                        </p:cTn>
                                        <p:tgtEl>
                                          <p:spTgt spid="1542"/>
                                        </p:tgtEl>
                                      </p:cBhvr>
                                      <p:to x="100000" y="80000"/>
                                    </p:animScale>
                                    <p:animScale>
                                      <p:cBhvr>
                                        <p:cTn id="16" dur="124" decel="50000">
                                          <p:stCondLst>
                                            <p:cond delay="1004"/>
                                          </p:stCondLst>
                                        </p:cTn>
                                        <p:tgtEl>
                                          <p:spTgt spid="1542"/>
                                        </p:tgtEl>
                                      </p:cBhvr>
                                      <p:to x="100000" y="100000"/>
                                    </p:animScale>
                                    <p:animScale>
                                      <p:cBhvr>
                                        <p:cTn id="17" dur="20">
                                          <p:stCondLst>
                                            <p:cond delay="1231"/>
                                          </p:stCondLst>
                                        </p:cTn>
                                        <p:tgtEl>
                                          <p:spTgt spid="1542"/>
                                        </p:tgtEl>
                                      </p:cBhvr>
                                      <p:to x="100000" y="90000"/>
                                    </p:animScale>
                                    <p:animScale>
                                      <p:cBhvr>
                                        <p:cTn id="18" dur="124" decel="50000">
                                          <p:stCondLst>
                                            <p:cond delay="1251"/>
                                          </p:stCondLst>
                                        </p:cTn>
                                        <p:tgtEl>
                                          <p:spTgt spid="1542"/>
                                        </p:tgtEl>
                                      </p:cBhvr>
                                      <p:to x="100000" y="100000"/>
                                    </p:animScale>
                                    <p:animScale>
                                      <p:cBhvr>
                                        <p:cTn id="19" dur="20">
                                          <p:stCondLst>
                                            <p:cond delay="1356"/>
                                          </p:stCondLst>
                                        </p:cTn>
                                        <p:tgtEl>
                                          <p:spTgt spid="1542"/>
                                        </p:tgtEl>
                                      </p:cBhvr>
                                      <p:to x="100000" y="95000"/>
                                    </p:animScale>
                                    <p:animScale>
                                      <p:cBhvr>
                                        <p:cTn id="20" dur="124" decel="50000">
                                          <p:stCondLst>
                                            <p:cond delay="1376"/>
                                          </p:stCondLst>
                                        </p:cTn>
                                        <p:tgtEl>
                                          <p:spTgt spid="154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627"/>
        <p:cNvGrpSpPr/>
        <p:nvPr/>
      </p:nvGrpSpPr>
      <p:grpSpPr>
        <a:xfrm>
          <a:off x="0" y="0"/>
          <a:ext cx="0" cy="0"/>
          <a:chOff x="0" y="0"/>
          <a:chExt cx="0" cy="0"/>
        </a:xfrm>
      </p:grpSpPr>
      <p:grpSp>
        <p:nvGrpSpPr>
          <p:cNvPr id="1630" name="Google Shape;1630;p99"/>
          <p:cNvGrpSpPr/>
          <p:nvPr/>
        </p:nvGrpSpPr>
        <p:grpSpPr>
          <a:xfrm>
            <a:off x="4572000" y="469130"/>
            <a:ext cx="4290037" cy="4208703"/>
            <a:chOff x="1158225" y="1243955"/>
            <a:chExt cx="2973437" cy="3338123"/>
          </a:xfrm>
        </p:grpSpPr>
        <p:grpSp>
          <p:nvGrpSpPr>
            <p:cNvPr id="1631" name="Google Shape;1631;p99"/>
            <p:cNvGrpSpPr/>
            <p:nvPr/>
          </p:nvGrpSpPr>
          <p:grpSpPr>
            <a:xfrm flipH="1">
              <a:off x="2707966" y="1243955"/>
              <a:ext cx="1423697" cy="3337606"/>
              <a:chOff x="7164717" y="1668932"/>
              <a:chExt cx="997546" cy="2338569"/>
            </a:xfrm>
          </p:grpSpPr>
          <p:sp>
            <p:nvSpPr>
              <p:cNvPr id="1632" name="Google Shape;1632;p99"/>
              <p:cNvSpPr/>
              <p:nvPr/>
            </p:nvSpPr>
            <p:spPr>
              <a:xfrm>
                <a:off x="7164717" y="1668932"/>
                <a:ext cx="997546" cy="2338569"/>
              </a:xfrm>
              <a:custGeom>
                <a:avLst/>
                <a:gdLst/>
                <a:ahLst/>
                <a:cxnLst/>
                <a:rect l="l" t="t" r="r" b="b"/>
                <a:pathLst>
                  <a:path w="23385" h="54822" extrusionOk="0">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99"/>
              <p:cNvSpPr/>
              <p:nvPr/>
            </p:nvSpPr>
            <p:spPr>
              <a:xfrm>
                <a:off x="7291066" y="3415047"/>
                <a:ext cx="7678" cy="18428"/>
              </a:xfrm>
              <a:custGeom>
                <a:avLst/>
                <a:gdLst/>
                <a:ahLst/>
                <a:cxnLst/>
                <a:rect l="l" t="t" r="r" b="b"/>
                <a:pathLst>
                  <a:path w="180" h="432" extrusionOk="0">
                    <a:moveTo>
                      <a:pt x="1" y="0"/>
                    </a:moveTo>
                    <a:lnTo>
                      <a:pt x="179" y="43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99"/>
              <p:cNvSpPr/>
              <p:nvPr/>
            </p:nvSpPr>
            <p:spPr>
              <a:xfrm>
                <a:off x="7706970" y="3942670"/>
                <a:ext cx="11475" cy="7038"/>
              </a:xfrm>
              <a:custGeom>
                <a:avLst/>
                <a:gdLst/>
                <a:ahLst/>
                <a:cxnLst/>
                <a:rect l="l" t="t" r="r" b="b"/>
                <a:pathLst>
                  <a:path w="269" h="165" extrusionOk="0">
                    <a:moveTo>
                      <a:pt x="0" y="0"/>
                    </a:moveTo>
                    <a:cubicBezTo>
                      <a:pt x="90" y="60"/>
                      <a:pt x="179" y="120"/>
                      <a:pt x="268" y="164"/>
                    </a:cubicBezTo>
                    <a:cubicBezTo>
                      <a:pt x="179" y="120"/>
                      <a:pt x="90" y="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99"/>
              <p:cNvSpPr/>
              <p:nvPr/>
            </p:nvSpPr>
            <p:spPr>
              <a:xfrm>
                <a:off x="7333595" y="3513457"/>
                <a:ext cx="7038" cy="11475"/>
              </a:xfrm>
              <a:custGeom>
                <a:avLst/>
                <a:gdLst/>
                <a:ahLst/>
                <a:cxnLst/>
                <a:rect l="l" t="t" r="r" b="b"/>
                <a:pathLst>
                  <a:path w="165" h="269" extrusionOk="0">
                    <a:moveTo>
                      <a:pt x="1" y="0"/>
                    </a:moveTo>
                    <a:cubicBezTo>
                      <a:pt x="60" y="90"/>
                      <a:pt x="105" y="179"/>
                      <a:pt x="165" y="268"/>
                    </a:cubicBezTo>
                    <a:cubicBezTo>
                      <a:pt x="105" y="179"/>
                      <a:pt x="60" y="9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99"/>
              <p:cNvSpPr/>
              <p:nvPr/>
            </p:nvSpPr>
            <p:spPr>
              <a:xfrm>
                <a:off x="7723478" y="3952182"/>
                <a:ext cx="11475" cy="7038"/>
              </a:xfrm>
              <a:custGeom>
                <a:avLst/>
                <a:gdLst/>
                <a:ahLst/>
                <a:cxnLst/>
                <a:rect l="l" t="t" r="r" b="b"/>
                <a:pathLst>
                  <a:path w="269" h="165" extrusionOk="0">
                    <a:moveTo>
                      <a:pt x="0" y="1"/>
                    </a:moveTo>
                    <a:cubicBezTo>
                      <a:pt x="90" y="60"/>
                      <a:pt x="179" y="120"/>
                      <a:pt x="268" y="164"/>
                    </a:cubicBezTo>
                    <a:cubicBezTo>
                      <a:pt x="179" y="120"/>
                      <a:pt x="90" y="60"/>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99"/>
              <p:cNvSpPr/>
              <p:nvPr/>
            </p:nvSpPr>
            <p:spPr>
              <a:xfrm>
                <a:off x="7430127" y="3651878"/>
                <a:ext cx="4479" cy="11475"/>
              </a:xfrm>
              <a:custGeom>
                <a:avLst/>
                <a:gdLst/>
                <a:ahLst/>
                <a:cxnLst/>
                <a:rect l="l" t="t" r="r" b="b"/>
                <a:pathLst>
                  <a:path w="105" h="269" extrusionOk="0">
                    <a:moveTo>
                      <a:pt x="0" y="0"/>
                    </a:moveTo>
                    <a:cubicBezTo>
                      <a:pt x="30" y="89"/>
                      <a:pt x="60" y="179"/>
                      <a:pt x="105" y="268"/>
                    </a:cubicBezTo>
                    <a:cubicBezTo>
                      <a:pt x="60" y="179"/>
                      <a:pt x="30" y="8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99"/>
              <p:cNvSpPr/>
              <p:nvPr/>
            </p:nvSpPr>
            <p:spPr>
              <a:xfrm>
                <a:off x="7652966" y="1778773"/>
                <a:ext cx="11475" cy="9555"/>
              </a:xfrm>
              <a:custGeom>
                <a:avLst/>
                <a:gdLst/>
                <a:ahLst/>
                <a:cxnLst/>
                <a:rect l="l" t="t" r="r" b="b"/>
                <a:pathLst>
                  <a:path w="269" h="224" extrusionOk="0">
                    <a:moveTo>
                      <a:pt x="269" y="1"/>
                    </a:moveTo>
                    <a:cubicBezTo>
                      <a:pt x="180" y="75"/>
                      <a:pt x="90" y="149"/>
                      <a:pt x="1" y="224"/>
                    </a:cubicBezTo>
                    <a:cubicBezTo>
                      <a:pt x="90" y="149"/>
                      <a:pt x="180" y="75"/>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99"/>
              <p:cNvSpPr/>
              <p:nvPr/>
            </p:nvSpPr>
            <p:spPr>
              <a:xfrm>
                <a:off x="7286630" y="2485469"/>
                <a:ext cx="7038" cy="11475"/>
              </a:xfrm>
              <a:custGeom>
                <a:avLst/>
                <a:gdLst/>
                <a:ahLst/>
                <a:cxnLst/>
                <a:rect l="l" t="t" r="r" b="b"/>
                <a:pathLst>
                  <a:path w="165" h="269" extrusionOk="0">
                    <a:moveTo>
                      <a:pt x="164" y="1"/>
                    </a:moveTo>
                    <a:lnTo>
                      <a:pt x="0" y="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99"/>
              <p:cNvSpPr/>
              <p:nvPr/>
            </p:nvSpPr>
            <p:spPr>
              <a:xfrm>
                <a:off x="7258690" y="2548985"/>
                <a:ext cx="4479" cy="11432"/>
              </a:xfrm>
              <a:custGeom>
                <a:avLst/>
                <a:gdLst/>
                <a:ahLst/>
                <a:cxnLst/>
                <a:rect l="l" t="t" r="r" b="b"/>
                <a:pathLst>
                  <a:path w="105" h="268" extrusionOk="0">
                    <a:moveTo>
                      <a:pt x="105" y="0"/>
                    </a:moveTo>
                    <a:cubicBezTo>
                      <a:pt x="75" y="89"/>
                      <a:pt x="30" y="179"/>
                      <a:pt x="1" y="268"/>
                    </a:cubicBezTo>
                    <a:cubicBezTo>
                      <a:pt x="30" y="179"/>
                      <a:pt x="75" y="89"/>
                      <a:pt x="1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99"/>
              <p:cNvSpPr/>
              <p:nvPr/>
            </p:nvSpPr>
            <p:spPr>
              <a:xfrm>
                <a:off x="7411060" y="2084196"/>
                <a:ext cx="5119" cy="12115"/>
              </a:xfrm>
              <a:custGeom>
                <a:avLst/>
                <a:gdLst/>
                <a:ahLst/>
                <a:cxnLst/>
                <a:rect l="l" t="t" r="r" b="b"/>
                <a:pathLst>
                  <a:path w="120" h="284" extrusionOk="0">
                    <a:moveTo>
                      <a:pt x="120" y="0"/>
                    </a:moveTo>
                    <a:cubicBezTo>
                      <a:pt x="75" y="90"/>
                      <a:pt x="46" y="179"/>
                      <a:pt x="1" y="283"/>
                    </a:cubicBezTo>
                    <a:cubicBezTo>
                      <a:pt x="46" y="179"/>
                      <a:pt x="75" y="90"/>
                      <a:pt x="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99"/>
              <p:cNvSpPr/>
              <p:nvPr/>
            </p:nvSpPr>
            <p:spPr>
              <a:xfrm>
                <a:off x="7387598" y="2196554"/>
                <a:ext cx="5119" cy="11475"/>
              </a:xfrm>
              <a:custGeom>
                <a:avLst/>
                <a:gdLst/>
                <a:ahLst/>
                <a:cxnLst/>
                <a:rect l="l" t="t" r="r" b="b"/>
                <a:pathLst>
                  <a:path w="120" h="269" extrusionOk="0">
                    <a:moveTo>
                      <a:pt x="119" y="1"/>
                    </a:moveTo>
                    <a:cubicBezTo>
                      <a:pt x="75" y="90"/>
                      <a:pt x="45" y="180"/>
                      <a:pt x="0" y="269"/>
                    </a:cubicBezTo>
                    <a:cubicBezTo>
                      <a:pt x="45" y="180"/>
                      <a:pt x="75" y="90"/>
                      <a:pt x="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99"/>
              <p:cNvSpPr/>
              <p:nvPr/>
            </p:nvSpPr>
            <p:spPr>
              <a:xfrm>
                <a:off x="7329159" y="2417517"/>
                <a:ext cx="7038" cy="9598"/>
              </a:xfrm>
              <a:custGeom>
                <a:avLst/>
                <a:gdLst/>
                <a:ahLst/>
                <a:cxnLst/>
                <a:rect l="l" t="t" r="r" b="b"/>
                <a:pathLst>
                  <a:path w="165" h="225" extrusionOk="0">
                    <a:moveTo>
                      <a:pt x="164" y="1"/>
                    </a:moveTo>
                    <a:cubicBezTo>
                      <a:pt x="105" y="75"/>
                      <a:pt x="45" y="150"/>
                      <a:pt x="1" y="224"/>
                    </a:cubicBezTo>
                    <a:cubicBezTo>
                      <a:pt x="45" y="150"/>
                      <a:pt x="105" y="75"/>
                      <a:pt x="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99"/>
              <p:cNvSpPr/>
              <p:nvPr/>
            </p:nvSpPr>
            <p:spPr>
              <a:xfrm>
                <a:off x="7885360" y="3588362"/>
                <a:ext cx="23547" cy="26064"/>
              </a:xfrm>
              <a:custGeom>
                <a:avLst/>
                <a:gdLst/>
                <a:ahLst/>
                <a:cxnLst/>
                <a:rect l="l" t="t" r="r" b="b"/>
                <a:pathLst>
                  <a:path w="552" h="611" extrusionOk="0">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99"/>
              <p:cNvSpPr/>
              <p:nvPr/>
            </p:nvSpPr>
            <p:spPr>
              <a:xfrm>
                <a:off x="7494880" y="3748368"/>
                <a:ext cx="28623" cy="28623"/>
              </a:xfrm>
              <a:custGeom>
                <a:avLst/>
                <a:gdLst/>
                <a:ahLst/>
                <a:cxnLst/>
                <a:rect l="l" t="t" r="r" b="b"/>
                <a:pathLst>
                  <a:path w="671" h="671" extrusionOk="0">
                    <a:moveTo>
                      <a:pt x="1" y="1"/>
                    </a:moveTo>
                    <a:cubicBezTo>
                      <a:pt x="224" y="224"/>
                      <a:pt x="447" y="447"/>
                      <a:pt x="670" y="670"/>
                    </a:cubicBezTo>
                    <a:cubicBezTo>
                      <a:pt x="447" y="447"/>
                      <a:pt x="224" y="224"/>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99"/>
              <p:cNvSpPr/>
              <p:nvPr/>
            </p:nvSpPr>
            <p:spPr>
              <a:xfrm>
                <a:off x="7868212" y="3990275"/>
                <a:ext cx="21670" cy="1962"/>
              </a:xfrm>
              <a:custGeom>
                <a:avLst/>
                <a:gdLst/>
                <a:ahLst/>
                <a:cxnLst/>
                <a:rect l="l" t="t" r="r" b="b"/>
                <a:pathLst>
                  <a:path w="508" h="46" extrusionOk="0">
                    <a:moveTo>
                      <a:pt x="1" y="1"/>
                    </a:moveTo>
                    <a:cubicBezTo>
                      <a:pt x="165" y="16"/>
                      <a:pt x="343" y="31"/>
                      <a:pt x="507" y="45"/>
                    </a:cubicBezTo>
                    <a:cubicBezTo>
                      <a:pt x="343" y="31"/>
                      <a:pt x="165" y="16"/>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99"/>
              <p:cNvSpPr/>
              <p:nvPr/>
            </p:nvSpPr>
            <p:spPr>
              <a:xfrm>
                <a:off x="8087297" y="3898221"/>
                <a:ext cx="6996" cy="13992"/>
              </a:xfrm>
              <a:custGeom>
                <a:avLst/>
                <a:gdLst/>
                <a:ahLst/>
                <a:cxnLst/>
                <a:rect l="l" t="t" r="r" b="b"/>
                <a:pathLst>
                  <a:path w="164" h="328" extrusionOk="0">
                    <a:moveTo>
                      <a:pt x="0" y="328"/>
                    </a:moveTo>
                    <a:cubicBezTo>
                      <a:pt x="45" y="224"/>
                      <a:pt x="104" y="120"/>
                      <a:pt x="164" y="1"/>
                    </a:cubicBezTo>
                    <a:cubicBezTo>
                      <a:pt x="104" y="120"/>
                      <a:pt x="45" y="224"/>
                      <a:pt x="0" y="32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99"/>
              <p:cNvSpPr/>
              <p:nvPr/>
            </p:nvSpPr>
            <p:spPr>
              <a:xfrm>
                <a:off x="8084738" y="2635323"/>
                <a:ext cx="7038" cy="12115"/>
              </a:xfrm>
              <a:custGeom>
                <a:avLst/>
                <a:gdLst/>
                <a:ahLst/>
                <a:cxnLst/>
                <a:rect l="l" t="t" r="r" b="b"/>
                <a:pathLst>
                  <a:path w="165" h="284" extrusionOk="0">
                    <a:moveTo>
                      <a:pt x="1" y="283"/>
                    </a:moveTo>
                    <a:cubicBezTo>
                      <a:pt x="60" y="194"/>
                      <a:pt x="105" y="105"/>
                      <a:pt x="164" y="0"/>
                    </a:cubicBezTo>
                    <a:cubicBezTo>
                      <a:pt x="105" y="105"/>
                      <a:pt x="60" y="194"/>
                      <a:pt x="1" y="2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99"/>
              <p:cNvSpPr/>
              <p:nvPr/>
            </p:nvSpPr>
            <p:spPr>
              <a:xfrm>
                <a:off x="8072666" y="2654348"/>
                <a:ext cx="7038" cy="9598"/>
              </a:xfrm>
              <a:custGeom>
                <a:avLst/>
                <a:gdLst/>
                <a:ahLst/>
                <a:cxnLst/>
                <a:rect l="l" t="t" r="r" b="b"/>
                <a:pathLst>
                  <a:path w="165" h="225" extrusionOk="0">
                    <a:moveTo>
                      <a:pt x="1" y="224"/>
                    </a:moveTo>
                    <a:cubicBezTo>
                      <a:pt x="60" y="150"/>
                      <a:pt x="120" y="75"/>
                      <a:pt x="165" y="1"/>
                    </a:cubicBezTo>
                    <a:cubicBezTo>
                      <a:pt x="120" y="75"/>
                      <a:pt x="60" y="150"/>
                      <a:pt x="1" y="2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99"/>
              <p:cNvSpPr/>
              <p:nvPr/>
            </p:nvSpPr>
            <p:spPr>
              <a:xfrm>
                <a:off x="8072666" y="3921725"/>
                <a:ext cx="7678" cy="8915"/>
              </a:xfrm>
              <a:custGeom>
                <a:avLst/>
                <a:gdLst/>
                <a:ahLst/>
                <a:cxnLst/>
                <a:rect l="l" t="t" r="r" b="b"/>
                <a:pathLst>
                  <a:path w="180" h="209" extrusionOk="0">
                    <a:moveTo>
                      <a:pt x="1" y="209"/>
                    </a:moveTo>
                    <a:cubicBezTo>
                      <a:pt x="60" y="149"/>
                      <a:pt x="120" y="75"/>
                      <a:pt x="179" y="0"/>
                    </a:cubicBezTo>
                    <a:cubicBezTo>
                      <a:pt x="120" y="75"/>
                      <a:pt x="60" y="149"/>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99"/>
              <p:cNvSpPr/>
              <p:nvPr/>
            </p:nvSpPr>
            <p:spPr>
              <a:xfrm>
                <a:off x="8094251" y="3358527"/>
                <a:ext cx="7038" cy="8915"/>
              </a:xfrm>
              <a:custGeom>
                <a:avLst/>
                <a:gdLst/>
                <a:ahLst/>
                <a:cxnLst/>
                <a:rect l="l" t="t" r="r" b="b"/>
                <a:pathLst>
                  <a:path w="165" h="209" extrusionOk="0">
                    <a:moveTo>
                      <a:pt x="1" y="209"/>
                    </a:moveTo>
                    <a:cubicBezTo>
                      <a:pt x="60" y="134"/>
                      <a:pt x="105" y="75"/>
                      <a:pt x="165" y="0"/>
                    </a:cubicBezTo>
                    <a:cubicBezTo>
                      <a:pt x="105" y="75"/>
                      <a:pt x="60" y="134"/>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99"/>
              <p:cNvSpPr/>
              <p:nvPr/>
            </p:nvSpPr>
            <p:spPr>
              <a:xfrm>
                <a:off x="7258050" y="2769308"/>
                <a:ext cx="798804" cy="1149918"/>
              </a:xfrm>
              <a:custGeom>
                <a:avLst/>
                <a:gdLst/>
                <a:ahLst/>
                <a:cxnLst/>
                <a:rect l="l" t="t" r="r" b="b"/>
                <a:pathLst>
                  <a:path w="18726" h="26957" extrusionOk="0">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99"/>
              <p:cNvSpPr/>
              <p:nvPr/>
            </p:nvSpPr>
            <p:spPr>
              <a:xfrm>
                <a:off x="7342510" y="2034032"/>
                <a:ext cx="692758" cy="1040715"/>
              </a:xfrm>
              <a:custGeom>
                <a:avLst/>
                <a:gdLst/>
                <a:ahLst/>
                <a:cxnLst/>
                <a:rect l="l" t="t" r="r" b="b"/>
                <a:pathLst>
                  <a:path w="16240" h="24397" extrusionOk="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99"/>
              <p:cNvSpPr/>
              <p:nvPr/>
            </p:nvSpPr>
            <p:spPr>
              <a:xfrm>
                <a:off x="7575544" y="1791485"/>
                <a:ext cx="318140" cy="747999"/>
              </a:xfrm>
              <a:custGeom>
                <a:avLst/>
                <a:gdLst/>
                <a:ahLst/>
                <a:cxnLst/>
                <a:rect l="l" t="t" r="r" b="b"/>
                <a:pathLst>
                  <a:path w="7458" h="17535" extrusionOk="0">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655;p99"/>
              <p:cNvSpPr/>
              <p:nvPr/>
            </p:nvSpPr>
            <p:spPr>
              <a:xfrm>
                <a:off x="7831399" y="2118492"/>
                <a:ext cx="211496" cy="606419"/>
              </a:xfrm>
              <a:custGeom>
                <a:avLst/>
                <a:gdLst/>
                <a:ahLst/>
                <a:cxnLst/>
                <a:rect l="l" t="t" r="r" b="b"/>
                <a:pathLst>
                  <a:path w="4958" h="14216" extrusionOk="0">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99"/>
              <p:cNvSpPr/>
              <p:nvPr/>
            </p:nvSpPr>
            <p:spPr>
              <a:xfrm>
                <a:off x="7534892" y="1809273"/>
                <a:ext cx="178479" cy="323856"/>
              </a:xfrm>
              <a:custGeom>
                <a:avLst/>
                <a:gdLst/>
                <a:ahLst/>
                <a:cxnLst/>
                <a:rect l="l" t="t" r="r" b="b"/>
                <a:pathLst>
                  <a:path w="4184" h="7592" extrusionOk="0">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99"/>
              <p:cNvSpPr/>
              <p:nvPr/>
            </p:nvSpPr>
            <p:spPr>
              <a:xfrm>
                <a:off x="7273278" y="2637839"/>
                <a:ext cx="156894" cy="148022"/>
              </a:xfrm>
              <a:custGeom>
                <a:avLst/>
                <a:gdLst/>
                <a:ahLst/>
                <a:cxnLst/>
                <a:rect l="l" t="t" r="r" b="b"/>
                <a:pathLst>
                  <a:path w="3678" h="3470" extrusionOk="0">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99"/>
              <p:cNvSpPr/>
              <p:nvPr/>
            </p:nvSpPr>
            <p:spPr>
              <a:xfrm>
                <a:off x="7924093" y="1952770"/>
                <a:ext cx="99733" cy="50805"/>
              </a:xfrm>
              <a:custGeom>
                <a:avLst/>
                <a:gdLst/>
                <a:ahLst/>
                <a:cxnLst/>
                <a:rect l="l" t="t" r="r" b="b"/>
                <a:pathLst>
                  <a:path w="2338" h="1191" extrusionOk="0">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99"/>
              <p:cNvSpPr/>
              <p:nvPr/>
            </p:nvSpPr>
            <p:spPr>
              <a:xfrm>
                <a:off x="7572345" y="2879789"/>
                <a:ext cx="122598" cy="60360"/>
              </a:xfrm>
              <a:custGeom>
                <a:avLst/>
                <a:gdLst/>
                <a:ahLst/>
                <a:cxnLst/>
                <a:rect l="l" t="t" r="r" b="b"/>
                <a:pathLst>
                  <a:path w="2874" h="1415" extrusionOk="0">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99"/>
              <p:cNvSpPr/>
              <p:nvPr/>
            </p:nvSpPr>
            <p:spPr>
              <a:xfrm>
                <a:off x="7534892" y="2994707"/>
                <a:ext cx="12115" cy="12712"/>
              </a:xfrm>
              <a:custGeom>
                <a:avLst/>
                <a:gdLst/>
                <a:ahLst/>
                <a:cxnLst/>
                <a:rect l="l" t="t" r="r" b="b"/>
                <a:pathLst>
                  <a:path w="284" h="298" extrusionOk="0">
                    <a:moveTo>
                      <a:pt x="283" y="298"/>
                    </a:moveTo>
                    <a:cubicBezTo>
                      <a:pt x="179" y="194"/>
                      <a:pt x="90" y="104"/>
                      <a:pt x="0" y="0"/>
                    </a:cubicBezTo>
                    <a:cubicBezTo>
                      <a:pt x="90" y="104"/>
                      <a:pt x="179" y="194"/>
                      <a:pt x="283" y="2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99"/>
              <p:cNvSpPr/>
              <p:nvPr/>
            </p:nvSpPr>
            <p:spPr>
              <a:xfrm>
                <a:off x="7267562" y="3067735"/>
                <a:ext cx="4522" cy="19708"/>
              </a:xfrm>
              <a:custGeom>
                <a:avLst/>
                <a:gdLst/>
                <a:ahLst/>
                <a:cxnLst/>
                <a:rect l="l" t="t" r="r" b="b"/>
                <a:pathLst>
                  <a:path w="106" h="462" extrusionOk="0">
                    <a:moveTo>
                      <a:pt x="105" y="461"/>
                    </a:moveTo>
                    <a:cubicBezTo>
                      <a:pt x="75" y="298"/>
                      <a:pt x="46" y="149"/>
                      <a:pt x="1" y="0"/>
                    </a:cubicBezTo>
                    <a:cubicBezTo>
                      <a:pt x="46" y="149"/>
                      <a:pt x="75" y="298"/>
                      <a:pt x="105" y="46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99"/>
              <p:cNvSpPr/>
              <p:nvPr/>
            </p:nvSpPr>
            <p:spPr>
              <a:xfrm>
                <a:off x="7797743" y="3145157"/>
                <a:ext cx="19111" cy="1962"/>
              </a:xfrm>
              <a:custGeom>
                <a:avLst/>
                <a:gdLst/>
                <a:ahLst/>
                <a:cxnLst/>
                <a:rect l="l" t="t" r="r" b="b"/>
                <a:pathLst>
                  <a:path w="448" h="46" extrusionOk="0">
                    <a:moveTo>
                      <a:pt x="447" y="46"/>
                    </a:moveTo>
                    <a:cubicBezTo>
                      <a:pt x="298" y="31"/>
                      <a:pt x="150" y="16"/>
                      <a:pt x="1" y="1"/>
                    </a:cubicBezTo>
                    <a:cubicBezTo>
                      <a:pt x="150" y="16"/>
                      <a:pt x="298" y="31"/>
                      <a:pt x="447" y="4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99"/>
              <p:cNvSpPr/>
              <p:nvPr/>
            </p:nvSpPr>
            <p:spPr>
              <a:xfrm>
                <a:off x="7739346" y="2762312"/>
                <a:ext cx="7038" cy="14632"/>
              </a:xfrm>
              <a:custGeom>
                <a:avLst/>
                <a:gdLst/>
                <a:ahLst/>
                <a:cxnLst/>
                <a:rect l="l" t="t" r="r" b="b"/>
                <a:pathLst>
                  <a:path w="165" h="343" extrusionOk="0">
                    <a:moveTo>
                      <a:pt x="164" y="343"/>
                    </a:moveTo>
                    <a:cubicBezTo>
                      <a:pt x="105" y="224"/>
                      <a:pt x="45" y="119"/>
                      <a:pt x="0" y="0"/>
                    </a:cubicBezTo>
                    <a:cubicBezTo>
                      <a:pt x="45" y="119"/>
                      <a:pt x="105" y="224"/>
                      <a:pt x="164" y="3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99"/>
              <p:cNvSpPr/>
              <p:nvPr/>
            </p:nvSpPr>
            <p:spPr>
              <a:xfrm>
                <a:off x="7340591" y="2771825"/>
                <a:ext cx="17191" cy="2602"/>
              </a:xfrm>
              <a:custGeom>
                <a:avLst/>
                <a:gdLst/>
                <a:ahLst/>
                <a:cxnLst/>
                <a:rect l="l" t="t" r="r" b="b"/>
                <a:pathLst>
                  <a:path w="403" h="61" extrusionOk="0">
                    <a:moveTo>
                      <a:pt x="403" y="1"/>
                    </a:moveTo>
                    <a:cubicBezTo>
                      <a:pt x="269" y="16"/>
                      <a:pt x="135" y="30"/>
                      <a:pt x="1" y="60"/>
                    </a:cubicBezTo>
                    <a:cubicBezTo>
                      <a:pt x="135" y="30"/>
                      <a:pt x="269" y="16"/>
                      <a:pt x="4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99"/>
              <p:cNvSpPr/>
              <p:nvPr/>
            </p:nvSpPr>
            <p:spPr>
              <a:xfrm>
                <a:off x="7486008" y="3515973"/>
                <a:ext cx="17831" cy="1962"/>
              </a:xfrm>
              <a:custGeom>
                <a:avLst/>
                <a:gdLst/>
                <a:ahLst/>
                <a:cxnLst/>
                <a:rect l="l" t="t" r="r" b="b"/>
                <a:pathLst>
                  <a:path w="418" h="46" extrusionOk="0">
                    <a:moveTo>
                      <a:pt x="417" y="1"/>
                    </a:moveTo>
                    <a:cubicBezTo>
                      <a:pt x="283" y="16"/>
                      <a:pt x="134" y="31"/>
                      <a:pt x="0" y="45"/>
                    </a:cubicBezTo>
                    <a:cubicBezTo>
                      <a:pt x="134" y="31"/>
                      <a:pt x="283" y="16"/>
                      <a:pt x="4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99"/>
              <p:cNvSpPr/>
              <p:nvPr/>
            </p:nvSpPr>
            <p:spPr>
              <a:xfrm>
                <a:off x="7699974" y="3192165"/>
                <a:ext cx="13992" cy="1962"/>
              </a:xfrm>
              <a:custGeom>
                <a:avLst/>
                <a:gdLst/>
                <a:ahLst/>
                <a:cxnLst/>
                <a:rect l="l" t="t" r="r" b="b"/>
                <a:pathLst>
                  <a:path w="328" h="46" extrusionOk="0">
                    <a:moveTo>
                      <a:pt x="328" y="0"/>
                    </a:moveTo>
                    <a:cubicBezTo>
                      <a:pt x="224" y="15"/>
                      <a:pt x="105" y="30"/>
                      <a:pt x="0" y="45"/>
                    </a:cubicBezTo>
                    <a:cubicBezTo>
                      <a:pt x="105" y="30"/>
                      <a:pt x="224"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99"/>
              <p:cNvSpPr/>
              <p:nvPr/>
            </p:nvSpPr>
            <p:spPr>
              <a:xfrm>
                <a:off x="7661881" y="3651878"/>
                <a:ext cx="14632" cy="2559"/>
              </a:xfrm>
              <a:custGeom>
                <a:avLst/>
                <a:gdLst/>
                <a:ahLst/>
                <a:cxnLst/>
                <a:rect l="l" t="t" r="r" b="b"/>
                <a:pathLst>
                  <a:path w="343" h="60" extrusionOk="0">
                    <a:moveTo>
                      <a:pt x="343" y="60"/>
                    </a:moveTo>
                    <a:cubicBezTo>
                      <a:pt x="224" y="45"/>
                      <a:pt x="119" y="15"/>
                      <a:pt x="0" y="0"/>
                    </a:cubicBezTo>
                    <a:cubicBezTo>
                      <a:pt x="119" y="15"/>
                      <a:pt x="224" y="45"/>
                      <a:pt x="343"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99"/>
              <p:cNvSpPr/>
              <p:nvPr/>
            </p:nvSpPr>
            <p:spPr>
              <a:xfrm>
                <a:off x="7376166" y="2767388"/>
                <a:ext cx="13992" cy="1962"/>
              </a:xfrm>
              <a:custGeom>
                <a:avLst/>
                <a:gdLst/>
                <a:ahLst/>
                <a:cxnLst/>
                <a:rect l="l" t="t" r="r" b="b"/>
                <a:pathLst>
                  <a:path w="328" h="46" extrusionOk="0">
                    <a:moveTo>
                      <a:pt x="328" y="0"/>
                    </a:moveTo>
                    <a:cubicBezTo>
                      <a:pt x="223" y="15"/>
                      <a:pt x="104" y="30"/>
                      <a:pt x="0" y="45"/>
                    </a:cubicBezTo>
                    <a:cubicBezTo>
                      <a:pt x="104" y="30"/>
                      <a:pt x="223"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99"/>
              <p:cNvSpPr/>
              <p:nvPr/>
            </p:nvSpPr>
            <p:spPr>
              <a:xfrm>
                <a:off x="7359658" y="2769905"/>
                <a:ext cx="14632" cy="1962"/>
              </a:xfrm>
              <a:custGeom>
                <a:avLst/>
                <a:gdLst/>
                <a:ahLst/>
                <a:cxnLst/>
                <a:rect l="l" t="t" r="r" b="b"/>
                <a:pathLst>
                  <a:path w="343" h="46" extrusionOk="0">
                    <a:moveTo>
                      <a:pt x="343" y="1"/>
                    </a:moveTo>
                    <a:cubicBezTo>
                      <a:pt x="223" y="16"/>
                      <a:pt x="104" y="31"/>
                      <a:pt x="0" y="46"/>
                    </a:cubicBezTo>
                    <a:cubicBezTo>
                      <a:pt x="104" y="31"/>
                      <a:pt x="223" y="16"/>
                      <a:pt x="3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99"/>
              <p:cNvSpPr/>
              <p:nvPr/>
            </p:nvSpPr>
            <p:spPr>
              <a:xfrm>
                <a:off x="7957749" y="3724864"/>
                <a:ext cx="12115" cy="4522"/>
              </a:xfrm>
              <a:custGeom>
                <a:avLst/>
                <a:gdLst/>
                <a:ahLst/>
                <a:cxnLst/>
                <a:rect l="l" t="t" r="r" b="b"/>
                <a:pathLst>
                  <a:path w="284" h="106" extrusionOk="0">
                    <a:moveTo>
                      <a:pt x="284" y="1"/>
                    </a:moveTo>
                    <a:cubicBezTo>
                      <a:pt x="194" y="31"/>
                      <a:pt x="90" y="75"/>
                      <a:pt x="1" y="105"/>
                    </a:cubicBezTo>
                    <a:cubicBezTo>
                      <a:pt x="90" y="75"/>
                      <a:pt x="194" y="31"/>
                      <a:pt x="2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99"/>
              <p:cNvSpPr/>
              <p:nvPr/>
            </p:nvSpPr>
            <p:spPr>
              <a:xfrm>
                <a:off x="7476495" y="3236614"/>
                <a:ext cx="5119" cy="11475"/>
              </a:xfrm>
              <a:custGeom>
                <a:avLst/>
                <a:gdLst/>
                <a:ahLst/>
                <a:cxnLst/>
                <a:rect l="l" t="t" r="r" b="b"/>
                <a:pathLst>
                  <a:path w="120" h="269" extrusionOk="0">
                    <a:moveTo>
                      <a:pt x="119" y="0"/>
                    </a:moveTo>
                    <a:cubicBezTo>
                      <a:pt x="89" y="90"/>
                      <a:pt x="45" y="179"/>
                      <a:pt x="0" y="268"/>
                    </a:cubicBezTo>
                    <a:cubicBezTo>
                      <a:pt x="45" y="179"/>
                      <a:pt x="89" y="90"/>
                      <a:pt x="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99"/>
              <p:cNvSpPr/>
              <p:nvPr/>
            </p:nvSpPr>
            <p:spPr>
              <a:xfrm>
                <a:off x="7873331" y="2333099"/>
                <a:ext cx="7636" cy="8915"/>
              </a:xfrm>
              <a:custGeom>
                <a:avLst/>
                <a:gdLst/>
                <a:ahLst/>
                <a:cxnLst/>
                <a:rect l="l" t="t" r="r" b="b"/>
                <a:pathLst>
                  <a:path w="179" h="209" extrusionOk="0">
                    <a:moveTo>
                      <a:pt x="179" y="0"/>
                    </a:moveTo>
                    <a:cubicBezTo>
                      <a:pt x="119" y="60"/>
                      <a:pt x="60" y="134"/>
                      <a:pt x="0" y="209"/>
                    </a:cubicBezTo>
                    <a:cubicBezTo>
                      <a:pt x="60" y="134"/>
                      <a:pt x="119" y="60"/>
                      <a:pt x="1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99"/>
              <p:cNvSpPr/>
              <p:nvPr/>
            </p:nvSpPr>
            <p:spPr>
              <a:xfrm>
                <a:off x="7852344" y="3126132"/>
                <a:ext cx="14674" cy="2559"/>
              </a:xfrm>
              <a:custGeom>
                <a:avLst/>
                <a:gdLst/>
                <a:ahLst/>
                <a:cxnLst/>
                <a:rect l="l" t="t" r="r" b="b"/>
                <a:pathLst>
                  <a:path w="344" h="60" extrusionOk="0">
                    <a:moveTo>
                      <a:pt x="343" y="0"/>
                    </a:moveTo>
                    <a:cubicBezTo>
                      <a:pt x="224" y="30"/>
                      <a:pt x="120" y="45"/>
                      <a:pt x="1" y="60"/>
                    </a:cubicBezTo>
                    <a:cubicBezTo>
                      <a:pt x="120" y="45"/>
                      <a:pt x="224" y="30"/>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99"/>
              <p:cNvSpPr/>
              <p:nvPr/>
            </p:nvSpPr>
            <p:spPr>
              <a:xfrm>
                <a:off x="7880284" y="3121696"/>
                <a:ext cx="14674" cy="2559"/>
              </a:xfrm>
              <a:custGeom>
                <a:avLst/>
                <a:gdLst/>
                <a:ahLst/>
                <a:cxnLst/>
                <a:rect l="l" t="t" r="r" b="b"/>
                <a:pathLst>
                  <a:path w="344" h="60" extrusionOk="0">
                    <a:moveTo>
                      <a:pt x="343" y="0"/>
                    </a:moveTo>
                    <a:cubicBezTo>
                      <a:pt x="239" y="15"/>
                      <a:pt x="120" y="30"/>
                      <a:pt x="1" y="60"/>
                    </a:cubicBezTo>
                    <a:cubicBezTo>
                      <a:pt x="120" y="30"/>
                      <a:pt x="239" y="15"/>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99"/>
              <p:cNvSpPr/>
              <p:nvPr/>
            </p:nvSpPr>
            <p:spPr>
              <a:xfrm>
                <a:off x="7549481" y="3581366"/>
                <a:ext cx="5119" cy="12115"/>
              </a:xfrm>
              <a:custGeom>
                <a:avLst/>
                <a:gdLst/>
                <a:ahLst/>
                <a:cxnLst/>
                <a:rect l="l" t="t" r="r" b="b"/>
                <a:pathLst>
                  <a:path w="120" h="284" extrusionOk="0">
                    <a:moveTo>
                      <a:pt x="1" y="1"/>
                    </a:moveTo>
                    <a:cubicBezTo>
                      <a:pt x="45" y="90"/>
                      <a:pt x="75" y="180"/>
                      <a:pt x="120" y="284"/>
                    </a:cubicBezTo>
                    <a:cubicBezTo>
                      <a:pt x="75" y="180"/>
                      <a:pt x="45" y="90"/>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99"/>
              <p:cNvSpPr/>
              <p:nvPr/>
            </p:nvSpPr>
            <p:spPr>
              <a:xfrm>
                <a:off x="7526020" y="2347048"/>
                <a:ext cx="64157" cy="95297"/>
              </a:xfrm>
              <a:custGeom>
                <a:avLst/>
                <a:gdLst/>
                <a:ahLst/>
                <a:cxnLst/>
                <a:rect l="l" t="t" r="r" b="b"/>
                <a:pathLst>
                  <a:path w="1504" h="2234" extrusionOk="0">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99"/>
              <p:cNvSpPr/>
              <p:nvPr/>
            </p:nvSpPr>
            <p:spPr>
              <a:xfrm>
                <a:off x="7725355" y="2536913"/>
                <a:ext cx="5119" cy="11475"/>
              </a:xfrm>
              <a:custGeom>
                <a:avLst/>
                <a:gdLst/>
                <a:ahLst/>
                <a:cxnLst/>
                <a:rect l="l" t="t" r="r" b="b"/>
                <a:pathLst>
                  <a:path w="120" h="269" extrusionOk="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99"/>
              <p:cNvSpPr/>
              <p:nvPr/>
            </p:nvSpPr>
            <p:spPr>
              <a:xfrm>
                <a:off x="7732990" y="2515329"/>
                <a:ext cx="1322" cy="22267"/>
              </a:xfrm>
              <a:custGeom>
                <a:avLst/>
                <a:gdLst/>
                <a:ahLst/>
                <a:cxnLst/>
                <a:rect l="l" t="t" r="r" b="b"/>
                <a:pathLst>
                  <a:path w="31" h="522" extrusionOk="0">
                    <a:moveTo>
                      <a:pt x="0" y="0"/>
                    </a:moveTo>
                    <a:cubicBezTo>
                      <a:pt x="15" y="15"/>
                      <a:pt x="30" y="15"/>
                      <a:pt x="30" y="30"/>
                    </a:cubicBezTo>
                    <a:cubicBezTo>
                      <a:pt x="30" y="194"/>
                      <a:pt x="15" y="357"/>
                      <a:pt x="0" y="521"/>
                    </a:cubicBezTo>
                    <a:cubicBezTo>
                      <a:pt x="0" y="342"/>
                      <a:pt x="0" y="17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99"/>
              <p:cNvSpPr/>
              <p:nvPr/>
            </p:nvSpPr>
            <p:spPr>
              <a:xfrm>
                <a:off x="7728554" y="2302599"/>
                <a:ext cx="1322" cy="9555"/>
              </a:xfrm>
              <a:custGeom>
                <a:avLst/>
                <a:gdLst/>
                <a:ahLst/>
                <a:cxnLst/>
                <a:rect l="l" t="t" r="r" b="b"/>
                <a:pathLst>
                  <a:path w="31" h="224" extrusionOk="0">
                    <a:moveTo>
                      <a:pt x="30" y="1"/>
                    </a:moveTo>
                    <a:lnTo>
                      <a:pt x="30" y="224"/>
                    </a:lnTo>
                    <a:lnTo>
                      <a:pt x="0" y="224"/>
                    </a:lnTo>
                    <a:lnTo>
                      <a:pt x="0" y="1"/>
                    </a:lnTo>
                    <a:cubicBezTo>
                      <a:pt x="0" y="1"/>
                      <a:pt x="15" y="1"/>
                      <a:pt x="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99"/>
              <p:cNvSpPr/>
              <p:nvPr/>
            </p:nvSpPr>
            <p:spPr>
              <a:xfrm>
                <a:off x="7915860" y="2213702"/>
                <a:ext cx="3839" cy="7678"/>
              </a:xfrm>
              <a:custGeom>
                <a:avLst/>
                <a:gdLst/>
                <a:ahLst/>
                <a:cxnLst/>
                <a:rect l="l" t="t" r="r" b="b"/>
                <a:pathLst>
                  <a:path w="90" h="180" extrusionOk="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1" name="Google Shape;1681;p99"/>
            <p:cNvGrpSpPr/>
            <p:nvPr/>
          </p:nvGrpSpPr>
          <p:grpSpPr>
            <a:xfrm>
              <a:off x="1158225" y="1244472"/>
              <a:ext cx="1423697" cy="3337606"/>
              <a:chOff x="7164717" y="1668932"/>
              <a:chExt cx="997546" cy="2338569"/>
            </a:xfrm>
          </p:grpSpPr>
          <p:sp>
            <p:nvSpPr>
              <p:cNvPr id="1682" name="Google Shape;1682;p99"/>
              <p:cNvSpPr/>
              <p:nvPr/>
            </p:nvSpPr>
            <p:spPr>
              <a:xfrm>
                <a:off x="7164717" y="1668932"/>
                <a:ext cx="997546" cy="2338569"/>
              </a:xfrm>
              <a:custGeom>
                <a:avLst/>
                <a:gdLst/>
                <a:ahLst/>
                <a:cxnLst/>
                <a:rect l="l" t="t" r="r" b="b"/>
                <a:pathLst>
                  <a:path w="23385" h="54822" extrusionOk="0">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99"/>
              <p:cNvSpPr/>
              <p:nvPr/>
            </p:nvSpPr>
            <p:spPr>
              <a:xfrm>
                <a:off x="7291066" y="3415047"/>
                <a:ext cx="7678" cy="18428"/>
              </a:xfrm>
              <a:custGeom>
                <a:avLst/>
                <a:gdLst/>
                <a:ahLst/>
                <a:cxnLst/>
                <a:rect l="l" t="t" r="r" b="b"/>
                <a:pathLst>
                  <a:path w="180" h="432" extrusionOk="0">
                    <a:moveTo>
                      <a:pt x="1" y="0"/>
                    </a:moveTo>
                    <a:lnTo>
                      <a:pt x="179" y="43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99"/>
              <p:cNvSpPr/>
              <p:nvPr/>
            </p:nvSpPr>
            <p:spPr>
              <a:xfrm>
                <a:off x="7706970" y="3942670"/>
                <a:ext cx="11475" cy="7038"/>
              </a:xfrm>
              <a:custGeom>
                <a:avLst/>
                <a:gdLst/>
                <a:ahLst/>
                <a:cxnLst/>
                <a:rect l="l" t="t" r="r" b="b"/>
                <a:pathLst>
                  <a:path w="269" h="165" extrusionOk="0">
                    <a:moveTo>
                      <a:pt x="0" y="0"/>
                    </a:moveTo>
                    <a:cubicBezTo>
                      <a:pt x="90" y="60"/>
                      <a:pt x="179" y="120"/>
                      <a:pt x="268" y="164"/>
                    </a:cubicBezTo>
                    <a:cubicBezTo>
                      <a:pt x="179" y="120"/>
                      <a:pt x="90" y="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99"/>
              <p:cNvSpPr/>
              <p:nvPr/>
            </p:nvSpPr>
            <p:spPr>
              <a:xfrm>
                <a:off x="7333595" y="3513457"/>
                <a:ext cx="7038" cy="11475"/>
              </a:xfrm>
              <a:custGeom>
                <a:avLst/>
                <a:gdLst/>
                <a:ahLst/>
                <a:cxnLst/>
                <a:rect l="l" t="t" r="r" b="b"/>
                <a:pathLst>
                  <a:path w="165" h="269" extrusionOk="0">
                    <a:moveTo>
                      <a:pt x="1" y="0"/>
                    </a:moveTo>
                    <a:cubicBezTo>
                      <a:pt x="60" y="90"/>
                      <a:pt x="105" y="179"/>
                      <a:pt x="165" y="268"/>
                    </a:cubicBezTo>
                    <a:cubicBezTo>
                      <a:pt x="105" y="179"/>
                      <a:pt x="60" y="9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99"/>
              <p:cNvSpPr/>
              <p:nvPr/>
            </p:nvSpPr>
            <p:spPr>
              <a:xfrm>
                <a:off x="7723478" y="3952182"/>
                <a:ext cx="11475" cy="7038"/>
              </a:xfrm>
              <a:custGeom>
                <a:avLst/>
                <a:gdLst/>
                <a:ahLst/>
                <a:cxnLst/>
                <a:rect l="l" t="t" r="r" b="b"/>
                <a:pathLst>
                  <a:path w="269" h="165" extrusionOk="0">
                    <a:moveTo>
                      <a:pt x="0" y="1"/>
                    </a:moveTo>
                    <a:cubicBezTo>
                      <a:pt x="90" y="60"/>
                      <a:pt x="179" y="120"/>
                      <a:pt x="268" y="164"/>
                    </a:cubicBezTo>
                    <a:cubicBezTo>
                      <a:pt x="179" y="120"/>
                      <a:pt x="90" y="60"/>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99"/>
              <p:cNvSpPr/>
              <p:nvPr/>
            </p:nvSpPr>
            <p:spPr>
              <a:xfrm>
                <a:off x="7430127" y="3651878"/>
                <a:ext cx="4479" cy="11475"/>
              </a:xfrm>
              <a:custGeom>
                <a:avLst/>
                <a:gdLst/>
                <a:ahLst/>
                <a:cxnLst/>
                <a:rect l="l" t="t" r="r" b="b"/>
                <a:pathLst>
                  <a:path w="105" h="269" extrusionOk="0">
                    <a:moveTo>
                      <a:pt x="0" y="0"/>
                    </a:moveTo>
                    <a:cubicBezTo>
                      <a:pt x="30" y="89"/>
                      <a:pt x="60" y="179"/>
                      <a:pt x="105" y="268"/>
                    </a:cubicBezTo>
                    <a:cubicBezTo>
                      <a:pt x="60" y="179"/>
                      <a:pt x="30" y="8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99"/>
              <p:cNvSpPr/>
              <p:nvPr/>
            </p:nvSpPr>
            <p:spPr>
              <a:xfrm>
                <a:off x="7652966" y="1778773"/>
                <a:ext cx="11475" cy="9555"/>
              </a:xfrm>
              <a:custGeom>
                <a:avLst/>
                <a:gdLst/>
                <a:ahLst/>
                <a:cxnLst/>
                <a:rect l="l" t="t" r="r" b="b"/>
                <a:pathLst>
                  <a:path w="269" h="224" extrusionOk="0">
                    <a:moveTo>
                      <a:pt x="269" y="1"/>
                    </a:moveTo>
                    <a:cubicBezTo>
                      <a:pt x="180" y="75"/>
                      <a:pt x="90" y="149"/>
                      <a:pt x="1" y="224"/>
                    </a:cubicBezTo>
                    <a:cubicBezTo>
                      <a:pt x="90" y="149"/>
                      <a:pt x="180" y="75"/>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99"/>
              <p:cNvSpPr/>
              <p:nvPr/>
            </p:nvSpPr>
            <p:spPr>
              <a:xfrm>
                <a:off x="7286630" y="2485469"/>
                <a:ext cx="7038" cy="11475"/>
              </a:xfrm>
              <a:custGeom>
                <a:avLst/>
                <a:gdLst/>
                <a:ahLst/>
                <a:cxnLst/>
                <a:rect l="l" t="t" r="r" b="b"/>
                <a:pathLst>
                  <a:path w="165" h="269" extrusionOk="0">
                    <a:moveTo>
                      <a:pt x="164" y="1"/>
                    </a:moveTo>
                    <a:lnTo>
                      <a:pt x="0" y="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99"/>
              <p:cNvSpPr/>
              <p:nvPr/>
            </p:nvSpPr>
            <p:spPr>
              <a:xfrm>
                <a:off x="7258690" y="2548985"/>
                <a:ext cx="4479" cy="11432"/>
              </a:xfrm>
              <a:custGeom>
                <a:avLst/>
                <a:gdLst/>
                <a:ahLst/>
                <a:cxnLst/>
                <a:rect l="l" t="t" r="r" b="b"/>
                <a:pathLst>
                  <a:path w="105" h="268" extrusionOk="0">
                    <a:moveTo>
                      <a:pt x="105" y="0"/>
                    </a:moveTo>
                    <a:cubicBezTo>
                      <a:pt x="75" y="89"/>
                      <a:pt x="30" y="179"/>
                      <a:pt x="1" y="268"/>
                    </a:cubicBezTo>
                    <a:cubicBezTo>
                      <a:pt x="30" y="179"/>
                      <a:pt x="75" y="89"/>
                      <a:pt x="1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99"/>
              <p:cNvSpPr/>
              <p:nvPr/>
            </p:nvSpPr>
            <p:spPr>
              <a:xfrm>
                <a:off x="7411060" y="2084196"/>
                <a:ext cx="5119" cy="12115"/>
              </a:xfrm>
              <a:custGeom>
                <a:avLst/>
                <a:gdLst/>
                <a:ahLst/>
                <a:cxnLst/>
                <a:rect l="l" t="t" r="r" b="b"/>
                <a:pathLst>
                  <a:path w="120" h="284" extrusionOk="0">
                    <a:moveTo>
                      <a:pt x="120" y="0"/>
                    </a:moveTo>
                    <a:cubicBezTo>
                      <a:pt x="75" y="90"/>
                      <a:pt x="46" y="179"/>
                      <a:pt x="1" y="283"/>
                    </a:cubicBezTo>
                    <a:cubicBezTo>
                      <a:pt x="46" y="179"/>
                      <a:pt x="75" y="90"/>
                      <a:pt x="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99"/>
              <p:cNvSpPr/>
              <p:nvPr/>
            </p:nvSpPr>
            <p:spPr>
              <a:xfrm>
                <a:off x="7387598" y="2196554"/>
                <a:ext cx="5119" cy="11475"/>
              </a:xfrm>
              <a:custGeom>
                <a:avLst/>
                <a:gdLst/>
                <a:ahLst/>
                <a:cxnLst/>
                <a:rect l="l" t="t" r="r" b="b"/>
                <a:pathLst>
                  <a:path w="120" h="269" extrusionOk="0">
                    <a:moveTo>
                      <a:pt x="119" y="1"/>
                    </a:moveTo>
                    <a:cubicBezTo>
                      <a:pt x="75" y="90"/>
                      <a:pt x="45" y="180"/>
                      <a:pt x="0" y="269"/>
                    </a:cubicBezTo>
                    <a:cubicBezTo>
                      <a:pt x="45" y="180"/>
                      <a:pt x="75" y="90"/>
                      <a:pt x="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99"/>
              <p:cNvSpPr/>
              <p:nvPr/>
            </p:nvSpPr>
            <p:spPr>
              <a:xfrm>
                <a:off x="7329159" y="2417517"/>
                <a:ext cx="7038" cy="9598"/>
              </a:xfrm>
              <a:custGeom>
                <a:avLst/>
                <a:gdLst/>
                <a:ahLst/>
                <a:cxnLst/>
                <a:rect l="l" t="t" r="r" b="b"/>
                <a:pathLst>
                  <a:path w="165" h="225" extrusionOk="0">
                    <a:moveTo>
                      <a:pt x="164" y="1"/>
                    </a:moveTo>
                    <a:cubicBezTo>
                      <a:pt x="105" y="75"/>
                      <a:pt x="45" y="150"/>
                      <a:pt x="1" y="224"/>
                    </a:cubicBezTo>
                    <a:cubicBezTo>
                      <a:pt x="45" y="150"/>
                      <a:pt x="105" y="75"/>
                      <a:pt x="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99"/>
              <p:cNvSpPr/>
              <p:nvPr/>
            </p:nvSpPr>
            <p:spPr>
              <a:xfrm>
                <a:off x="7885360" y="3588362"/>
                <a:ext cx="23547" cy="26064"/>
              </a:xfrm>
              <a:custGeom>
                <a:avLst/>
                <a:gdLst/>
                <a:ahLst/>
                <a:cxnLst/>
                <a:rect l="l" t="t" r="r" b="b"/>
                <a:pathLst>
                  <a:path w="552" h="611" extrusionOk="0">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99"/>
              <p:cNvSpPr/>
              <p:nvPr/>
            </p:nvSpPr>
            <p:spPr>
              <a:xfrm>
                <a:off x="7494880" y="3748368"/>
                <a:ext cx="28623" cy="28623"/>
              </a:xfrm>
              <a:custGeom>
                <a:avLst/>
                <a:gdLst/>
                <a:ahLst/>
                <a:cxnLst/>
                <a:rect l="l" t="t" r="r" b="b"/>
                <a:pathLst>
                  <a:path w="671" h="671" extrusionOk="0">
                    <a:moveTo>
                      <a:pt x="1" y="1"/>
                    </a:moveTo>
                    <a:cubicBezTo>
                      <a:pt x="224" y="224"/>
                      <a:pt x="447" y="447"/>
                      <a:pt x="670" y="670"/>
                    </a:cubicBezTo>
                    <a:cubicBezTo>
                      <a:pt x="447" y="447"/>
                      <a:pt x="224" y="224"/>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99"/>
              <p:cNvSpPr/>
              <p:nvPr/>
            </p:nvSpPr>
            <p:spPr>
              <a:xfrm>
                <a:off x="7868212" y="3990275"/>
                <a:ext cx="21670" cy="1962"/>
              </a:xfrm>
              <a:custGeom>
                <a:avLst/>
                <a:gdLst/>
                <a:ahLst/>
                <a:cxnLst/>
                <a:rect l="l" t="t" r="r" b="b"/>
                <a:pathLst>
                  <a:path w="508" h="46" extrusionOk="0">
                    <a:moveTo>
                      <a:pt x="1" y="1"/>
                    </a:moveTo>
                    <a:cubicBezTo>
                      <a:pt x="165" y="16"/>
                      <a:pt x="343" y="31"/>
                      <a:pt x="507" y="45"/>
                    </a:cubicBezTo>
                    <a:cubicBezTo>
                      <a:pt x="343" y="31"/>
                      <a:pt x="165" y="16"/>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99"/>
              <p:cNvSpPr/>
              <p:nvPr/>
            </p:nvSpPr>
            <p:spPr>
              <a:xfrm>
                <a:off x="8087297" y="3898221"/>
                <a:ext cx="6996" cy="13992"/>
              </a:xfrm>
              <a:custGeom>
                <a:avLst/>
                <a:gdLst/>
                <a:ahLst/>
                <a:cxnLst/>
                <a:rect l="l" t="t" r="r" b="b"/>
                <a:pathLst>
                  <a:path w="164" h="328" extrusionOk="0">
                    <a:moveTo>
                      <a:pt x="0" y="328"/>
                    </a:moveTo>
                    <a:cubicBezTo>
                      <a:pt x="45" y="224"/>
                      <a:pt x="104" y="120"/>
                      <a:pt x="164" y="1"/>
                    </a:cubicBezTo>
                    <a:cubicBezTo>
                      <a:pt x="104" y="120"/>
                      <a:pt x="45" y="224"/>
                      <a:pt x="0" y="32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99"/>
              <p:cNvSpPr/>
              <p:nvPr/>
            </p:nvSpPr>
            <p:spPr>
              <a:xfrm>
                <a:off x="8084738" y="2635323"/>
                <a:ext cx="7038" cy="12115"/>
              </a:xfrm>
              <a:custGeom>
                <a:avLst/>
                <a:gdLst/>
                <a:ahLst/>
                <a:cxnLst/>
                <a:rect l="l" t="t" r="r" b="b"/>
                <a:pathLst>
                  <a:path w="165" h="284" extrusionOk="0">
                    <a:moveTo>
                      <a:pt x="1" y="283"/>
                    </a:moveTo>
                    <a:cubicBezTo>
                      <a:pt x="60" y="194"/>
                      <a:pt x="105" y="105"/>
                      <a:pt x="164" y="0"/>
                    </a:cubicBezTo>
                    <a:cubicBezTo>
                      <a:pt x="105" y="105"/>
                      <a:pt x="60" y="194"/>
                      <a:pt x="1" y="2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9"/>
              <p:cNvSpPr/>
              <p:nvPr/>
            </p:nvSpPr>
            <p:spPr>
              <a:xfrm>
                <a:off x="8072666" y="2654348"/>
                <a:ext cx="7038" cy="9598"/>
              </a:xfrm>
              <a:custGeom>
                <a:avLst/>
                <a:gdLst/>
                <a:ahLst/>
                <a:cxnLst/>
                <a:rect l="l" t="t" r="r" b="b"/>
                <a:pathLst>
                  <a:path w="165" h="225" extrusionOk="0">
                    <a:moveTo>
                      <a:pt x="1" y="224"/>
                    </a:moveTo>
                    <a:cubicBezTo>
                      <a:pt x="60" y="150"/>
                      <a:pt x="120" y="75"/>
                      <a:pt x="165" y="1"/>
                    </a:cubicBezTo>
                    <a:cubicBezTo>
                      <a:pt x="120" y="75"/>
                      <a:pt x="60" y="150"/>
                      <a:pt x="1" y="2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99"/>
              <p:cNvSpPr/>
              <p:nvPr/>
            </p:nvSpPr>
            <p:spPr>
              <a:xfrm>
                <a:off x="8072666" y="3921725"/>
                <a:ext cx="7678" cy="8915"/>
              </a:xfrm>
              <a:custGeom>
                <a:avLst/>
                <a:gdLst/>
                <a:ahLst/>
                <a:cxnLst/>
                <a:rect l="l" t="t" r="r" b="b"/>
                <a:pathLst>
                  <a:path w="180" h="209" extrusionOk="0">
                    <a:moveTo>
                      <a:pt x="1" y="209"/>
                    </a:moveTo>
                    <a:cubicBezTo>
                      <a:pt x="60" y="149"/>
                      <a:pt x="120" y="75"/>
                      <a:pt x="179" y="0"/>
                    </a:cubicBezTo>
                    <a:cubicBezTo>
                      <a:pt x="120" y="75"/>
                      <a:pt x="60" y="149"/>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99"/>
              <p:cNvSpPr/>
              <p:nvPr/>
            </p:nvSpPr>
            <p:spPr>
              <a:xfrm>
                <a:off x="8094251" y="3358527"/>
                <a:ext cx="7038" cy="8915"/>
              </a:xfrm>
              <a:custGeom>
                <a:avLst/>
                <a:gdLst/>
                <a:ahLst/>
                <a:cxnLst/>
                <a:rect l="l" t="t" r="r" b="b"/>
                <a:pathLst>
                  <a:path w="165" h="209" extrusionOk="0">
                    <a:moveTo>
                      <a:pt x="1" y="209"/>
                    </a:moveTo>
                    <a:cubicBezTo>
                      <a:pt x="60" y="134"/>
                      <a:pt x="105" y="75"/>
                      <a:pt x="165" y="0"/>
                    </a:cubicBezTo>
                    <a:cubicBezTo>
                      <a:pt x="105" y="75"/>
                      <a:pt x="60" y="134"/>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99"/>
              <p:cNvSpPr/>
              <p:nvPr/>
            </p:nvSpPr>
            <p:spPr>
              <a:xfrm>
                <a:off x="7258050" y="2769308"/>
                <a:ext cx="798804" cy="1149918"/>
              </a:xfrm>
              <a:custGeom>
                <a:avLst/>
                <a:gdLst/>
                <a:ahLst/>
                <a:cxnLst/>
                <a:rect l="l" t="t" r="r" b="b"/>
                <a:pathLst>
                  <a:path w="18726" h="26957" extrusionOk="0">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99"/>
              <p:cNvSpPr/>
              <p:nvPr/>
            </p:nvSpPr>
            <p:spPr>
              <a:xfrm>
                <a:off x="7342510" y="2034032"/>
                <a:ext cx="692758" cy="1040715"/>
              </a:xfrm>
              <a:custGeom>
                <a:avLst/>
                <a:gdLst/>
                <a:ahLst/>
                <a:cxnLst/>
                <a:rect l="l" t="t" r="r" b="b"/>
                <a:pathLst>
                  <a:path w="16240" h="24397" extrusionOk="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99"/>
              <p:cNvSpPr/>
              <p:nvPr/>
            </p:nvSpPr>
            <p:spPr>
              <a:xfrm>
                <a:off x="7575544" y="1791485"/>
                <a:ext cx="318140" cy="747999"/>
              </a:xfrm>
              <a:custGeom>
                <a:avLst/>
                <a:gdLst/>
                <a:ahLst/>
                <a:cxnLst/>
                <a:rect l="l" t="t" r="r" b="b"/>
                <a:pathLst>
                  <a:path w="7458" h="17535" extrusionOk="0">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99"/>
              <p:cNvSpPr/>
              <p:nvPr/>
            </p:nvSpPr>
            <p:spPr>
              <a:xfrm>
                <a:off x="7831399" y="2118492"/>
                <a:ext cx="211496" cy="606419"/>
              </a:xfrm>
              <a:custGeom>
                <a:avLst/>
                <a:gdLst/>
                <a:ahLst/>
                <a:cxnLst/>
                <a:rect l="l" t="t" r="r" b="b"/>
                <a:pathLst>
                  <a:path w="4958" h="14216" extrusionOk="0">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99"/>
              <p:cNvSpPr/>
              <p:nvPr/>
            </p:nvSpPr>
            <p:spPr>
              <a:xfrm>
                <a:off x="7534892" y="1809273"/>
                <a:ext cx="178479" cy="323856"/>
              </a:xfrm>
              <a:custGeom>
                <a:avLst/>
                <a:gdLst/>
                <a:ahLst/>
                <a:cxnLst/>
                <a:rect l="l" t="t" r="r" b="b"/>
                <a:pathLst>
                  <a:path w="4184" h="7592" extrusionOk="0">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99"/>
              <p:cNvSpPr/>
              <p:nvPr/>
            </p:nvSpPr>
            <p:spPr>
              <a:xfrm>
                <a:off x="7273278" y="2637839"/>
                <a:ext cx="156894" cy="148022"/>
              </a:xfrm>
              <a:custGeom>
                <a:avLst/>
                <a:gdLst/>
                <a:ahLst/>
                <a:cxnLst/>
                <a:rect l="l" t="t" r="r" b="b"/>
                <a:pathLst>
                  <a:path w="3678" h="3470" extrusionOk="0">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9"/>
              <p:cNvSpPr/>
              <p:nvPr/>
            </p:nvSpPr>
            <p:spPr>
              <a:xfrm>
                <a:off x="7924093" y="1952770"/>
                <a:ext cx="99733" cy="50805"/>
              </a:xfrm>
              <a:custGeom>
                <a:avLst/>
                <a:gdLst/>
                <a:ahLst/>
                <a:cxnLst/>
                <a:rect l="l" t="t" r="r" b="b"/>
                <a:pathLst>
                  <a:path w="2338" h="1191" extrusionOk="0">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99"/>
              <p:cNvSpPr/>
              <p:nvPr/>
            </p:nvSpPr>
            <p:spPr>
              <a:xfrm>
                <a:off x="7572345" y="2879789"/>
                <a:ext cx="122598" cy="60360"/>
              </a:xfrm>
              <a:custGeom>
                <a:avLst/>
                <a:gdLst/>
                <a:ahLst/>
                <a:cxnLst/>
                <a:rect l="l" t="t" r="r" b="b"/>
                <a:pathLst>
                  <a:path w="2874" h="1415" extrusionOk="0">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99"/>
              <p:cNvSpPr/>
              <p:nvPr/>
            </p:nvSpPr>
            <p:spPr>
              <a:xfrm>
                <a:off x="7534892" y="2994707"/>
                <a:ext cx="12115" cy="12712"/>
              </a:xfrm>
              <a:custGeom>
                <a:avLst/>
                <a:gdLst/>
                <a:ahLst/>
                <a:cxnLst/>
                <a:rect l="l" t="t" r="r" b="b"/>
                <a:pathLst>
                  <a:path w="284" h="298" extrusionOk="0">
                    <a:moveTo>
                      <a:pt x="283" y="298"/>
                    </a:moveTo>
                    <a:cubicBezTo>
                      <a:pt x="179" y="194"/>
                      <a:pt x="90" y="104"/>
                      <a:pt x="0" y="0"/>
                    </a:cubicBezTo>
                    <a:cubicBezTo>
                      <a:pt x="90" y="104"/>
                      <a:pt x="179" y="194"/>
                      <a:pt x="283" y="2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99"/>
              <p:cNvSpPr/>
              <p:nvPr/>
            </p:nvSpPr>
            <p:spPr>
              <a:xfrm>
                <a:off x="7267562" y="3067735"/>
                <a:ext cx="4522" cy="19708"/>
              </a:xfrm>
              <a:custGeom>
                <a:avLst/>
                <a:gdLst/>
                <a:ahLst/>
                <a:cxnLst/>
                <a:rect l="l" t="t" r="r" b="b"/>
                <a:pathLst>
                  <a:path w="106" h="462" extrusionOk="0">
                    <a:moveTo>
                      <a:pt x="105" y="461"/>
                    </a:moveTo>
                    <a:cubicBezTo>
                      <a:pt x="75" y="298"/>
                      <a:pt x="46" y="149"/>
                      <a:pt x="1" y="0"/>
                    </a:cubicBezTo>
                    <a:cubicBezTo>
                      <a:pt x="46" y="149"/>
                      <a:pt x="75" y="298"/>
                      <a:pt x="105" y="46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99"/>
              <p:cNvSpPr/>
              <p:nvPr/>
            </p:nvSpPr>
            <p:spPr>
              <a:xfrm>
                <a:off x="7797743" y="3145157"/>
                <a:ext cx="19111" cy="1962"/>
              </a:xfrm>
              <a:custGeom>
                <a:avLst/>
                <a:gdLst/>
                <a:ahLst/>
                <a:cxnLst/>
                <a:rect l="l" t="t" r="r" b="b"/>
                <a:pathLst>
                  <a:path w="448" h="46" extrusionOk="0">
                    <a:moveTo>
                      <a:pt x="447" y="46"/>
                    </a:moveTo>
                    <a:cubicBezTo>
                      <a:pt x="298" y="31"/>
                      <a:pt x="150" y="16"/>
                      <a:pt x="1" y="1"/>
                    </a:cubicBezTo>
                    <a:cubicBezTo>
                      <a:pt x="150" y="16"/>
                      <a:pt x="298" y="31"/>
                      <a:pt x="447" y="4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99"/>
              <p:cNvSpPr/>
              <p:nvPr/>
            </p:nvSpPr>
            <p:spPr>
              <a:xfrm>
                <a:off x="7739346" y="2762312"/>
                <a:ext cx="7038" cy="14632"/>
              </a:xfrm>
              <a:custGeom>
                <a:avLst/>
                <a:gdLst/>
                <a:ahLst/>
                <a:cxnLst/>
                <a:rect l="l" t="t" r="r" b="b"/>
                <a:pathLst>
                  <a:path w="165" h="343" extrusionOk="0">
                    <a:moveTo>
                      <a:pt x="164" y="343"/>
                    </a:moveTo>
                    <a:cubicBezTo>
                      <a:pt x="105" y="224"/>
                      <a:pt x="45" y="119"/>
                      <a:pt x="0" y="0"/>
                    </a:cubicBezTo>
                    <a:cubicBezTo>
                      <a:pt x="45" y="119"/>
                      <a:pt x="105" y="224"/>
                      <a:pt x="164" y="3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99"/>
              <p:cNvSpPr/>
              <p:nvPr/>
            </p:nvSpPr>
            <p:spPr>
              <a:xfrm>
                <a:off x="7340591" y="2771825"/>
                <a:ext cx="17191" cy="2602"/>
              </a:xfrm>
              <a:custGeom>
                <a:avLst/>
                <a:gdLst/>
                <a:ahLst/>
                <a:cxnLst/>
                <a:rect l="l" t="t" r="r" b="b"/>
                <a:pathLst>
                  <a:path w="403" h="61" extrusionOk="0">
                    <a:moveTo>
                      <a:pt x="403" y="1"/>
                    </a:moveTo>
                    <a:cubicBezTo>
                      <a:pt x="269" y="16"/>
                      <a:pt x="135" y="30"/>
                      <a:pt x="1" y="60"/>
                    </a:cubicBezTo>
                    <a:cubicBezTo>
                      <a:pt x="135" y="30"/>
                      <a:pt x="269" y="16"/>
                      <a:pt x="4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99"/>
              <p:cNvSpPr/>
              <p:nvPr/>
            </p:nvSpPr>
            <p:spPr>
              <a:xfrm>
                <a:off x="7486008" y="3515973"/>
                <a:ext cx="17831" cy="1962"/>
              </a:xfrm>
              <a:custGeom>
                <a:avLst/>
                <a:gdLst/>
                <a:ahLst/>
                <a:cxnLst/>
                <a:rect l="l" t="t" r="r" b="b"/>
                <a:pathLst>
                  <a:path w="418" h="46" extrusionOk="0">
                    <a:moveTo>
                      <a:pt x="417" y="1"/>
                    </a:moveTo>
                    <a:cubicBezTo>
                      <a:pt x="283" y="16"/>
                      <a:pt x="134" y="31"/>
                      <a:pt x="0" y="45"/>
                    </a:cubicBezTo>
                    <a:cubicBezTo>
                      <a:pt x="134" y="31"/>
                      <a:pt x="283" y="16"/>
                      <a:pt x="4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99"/>
              <p:cNvSpPr/>
              <p:nvPr/>
            </p:nvSpPr>
            <p:spPr>
              <a:xfrm>
                <a:off x="7699974" y="3192165"/>
                <a:ext cx="13992" cy="1962"/>
              </a:xfrm>
              <a:custGeom>
                <a:avLst/>
                <a:gdLst/>
                <a:ahLst/>
                <a:cxnLst/>
                <a:rect l="l" t="t" r="r" b="b"/>
                <a:pathLst>
                  <a:path w="328" h="46" extrusionOk="0">
                    <a:moveTo>
                      <a:pt x="328" y="0"/>
                    </a:moveTo>
                    <a:cubicBezTo>
                      <a:pt x="224" y="15"/>
                      <a:pt x="105" y="30"/>
                      <a:pt x="0" y="45"/>
                    </a:cubicBezTo>
                    <a:cubicBezTo>
                      <a:pt x="105" y="30"/>
                      <a:pt x="224"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99"/>
              <p:cNvSpPr/>
              <p:nvPr/>
            </p:nvSpPr>
            <p:spPr>
              <a:xfrm>
                <a:off x="7661881" y="3651878"/>
                <a:ext cx="14632" cy="2559"/>
              </a:xfrm>
              <a:custGeom>
                <a:avLst/>
                <a:gdLst/>
                <a:ahLst/>
                <a:cxnLst/>
                <a:rect l="l" t="t" r="r" b="b"/>
                <a:pathLst>
                  <a:path w="343" h="60" extrusionOk="0">
                    <a:moveTo>
                      <a:pt x="343" y="60"/>
                    </a:moveTo>
                    <a:cubicBezTo>
                      <a:pt x="224" y="45"/>
                      <a:pt x="119" y="15"/>
                      <a:pt x="0" y="0"/>
                    </a:cubicBezTo>
                    <a:cubicBezTo>
                      <a:pt x="119" y="15"/>
                      <a:pt x="224" y="45"/>
                      <a:pt x="343"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99"/>
              <p:cNvSpPr/>
              <p:nvPr/>
            </p:nvSpPr>
            <p:spPr>
              <a:xfrm>
                <a:off x="7376166" y="2767388"/>
                <a:ext cx="13992" cy="1962"/>
              </a:xfrm>
              <a:custGeom>
                <a:avLst/>
                <a:gdLst/>
                <a:ahLst/>
                <a:cxnLst/>
                <a:rect l="l" t="t" r="r" b="b"/>
                <a:pathLst>
                  <a:path w="328" h="46" extrusionOk="0">
                    <a:moveTo>
                      <a:pt x="328" y="0"/>
                    </a:moveTo>
                    <a:cubicBezTo>
                      <a:pt x="223" y="15"/>
                      <a:pt x="104" y="30"/>
                      <a:pt x="0" y="45"/>
                    </a:cubicBezTo>
                    <a:cubicBezTo>
                      <a:pt x="104" y="30"/>
                      <a:pt x="223"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99"/>
              <p:cNvSpPr/>
              <p:nvPr/>
            </p:nvSpPr>
            <p:spPr>
              <a:xfrm>
                <a:off x="7359658" y="2769905"/>
                <a:ext cx="14632" cy="1962"/>
              </a:xfrm>
              <a:custGeom>
                <a:avLst/>
                <a:gdLst/>
                <a:ahLst/>
                <a:cxnLst/>
                <a:rect l="l" t="t" r="r" b="b"/>
                <a:pathLst>
                  <a:path w="343" h="46" extrusionOk="0">
                    <a:moveTo>
                      <a:pt x="343" y="1"/>
                    </a:moveTo>
                    <a:cubicBezTo>
                      <a:pt x="223" y="16"/>
                      <a:pt x="104" y="31"/>
                      <a:pt x="0" y="46"/>
                    </a:cubicBezTo>
                    <a:cubicBezTo>
                      <a:pt x="104" y="31"/>
                      <a:pt x="223" y="16"/>
                      <a:pt x="3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99"/>
              <p:cNvSpPr/>
              <p:nvPr/>
            </p:nvSpPr>
            <p:spPr>
              <a:xfrm>
                <a:off x="7957749" y="3724864"/>
                <a:ext cx="12115" cy="4522"/>
              </a:xfrm>
              <a:custGeom>
                <a:avLst/>
                <a:gdLst/>
                <a:ahLst/>
                <a:cxnLst/>
                <a:rect l="l" t="t" r="r" b="b"/>
                <a:pathLst>
                  <a:path w="284" h="106" extrusionOk="0">
                    <a:moveTo>
                      <a:pt x="284" y="1"/>
                    </a:moveTo>
                    <a:cubicBezTo>
                      <a:pt x="194" y="31"/>
                      <a:pt x="90" y="75"/>
                      <a:pt x="1" y="105"/>
                    </a:cubicBezTo>
                    <a:cubicBezTo>
                      <a:pt x="90" y="75"/>
                      <a:pt x="194" y="31"/>
                      <a:pt x="2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9"/>
              <p:cNvSpPr/>
              <p:nvPr/>
            </p:nvSpPr>
            <p:spPr>
              <a:xfrm>
                <a:off x="7476495" y="3236614"/>
                <a:ext cx="5119" cy="11475"/>
              </a:xfrm>
              <a:custGeom>
                <a:avLst/>
                <a:gdLst/>
                <a:ahLst/>
                <a:cxnLst/>
                <a:rect l="l" t="t" r="r" b="b"/>
                <a:pathLst>
                  <a:path w="120" h="269" extrusionOk="0">
                    <a:moveTo>
                      <a:pt x="119" y="0"/>
                    </a:moveTo>
                    <a:cubicBezTo>
                      <a:pt x="89" y="90"/>
                      <a:pt x="45" y="179"/>
                      <a:pt x="0" y="268"/>
                    </a:cubicBezTo>
                    <a:cubicBezTo>
                      <a:pt x="45" y="179"/>
                      <a:pt x="89" y="90"/>
                      <a:pt x="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99"/>
              <p:cNvSpPr/>
              <p:nvPr/>
            </p:nvSpPr>
            <p:spPr>
              <a:xfrm>
                <a:off x="7873331" y="2333099"/>
                <a:ext cx="7636" cy="8915"/>
              </a:xfrm>
              <a:custGeom>
                <a:avLst/>
                <a:gdLst/>
                <a:ahLst/>
                <a:cxnLst/>
                <a:rect l="l" t="t" r="r" b="b"/>
                <a:pathLst>
                  <a:path w="179" h="209" extrusionOk="0">
                    <a:moveTo>
                      <a:pt x="179" y="0"/>
                    </a:moveTo>
                    <a:cubicBezTo>
                      <a:pt x="119" y="60"/>
                      <a:pt x="60" y="134"/>
                      <a:pt x="0" y="209"/>
                    </a:cubicBezTo>
                    <a:cubicBezTo>
                      <a:pt x="60" y="134"/>
                      <a:pt x="119" y="60"/>
                      <a:pt x="1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99"/>
              <p:cNvSpPr/>
              <p:nvPr/>
            </p:nvSpPr>
            <p:spPr>
              <a:xfrm>
                <a:off x="7852344" y="3126132"/>
                <a:ext cx="14674" cy="2559"/>
              </a:xfrm>
              <a:custGeom>
                <a:avLst/>
                <a:gdLst/>
                <a:ahLst/>
                <a:cxnLst/>
                <a:rect l="l" t="t" r="r" b="b"/>
                <a:pathLst>
                  <a:path w="344" h="60" extrusionOk="0">
                    <a:moveTo>
                      <a:pt x="343" y="0"/>
                    </a:moveTo>
                    <a:cubicBezTo>
                      <a:pt x="224" y="30"/>
                      <a:pt x="120" y="45"/>
                      <a:pt x="1" y="60"/>
                    </a:cubicBezTo>
                    <a:cubicBezTo>
                      <a:pt x="120" y="45"/>
                      <a:pt x="224" y="30"/>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99"/>
              <p:cNvSpPr/>
              <p:nvPr/>
            </p:nvSpPr>
            <p:spPr>
              <a:xfrm>
                <a:off x="7880284" y="3121696"/>
                <a:ext cx="14674" cy="2559"/>
              </a:xfrm>
              <a:custGeom>
                <a:avLst/>
                <a:gdLst/>
                <a:ahLst/>
                <a:cxnLst/>
                <a:rect l="l" t="t" r="r" b="b"/>
                <a:pathLst>
                  <a:path w="344" h="60" extrusionOk="0">
                    <a:moveTo>
                      <a:pt x="343" y="0"/>
                    </a:moveTo>
                    <a:cubicBezTo>
                      <a:pt x="239" y="15"/>
                      <a:pt x="120" y="30"/>
                      <a:pt x="1" y="60"/>
                    </a:cubicBezTo>
                    <a:cubicBezTo>
                      <a:pt x="120" y="30"/>
                      <a:pt x="239" y="15"/>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99"/>
              <p:cNvSpPr/>
              <p:nvPr/>
            </p:nvSpPr>
            <p:spPr>
              <a:xfrm>
                <a:off x="7549481" y="3581366"/>
                <a:ext cx="5119" cy="12115"/>
              </a:xfrm>
              <a:custGeom>
                <a:avLst/>
                <a:gdLst/>
                <a:ahLst/>
                <a:cxnLst/>
                <a:rect l="l" t="t" r="r" b="b"/>
                <a:pathLst>
                  <a:path w="120" h="284" extrusionOk="0">
                    <a:moveTo>
                      <a:pt x="1" y="1"/>
                    </a:moveTo>
                    <a:cubicBezTo>
                      <a:pt x="45" y="90"/>
                      <a:pt x="75" y="180"/>
                      <a:pt x="120" y="284"/>
                    </a:cubicBezTo>
                    <a:cubicBezTo>
                      <a:pt x="75" y="180"/>
                      <a:pt x="45" y="90"/>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99"/>
              <p:cNvSpPr/>
              <p:nvPr/>
            </p:nvSpPr>
            <p:spPr>
              <a:xfrm>
                <a:off x="7526020" y="2347048"/>
                <a:ext cx="64157" cy="95297"/>
              </a:xfrm>
              <a:custGeom>
                <a:avLst/>
                <a:gdLst/>
                <a:ahLst/>
                <a:cxnLst/>
                <a:rect l="l" t="t" r="r" b="b"/>
                <a:pathLst>
                  <a:path w="1504" h="2234" extrusionOk="0">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99"/>
              <p:cNvSpPr/>
              <p:nvPr/>
            </p:nvSpPr>
            <p:spPr>
              <a:xfrm>
                <a:off x="7725355" y="2536913"/>
                <a:ext cx="5119" cy="11475"/>
              </a:xfrm>
              <a:custGeom>
                <a:avLst/>
                <a:gdLst/>
                <a:ahLst/>
                <a:cxnLst/>
                <a:rect l="l" t="t" r="r" b="b"/>
                <a:pathLst>
                  <a:path w="120" h="269" extrusionOk="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99"/>
              <p:cNvSpPr/>
              <p:nvPr/>
            </p:nvSpPr>
            <p:spPr>
              <a:xfrm>
                <a:off x="7732990" y="2515329"/>
                <a:ext cx="1322" cy="22267"/>
              </a:xfrm>
              <a:custGeom>
                <a:avLst/>
                <a:gdLst/>
                <a:ahLst/>
                <a:cxnLst/>
                <a:rect l="l" t="t" r="r" b="b"/>
                <a:pathLst>
                  <a:path w="31" h="522" extrusionOk="0">
                    <a:moveTo>
                      <a:pt x="0" y="0"/>
                    </a:moveTo>
                    <a:cubicBezTo>
                      <a:pt x="15" y="15"/>
                      <a:pt x="30" y="15"/>
                      <a:pt x="30" y="30"/>
                    </a:cubicBezTo>
                    <a:cubicBezTo>
                      <a:pt x="30" y="194"/>
                      <a:pt x="15" y="357"/>
                      <a:pt x="0" y="521"/>
                    </a:cubicBezTo>
                    <a:cubicBezTo>
                      <a:pt x="0" y="342"/>
                      <a:pt x="0" y="17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9"/>
              <p:cNvSpPr/>
              <p:nvPr/>
            </p:nvSpPr>
            <p:spPr>
              <a:xfrm>
                <a:off x="7728554" y="2302599"/>
                <a:ext cx="1322" cy="9555"/>
              </a:xfrm>
              <a:custGeom>
                <a:avLst/>
                <a:gdLst/>
                <a:ahLst/>
                <a:cxnLst/>
                <a:rect l="l" t="t" r="r" b="b"/>
                <a:pathLst>
                  <a:path w="31" h="224" extrusionOk="0">
                    <a:moveTo>
                      <a:pt x="30" y="1"/>
                    </a:moveTo>
                    <a:lnTo>
                      <a:pt x="30" y="224"/>
                    </a:lnTo>
                    <a:lnTo>
                      <a:pt x="0" y="224"/>
                    </a:lnTo>
                    <a:lnTo>
                      <a:pt x="0" y="1"/>
                    </a:lnTo>
                    <a:cubicBezTo>
                      <a:pt x="0" y="1"/>
                      <a:pt x="15" y="1"/>
                      <a:pt x="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9"/>
              <p:cNvSpPr/>
              <p:nvPr/>
            </p:nvSpPr>
            <p:spPr>
              <a:xfrm>
                <a:off x="7915860" y="2213702"/>
                <a:ext cx="3839" cy="7678"/>
              </a:xfrm>
              <a:custGeom>
                <a:avLst/>
                <a:gdLst/>
                <a:ahLst/>
                <a:cxnLst/>
                <a:rect l="l" t="t" r="r" b="b"/>
                <a:pathLst>
                  <a:path w="90" h="180" extrusionOk="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076;p110">
            <a:extLst>
              <a:ext uri="{FF2B5EF4-FFF2-40B4-BE49-F238E27FC236}">
                <a16:creationId xmlns:a16="http://schemas.microsoft.com/office/drawing/2014/main" id="{874077C7-6743-F53B-4E89-5E51D4A3D37F}"/>
              </a:ext>
            </a:extLst>
          </p:cNvPr>
          <p:cNvSpPr txBox="1">
            <a:spLocks/>
          </p:cNvSpPr>
          <p:nvPr/>
        </p:nvSpPr>
        <p:spPr>
          <a:xfrm>
            <a:off x="1197793" y="2316445"/>
            <a:ext cx="3402300" cy="169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000"/>
              <a:buFont typeface="Barlow Semi Condensed"/>
              <a:buNone/>
              <a:defRPr sz="6000" b="1" i="0" u="none" strike="noStrike" cap="none">
                <a:solidFill>
                  <a:schemeClr val="lt1"/>
                </a:solidFill>
                <a:latin typeface="Barlow Semi Condensed"/>
                <a:ea typeface="Barlow Semi Condensed"/>
                <a:cs typeface="Barlow Semi Condensed"/>
                <a:sym typeface="Barlow Semi Condensed"/>
              </a:defRPr>
            </a:lvl1pPr>
            <a:lvl2pPr marR="0" lvl="1" algn="r" rtl="0">
              <a:lnSpc>
                <a:spcPct val="100000"/>
              </a:lnSpc>
              <a:spcBef>
                <a:spcPts val="0"/>
              </a:spcBef>
              <a:spcAft>
                <a:spcPts val="0"/>
              </a:spcAft>
              <a:buClr>
                <a:schemeClr val="lt1"/>
              </a:buClr>
              <a:buSzPts val="2400"/>
              <a:buFont typeface="Barlow Semi Condensed"/>
              <a:buNone/>
              <a:defRPr sz="2400" b="1" i="0" u="none" strike="noStrike" cap="none">
                <a:solidFill>
                  <a:schemeClr val="lt1"/>
                </a:solidFill>
                <a:latin typeface="Barlow Semi Condensed"/>
                <a:ea typeface="Barlow Semi Condensed"/>
                <a:cs typeface="Barlow Semi Condensed"/>
                <a:sym typeface="Barlow Semi Condensed"/>
              </a:defRPr>
            </a:lvl2pPr>
            <a:lvl3pPr marR="0" lvl="2" algn="r" rtl="0">
              <a:lnSpc>
                <a:spcPct val="100000"/>
              </a:lnSpc>
              <a:spcBef>
                <a:spcPts val="0"/>
              </a:spcBef>
              <a:spcAft>
                <a:spcPts val="0"/>
              </a:spcAft>
              <a:buClr>
                <a:schemeClr val="lt1"/>
              </a:buClr>
              <a:buSzPts val="2400"/>
              <a:buFont typeface="Barlow Semi Condensed"/>
              <a:buNone/>
              <a:defRPr sz="2400" b="1" i="0" u="none" strike="noStrike" cap="none">
                <a:solidFill>
                  <a:schemeClr val="lt1"/>
                </a:solidFill>
                <a:latin typeface="Barlow Semi Condensed"/>
                <a:ea typeface="Barlow Semi Condensed"/>
                <a:cs typeface="Barlow Semi Condensed"/>
                <a:sym typeface="Barlow Semi Condensed"/>
              </a:defRPr>
            </a:lvl3pPr>
            <a:lvl4pPr marR="0" lvl="3" algn="r" rtl="0">
              <a:lnSpc>
                <a:spcPct val="100000"/>
              </a:lnSpc>
              <a:spcBef>
                <a:spcPts val="0"/>
              </a:spcBef>
              <a:spcAft>
                <a:spcPts val="0"/>
              </a:spcAft>
              <a:buClr>
                <a:schemeClr val="lt1"/>
              </a:buClr>
              <a:buSzPts val="2400"/>
              <a:buFont typeface="Barlow Semi Condensed"/>
              <a:buNone/>
              <a:defRPr sz="2400" b="1" i="0" u="none" strike="noStrike" cap="none">
                <a:solidFill>
                  <a:schemeClr val="lt1"/>
                </a:solidFill>
                <a:latin typeface="Barlow Semi Condensed"/>
                <a:ea typeface="Barlow Semi Condensed"/>
                <a:cs typeface="Barlow Semi Condensed"/>
                <a:sym typeface="Barlow Semi Condensed"/>
              </a:defRPr>
            </a:lvl4pPr>
            <a:lvl5pPr marR="0" lvl="4" algn="r" rtl="0">
              <a:lnSpc>
                <a:spcPct val="100000"/>
              </a:lnSpc>
              <a:spcBef>
                <a:spcPts val="0"/>
              </a:spcBef>
              <a:spcAft>
                <a:spcPts val="0"/>
              </a:spcAft>
              <a:buClr>
                <a:schemeClr val="lt1"/>
              </a:buClr>
              <a:buSzPts val="2400"/>
              <a:buFont typeface="Barlow Semi Condensed"/>
              <a:buNone/>
              <a:defRPr sz="2400" b="1" i="0" u="none" strike="noStrike" cap="none">
                <a:solidFill>
                  <a:schemeClr val="lt1"/>
                </a:solidFill>
                <a:latin typeface="Barlow Semi Condensed"/>
                <a:ea typeface="Barlow Semi Condensed"/>
                <a:cs typeface="Barlow Semi Condensed"/>
                <a:sym typeface="Barlow Semi Condensed"/>
              </a:defRPr>
            </a:lvl5pPr>
            <a:lvl6pPr marR="0" lvl="5" algn="r" rtl="0">
              <a:lnSpc>
                <a:spcPct val="100000"/>
              </a:lnSpc>
              <a:spcBef>
                <a:spcPts val="0"/>
              </a:spcBef>
              <a:spcAft>
                <a:spcPts val="0"/>
              </a:spcAft>
              <a:buClr>
                <a:schemeClr val="lt1"/>
              </a:buClr>
              <a:buSzPts val="2400"/>
              <a:buFont typeface="Barlow Semi Condensed"/>
              <a:buNone/>
              <a:defRPr sz="2400" b="1" i="0" u="none" strike="noStrike" cap="none">
                <a:solidFill>
                  <a:schemeClr val="lt1"/>
                </a:solidFill>
                <a:latin typeface="Barlow Semi Condensed"/>
                <a:ea typeface="Barlow Semi Condensed"/>
                <a:cs typeface="Barlow Semi Condensed"/>
                <a:sym typeface="Barlow Semi Condensed"/>
              </a:defRPr>
            </a:lvl6pPr>
            <a:lvl7pPr marR="0" lvl="6" algn="r" rtl="0">
              <a:lnSpc>
                <a:spcPct val="100000"/>
              </a:lnSpc>
              <a:spcBef>
                <a:spcPts val="0"/>
              </a:spcBef>
              <a:spcAft>
                <a:spcPts val="0"/>
              </a:spcAft>
              <a:buClr>
                <a:schemeClr val="lt1"/>
              </a:buClr>
              <a:buSzPts val="2400"/>
              <a:buFont typeface="Barlow Semi Condensed"/>
              <a:buNone/>
              <a:defRPr sz="2400" b="1" i="0" u="none" strike="noStrike" cap="none">
                <a:solidFill>
                  <a:schemeClr val="lt1"/>
                </a:solidFill>
                <a:latin typeface="Barlow Semi Condensed"/>
                <a:ea typeface="Barlow Semi Condensed"/>
                <a:cs typeface="Barlow Semi Condensed"/>
                <a:sym typeface="Barlow Semi Condensed"/>
              </a:defRPr>
            </a:lvl7pPr>
            <a:lvl8pPr marR="0" lvl="7" algn="r" rtl="0">
              <a:lnSpc>
                <a:spcPct val="100000"/>
              </a:lnSpc>
              <a:spcBef>
                <a:spcPts val="0"/>
              </a:spcBef>
              <a:spcAft>
                <a:spcPts val="0"/>
              </a:spcAft>
              <a:buClr>
                <a:schemeClr val="lt1"/>
              </a:buClr>
              <a:buSzPts val="2400"/>
              <a:buFont typeface="Barlow Semi Condensed"/>
              <a:buNone/>
              <a:defRPr sz="2400" b="1" i="0" u="none" strike="noStrike" cap="none">
                <a:solidFill>
                  <a:schemeClr val="lt1"/>
                </a:solidFill>
                <a:latin typeface="Barlow Semi Condensed"/>
                <a:ea typeface="Barlow Semi Condensed"/>
                <a:cs typeface="Barlow Semi Condensed"/>
                <a:sym typeface="Barlow Semi Condensed"/>
              </a:defRPr>
            </a:lvl8pPr>
            <a:lvl9pPr marR="0" lvl="8" algn="r" rtl="0">
              <a:lnSpc>
                <a:spcPct val="100000"/>
              </a:lnSpc>
              <a:spcBef>
                <a:spcPts val="0"/>
              </a:spcBef>
              <a:spcAft>
                <a:spcPts val="0"/>
              </a:spcAft>
              <a:buClr>
                <a:schemeClr val="lt1"/>
              </a:buClr>
              <a:buSzPts val="2400"/>
              <a:buFont typeface="Barlow Semi Condensed"/>
              <a:buNone/>
              <a:defRPr sz="2400" b="1" i="0" u="none" strike="noStrike" cap="none">
                <a:solidFill>
                  <a:schemeClr val="lt1"/>
                </a:solidFill>
                <a:latin typeface="Barlow Semi Condensed"/>
                <a:ea typeface="Barlow Semi Condensed"/>
                <a:cs typeface="Barlow Semi Condensed"/>
                <a:sym typeface="Barlow Semi Condensed"/>
              </a:defRPr>
            </a:lvl9pPr>
          </a:lstStyle>
          <a:p>
            <a:pPr algn="l"/>
            <a:r>
              <a:rPr lang="en-GB" dirty="0"/>
              <a:t>THIRD</a:t>
            </a:r>
            <a:r>
              <a:rPr lang="en-US" dirty="0"/>
              <a:t> SECTION</a:t>
            </a:r>
          </a:p>
        </p:txBody>
      </p:sp>
      <p:sp>
        <p:nvSpPr>
          <p:cNvPr id="7" name="Google Shape;2160;p110">
            <a:extLst>
              <a:ext uri="{FF2B5EF4-FFF2-40B4-BE49-F238E27FC236}">
                <a16:creationId xmlns:a16="http://schemas.microsoft.com/office/drawing/2014/main" id="{B0263BAA-9E04-8D0F-225E-D86E5B6E5061}"/>
              </a:ext>
            </a:extLst>
          </p:cNvPr>
          <p:cNvSpPr txBox="1">
            <a:spLocks/>
          </p:cNvSpPr>
          <p:nvPr/>
        </p:nvSpPr>
        <p:spPr>
          <a:xfrm>
            <a:off x="1506897" y="1306440"/>
            <a:ext cx="2103600" cy="979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dirty="0">
                <a:solidFill>
                  <a:schemeClr val="bg2"/>
                </a:solidFill>
                <a:latin typeface="Barlow Semi Condensed" panose="00000506000000000000" pitchFamily="50" charset="0"/>
              </a:rPr>
              <a:t>0</a:t>
            </a:r>
            <a:r>
              <a:rPr lang="en-US" sz="6000" b="1" dirty="0">
                <a:solidFill>
                  <a:schemeClr val="bg2"/>
                </a:solidFill>
                <a:latin typeface="Barlow Semi Condensed" panose="00000506000000000000" pitchFamily="50" charset="0"/>
              </a:rPr>
              <a:t>3</a:t>
            </a:r>
            <a:endParaRPr lang="en" sz="6000" b="1" dirty="0">
              <a:solidFill>
                <a:schemeClr val="bg2"/>
              </a:solidFill>
              <a:latin typeface="Barlow Semi Condensed" panose="00000506000000000000" pitchFamily="50"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630"/>
                                        </p:tgtEl>
                                        <p:attrNameLst>
                                          <p:attrName>style.visibility</p:attrName>
                                        </p:attrNameLst>
                                      </p:cBhvr>
                                      <p:to>
                                        <p:strVal val="visible"/>
                                      </p:to>
                                    </p:set>
                                    <p:animEffect transition="in" filter="wheel(1)">
                                      <p:cBhvr>
                                        <p:cTn id="7" dur="2000"/>
                                        <p:tgtEl>
                                          <p:spTgt spid="1630"/>
                                        </p:tgtEl>
                                      </p:cBhvr>
                                    </p:animEffect>
                                  </p:childTnLst>
                                </p:cTn>
                              </p:par>
                            </p:childTnLst>
                          </p:cTn>
                        </p:par>
                        <p:par>
                          <p:cTn id="8" fill="hold">
                            <p:stCondLst>
                              <p:cond delay="2000"/>
                            </p:stCondLst>
                            <p:childTnLst>
                              <p:par>
                                <p:cTn id="9" presetID="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42"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062"/>
        <p:cNvGrpSpPr/>
        <p:nvPr/>
      </p:nvGrpSpPr>
      <p:grpSpPr>
        <a:xfrm>
          <a:off x="0" y="0"/>
          <a:ext cx="0" cy="0"/>
          <a:chOff x="0" y="0"/>
          <a:chExt cx="0" cy="0"/>
        </a:xfrm>
      </p:grpSpPr>
      <p:sp>
        <p:nvSpPr>
          <p:cNvPr id="2064" name="Google Shape;2064;p108"/>
          <p:cNvSpPr txBox="1">
            <a:spLocks noGrp="1"/>
          </p:cNvSpPr>
          <p:nvPr>
            <p:ph type="ctrTitle"/>
          </p:nvPr>
        </p:nvSpPr>
        <p:spPr>
          <a:xfrm flipH="1">
            <a:off x="3828779" y="1267125"/>
            <a:ext cx="3858900" cy="3241800"/>
          </a:xfrm>
          <a:prstGeom prst="rect">
            <a:avLst/>
          </a:prstGeom>
        </p:spPr>
        <p:txBody>
          <a:bodyPr spcFirstLastPara="1" wrap="square" lIns="91425" tIns="91425" rIns="91425" bIns="91425" anchor="ctr" anchorCtr="0">
            <a:noAutofit/>
          </a:bodyPr>
          <a:lstStyle/>
          <a:p>
            <a:pPr lvl="0"/>
            <a:r>
              <a:rPr lang="en-US" sz="4800" b="1">
                <a:solidFill>
                  <a:schemeClr val="bg1"/>
                </a:solidFill>
                <a:latin typeface="Barlow Semi Condensed" panose="00000506000000000000" pitchFamily="50" charset="0"/>
              </a:rPr>
              <a:t>AVAILABLE </a:t>
            </a:r>
            <a:r>
              <a:rPr lang="en-US" sz="4800" b="1" dirty="0">
                <a:solidFill>
                  <a:schemeClr val="bg1"/>
                </a:solidFill>
                <a:latin typeface="Barlow Semi Condensed" panose="00000506000000000000" pitchFamily="50" charset="0"/>
              </a:rPr>
              <a:t>SOLUTION</a:t>
            </a:r>
          </a:p>
        </p:txBody>
      </p:sp>
      <p:sp>
        <p:nvSpPr>
          <p:cNvPr id="2" name="Google Shape;2160;p110">
            <a:extLst>
              <a:ext uri="{FF2B5EF4-FFF2-40B4-BE49-F238E27FC236}">
                <a16:creationId xmlns:a16="http://schemas.microsoft.com/office/drawing/2014/main" id="{E243DFEB-48FA-AD30-AD93-25302A7B0EDE}"/>
              </a:ext>
            </a:extLst>
          </p:cNvPr>
          <p:cNvSpPr txBox="1">
            <a:spLocks/>
          </p:cNvSpPr>
          <p:nvPr/>
        </p:nvSpPr>
        <p:spPr>
          <a:xfrm>
            <a:off x="6298454" y="777375"/>
            <a:ext cx="1088550" cy="979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dirty="0">
                <a:solidFill>
                  <a:schemeClr val="bg2"/>
                </a:solidFill>
                <a:latin typeface="Barlow Semi Condensed" panose="00000506000000000000" pitchFamily="50" charset="0"/>
              </a:rPr>
              <a:t>0</a:t>
            </a:r>
            <a:r>
              <a:rPr lang="en-US" sz="6000" b="1" dirty="0">
                <a:solidFill>
                  <a:schemeClr val="bg2"/>
                </a:solidFill>
                <a:latin typeface="Barlow Semi Condensed" panose="00000506000000000000" pitchFamily="50" charset="0"/>
              </a:rPr>
              <a:t>3</a:t>
            </a:r>
            <a:endParaRPr lang="en" sz="6000" b="1" dirty="0">
              <a:solidFill>
                <a:schemeClr val="bg2"/>
              </a:solidFill>
              <a:latin typeface="Barlow Semi Condensed" panose="00000506000000000000" pitchFamily="50" charset="0"/>
            </a:endParaRPr>
          </a:p>
        </p:txBody>
      </p:sp>
      <p:grpSp>
        <p:nvGrpSpPr>
          <p:cNvPr id="3" name="Google Shape;2025;p106">
            <a:extLst>
              <a:ext uri="{FF2B5EF4-FFF2-40B4-BE49-F238E27FC236}">
                <a16:creationId xmlns:a16="http://schemas.microsoft.com/office/drawing/2014/main" id="{F2873C69-094B-3D8C-CDCE-50B3BD99A6A0}"/>
              </a:ext>
            </a:extLst>
          </p:cNvPr>
          <p:cNvGrpSpPr/>
          <p:nvPr/>
        </p:nvGrpSpPr>
        <p:grpSpPr>
          <a:xfrm>
            <a:off x="1067050" y="558337"/>
            <a:ext cx="2316985" cy="1478122"/>
            <a:chOff x="5837600" y="1320725"/>
            <a:chExt cx="1830118" cy="1251023"/>
          </a:xfrm>
        </p:grpSpPr>
        <p:sp>
          <p:nvSpPr>
            <p:cNvPr id="4" name="Google Shape;2026;p106">
              <a:extLst>
                <a:ext uri="{FF2B5EF4-FFF2-40B4-BE49-F238E27FC236}">
                  <a16:creationId xmlns:a16="http://schemas.microsoft.com/office/drawing/2014/main" id="{1E43E408-43CF-E60E-4FD4-5D7A8B84E649}"/>
                </a:ext>
              </a:extLst>
            </p:cNvPr>
            <p:cNvSpPr/>
            <p:nvPr/>
          </p:nvSpPr>
          <p:spPr>
            <a:xfrm>
              <a:off x="6153626" y="1387402"/>
              <a:ext cx="1514092" cy="1184346"/>
            </a:xfrm>
            <a:custGeom>
              <a:avLst/>
              <a:gdLst/>
              <a:ahLst/>
              <a:cxnLst/>
              <a:rect l="l" t="t" r="r" b="b"/>
              <a:pathLst>
                <a:path w="80494" h="62972" extrusionOk="0">
                  <a:moveTo>
                    <a:pt x="45287" y="5850"/>
                  </a:moveTo>
                  <a:cubicBezTo>
                    <a:pt x="45649" y="5850"/>
                    <a:pt x="46030" y="5877"/>
                    <a:pt x="46430" y="5934"/>
                  </a:cubicBezTo>
                  <a:cubicBezTo>
                    <a:pt x="46639" y="5976"/>
                    <a:pt x="46785" y="6185"/>
                    <a:pt x="46764" y="6394"/>
                  </a:cubicBezTo>
                  <a:cubicBezTo>
                    <a:pt x="46725" y="6590"/>
                    <a:pt x="46558" y="6731"/>
                    <a:pt x="46348" y="6731"/>
                  </a:cubicBezTo>
                  <a:cubicBezTo>
                    <a:pt x="46333" y="6731"/>
                    <a:pt x="46319" y="6730"/>
                    <a:pt x="46304" y="6729"/>
                  </a:cubicBezTo>
                  <a:cubicBezTo>
                    <a:pt x="45927" y="6673"/>
                    <a:pt x="45569" y="6648"/>
                    <a:pt x="45230" y="6648"/>
                  </a:cubicBezTo>
                  <a:cubicBezTo>
                    <a:pt x="41634" y="6648"/>
                    <a:pt x="40126" y="9525"/>
                    <a:pt x="40069" y="9658"/>
                  </a:cubicBezTo>
                  <a:cubicBezTo>
                    <a:pt x="39985" y="9805"/>
                    <a:pt x="39860" y="9889"/>
                    <a:pt x="39713" y="9889"/>
                  </a:cubicBezTo>
                  <a:cubicBezTo>
                    <a:pt x="39650" y="9889"/>
                    <a:pt x="39588" y="9868"/>
                    <a:pt x="39546" y="9847"/>
                  </a:cubicBezTo>
                  <a:cubicBezTo>
                    <a:pt x="39337" y="9742"/>
                    <a:pt x="39253" y="9512"/>
                    <a:pt x="39357" y="9303"/>
                  </a:cubicBezTo>
                  <a:cubicBezTo>
                    <a:pt x="39377" y="9284"/>
                    <a:pt x="41147" y="5850"/>
                    <a:pt x="45287" y="5850"/>
                  </a:cubicBezTo>
                  <a:close/>
                  <a:moveTo>
                    <a:pt x="57410" y="4006"/>
                  </a:moveTo>
                  <a:cubicBezTo>
                    <a:pt x="57538" y="4006"/>
                    <a:pt x="57669" y="4070"/>
                    <a:pt x="57749" y="4176"/>
                  </a:cubicBezTo>
                  <a:cubicBezTo>
                    <a:pt x="57791" y="4260"/>
                    <a:pt x="59068" y="6164"/>
                    <a:pt x="59360" y="7922"/>
                  </a:cubicBezTo>
                  <a:cubicBezTo>
                    <a:pt x="60051" y="8131"/>
                    <a:pt x="61788" y="8947"/>
                    <a:pt x="63378" y="12107"/>
                  </a:cubicBezTo>
                  <a:cubicBezTo>
                    <a:pt x="63482" y="12316"/>
                    <a:pt x="63399" y="12546"/>
                    <a:pt x="63210" y="12651"/>
                  </a:cubicBezTo>
                  <a:cubicBezTo>
                    <a:pt x="63148" y="12671"/>
                    <a:pt x="63085" y="12692"/>
                    <a:pt x="63043" y="12692"/>
                  </a:cubicBezTo>
                  <a:cubicBezTo>
                    <a:pt x="62876" y="12692"/>
                    <a:pt x="62750" y="12609"/>
                    <a:pt x="62687" y="12462"/>
                  </a:cubicBezTo>
                  <a:cubicBezTo>
                    <a:pt x="60888" y="8905"/>
                    <a:pt x="58984" y="8654"/>
                    <a:pt x="58963" y="8654"/>
                  </a:cubicBezTo>
                  <a:cubicBezTo>
                    <a:pt x="58775" y="8633"/>
                    <a:pt x="58628" y="8487"/>
                    <a:pt x="58607" y="8298"/>
                  </a:cubicBezTo>
                  <a:cubicBezTo>
                    <a:pt x="58440" y="6666"/>
                    <a:pt x="57101" y="4637"/>
                    <a:pt x="57080" y="4616"/>
                  </a:cubicBezTo>
                  <a:cubicBezTo>
                    <a:pt x="56975" y="4448"/>
                    <a:pt x="57017" y="4197"/>
                    <a:pt x="57205" y="4072"/>
                  </a:cubicBezTo>
                  <a:cubicBezTo>
                    <a:pt x="57266" y="4026"/>
                    <a:pt x="57338" y="4006"/>
                    <a:pt x="57410" y="4006"/>
                  </a:cubicBezTo>
                  <a:close/>
                  <a:moveTo>
                    <a:pt x="31816" y="13128"/>
                  </a:moveTo>
                  <a:cubicBezTo>
                    <a:pt x="31961" y="13128"/>
                    <a:pt x="32107" y="13209"/>
                    <a:pt x="32181" y="13341"/>
                  </a:cubicBezTo>
                  <a:cubicBezTo>
                    <a:pt x="32264" y="13550"/>
                    <a:pt x="32181" y="13780"/>
                    <a:pt x="31992" y="13885"/>
                  </a:cubicBezTo>
                  <a:cubicBezTo>
                    <a:pt x="27410" y="16166"/>
                    <a:pt x="27975" y="20978"/>
                    <a:pt x="27996" y="21187"/>
                  </a:cubicBezTo>
                  <a:cubicBezTo>
                    <a:pt x="28017" y="21313"/>
                    <a:pt x="27975" y="21459"/>
                    <a:pt x="27870" y="21543"/>
                  </a:cubicBezTo>
                  <a:cubicBezTo>
                    <a:pt x="27801" y="21599"/>
                    <a:pt x="27722" y="21627"/>
                    <a:pt x="27639" y="21627"/>
                  </a:cubicBezTo>
                  <a:cubicBezTo>
                    <a:pt x="27598" y="21627"/>
                    <a:pt x="27557" y="21620"/>
                    <a:pt x="27515" y="21606"/>
                  </a:cubicBezTo>
                  <a:cubicBezTo>
                    <a:pt x="27015" y="21471"/>
                    <a:pt x="26523" y="21415"/>
                    <a:pt x="26051" y="21415"/>
                  </a:cubicBezTo>
                  <a:cubicBezTo>
                    <a:pt x="23739" y="21415"/>
                    <a:pt x="21904" y="22760"/>
                    <a:pt x="21886" y="22778"/>
                  </a:cubicBezTo>
                  <a:cubicBezTo>
                    <a:pt x="21823" y="22840"/>
                    <a:pt x="21740" y="22861"/>
                    <a:pt x="21656" y="22861"/>
                  </a:cubicBezTo>
                  <a:cubicBezTo>
                    <a:pt x="21531" y="22861"/>
                    <a:pt x="21405" y="22798"/>
                    <a:pt x="21321" y="22694"/>
                  </a:cubicBezTo>
                  <a:cubicBezTo>
                    <a:pt x="21196" y="22526"/>
                    <a:pt x="21238" y="22275"/>
                    <a:pt x="21405" y="22150"/>
                  </a:cubicBezTo>
                  <a:cubicBezTo>
                    <a:pt x="21514" y="22077"/>
                    <a:pt x="23463" y="20636"/>
                    <a:pt x="25984" y="20636"/>
                  </a:cubicBezTo>
                  <a:cubicBezTo>
                    <a:pt x="26371" y="20636"/>
                    <a:pt x="26771" y="20670"/>
                    <a:pt x="27180" y="20748"/>
                  </a:cubicBezTo>
                  <a:cubicBezTo>
                    <a:pt x="27159" y="19262"/>
                    <a:pt x="27494" y="15245"/>
                    <a:pt x="31637" y="13174"/>
                  </a:cubicBezTo>
                  <a:cubicBezTo>
                    <a:pt x="31693" y="13143"/>
                    <a:pt x="31754" y="13128"/>
                    <a:pt x="31816" y="13128"/>
                  </a:cubicBezTo>
                  <a:close/>
                  <a:moveTo>
                    <a:pt x="55114" y="23596"/>
                  </a:moveTo>
                  <a:cubicBezTo>
                    <a:pt x="56182" y="23596"/>
                    <a:pt x="57387" y="24052"/>
                    <a:pt x="58691" y="24954"/>
                  </a:cubicBezTo>
                  <a:cubicBezTo>
                    <a:pt x="61378" y="26777"/>
                    <a:pt x="63167" y="27091"/>
                    <a:pt x="64087" y="27091"/>
                  </a:cubicBezTo>
                  <a:cubicBezTo>
                    <a:pt x="64571" y="27091"/>
                    <a:pt x="64814" y="27004"/>
                    <a:pt x="64822" y="27004"/>
                  </a:cubicBezTo>
                  <a:cubicBezTo>
                    <a:pt x="64863" y="26990"/>
                    <a:pt x="64905" y="26984"/>
                    <a:pt x="64948" y="26984"/>
                  </a:cubicBezTo>
                  <a:cubicBezTo>
                    <a:pt x="65103" y="26984"/>
                    <a:pt x="65258" y="27071"/>
                    <a:pt x="65324" y="27234"/>
                  </a:cubicBezTo>
                  <a:cubicBezTo>
                    <a:pt x="65407" y="27423"/>
                    <a:pt x="65303" y="27653"/>
                    <a:pt x="65114" y="27736"/>
                  </a:cubicBezTo>
                  <a:cubicBezTo>
                    <a:pt x="65073" y="27757"/>
                    <a:pt x="64738" y="27883"/>
                    <a:pt x="64089" y="27883"/>
                  </a:cubicBezTo>
                  <a:cubicBezTo>
                    <a:pt x="63001" y="27883"/>
                    <a:pt x="61076" y="27527"/>
                    <a:pt x="58252" y="25602"/>
                  </a:cubicBezTo>
                  <a:cubicBezTo>
                    <a:pt x="57068" y="24797"/>
                    <a:pt x="56013" y="24379"/>
                    <a:pt x="55098" y="24379"/>
                  </a:cubicBezTo>
                  <a:cubicBezTo>
                    <a:pt x="54848" y="24379"/>
                    <a:pt x="54609" y="24410"/>
                    <a:pt x="54381" y="24472"/>
                  </a:cubicBezTo>
                  <a:cubicBezTo>
                    <a:pt x="53314" y="24744"/>
                    <a:pt x="52874" y="25623"/>
                    <a:pt x="52853" y="25623"/>
                  </a:cubicBezTo>
                  <a:cubicBezTo>
                    <a:pt x="52794" y="25755"/>
                    <a:pt x="52663" y="25836"/>
                    <a:pt x="52518" y="25836"/>
                  </a:cubicBezTo>
                  <a:cubicBezTo>
                    <a:pt x="52456" y="25836"/>
                    <a:pt x="52392" y="25822"/>
                    <a:pt x="52330" y="25791"/>
                  </a:cubicBezTo>
                  <a:cubicBezTo>
                    <a:pt x="52142" y="25707"/>
                    <a:pt x="52058" y="25456"/>
                    <a:pt x="52163" y="25267"/>
                  </a:cubicBezTo>
                  <a:cubicBezTo>
                    <a:pt x="52184" y="25226"/>
                    <a:pt x="52770" y="24075"/>
                    <a:pt x="54192" y="23719"/>
                  </a:cubicBezTo>
                  <a:cubicBezTo>
                    <a:pt x="54486" y="23637"/>
                    <a:pt x="54794" y="23596"/>
                    <a:pt x="55114" y="23596"/>
                  </a:cubicBezTo>
                  <a:close/>
                  <a:moveTo>
                    <a:pt x="72947" y="19260"/>
                  </a:moveTo>
                  <a:cubicBezTo>
                    <a:pt x="73046" y="19260"/>
                    <a:pt x="73141" y="19296"/>
                    <a:pt x="73212" y="19367"/>
                  </a:cubicBezTo>
                  <a:cubicBezTo>
                    <a:pt x="73337" y="19493"/>
                    <a:pt x="76288" y="22464"/>
                    <a:pt x="74802" y="28824"/>
                  </a:cubicBezTo>
                  <a:cubicBezTo>
                    <a:pt x="75179" y="28615"/>
                    <a:pt x="75576" y="28406"/>
                    <a:pt x="76037" y="28239"/>
                  </a:cubicBezTo>
                  <a:cubicBezTo>
                    <a:pt x="76086" y="28219"/>
                    <a:pt x="76137" y="28209"/>
                    <a:pt x="76187" y="28209"/>
                  </a:cubicBezTo>
                  <a:cubicBezTo>
                    <a:pt x="76347" y="28209"/>
                    <a:pt x="76496" y="28304"/>
                    <a:pt x="76560" y="28448"/>
                  </a:cubicBezTo>
                  <a:cubicBezTo>
                    <a:pt x="76622" y="28657"/>
                    <a:pt x="76518" y="28887"/>
                    <a:pt x="76330" y="28971"/>
                  </a:cubicBezTo>
                  <a:cubicBezTo>
                    <a:pt x="75534" y="29264"/>
                    <a:pt x="74907" y="29661"/>
                    <a:pt x="74384" y="30059"/>
                  </a:cubicBezTo>
                  <a:cubicBezTo>
                    <a:pt x="73296" y="30938"/>
                    <a:pt x="72856" y="31817"/>
                    <a:pt x="72856" y="31837"/>
                  </a:cubicBezTo>
                  <a:cubicBezTo>
                    <a:pt x="72793" y="31984"/>
                    <a:pt x="72647" y="32068"/>
                    <a:pt x="72500" y="32068"/>
                  </a:cubicBezTo>
                  <a:cubicBezTo>
                    <a:pt x="72438" y="32068"/>
                    <a:pt x="72375" y="32047"/>
                    <a:pt x="72333" y="32026"/>
                  </a:cubicBezTo>
                  <a:cubicBezTo>
                    <a:pt x="72124" y="31921"/>
                    <a:pt x="72040" y="31691"/>
                    <a:pt x="72145" y="31503"/>
                  </a:cubicBezTo>
                  <a:cubicBezTo>
                    <a:pt x="72166" y="31440"/>
                    <a:pt x="72647" y="30477"/>
                    <a:pt x="73819" y="29515"/>
                  </a:cubicBezTo>
                  <a:cubicBezTo>
                    <a:pt x="75681" y="22966"/>
                    <a:pt x="72689" y="19974"/>
                    <a:pt x="72668" y="19932"/>
                  </a:cubicBezTo>
                  <a:cubicBezTo>
                    <a:pt x="72500" y="19785"/>
                    <a:pt x="72500" y="19534"/>
                    <a:pt x="72647" y="19388"/>
                  </a:cubicBezTo>
                  <a:cubicBezTo>
                    <a:pt x="72733" y="19301"/>
                    <a:pt x="72842" y="19260"/>
                    <a:pt x="72947" y="19260"/>
                  </a:cubicBezTo>
                  <a:close/>
                  <a:moveTo>
                    <a:pt x="50452" y="9763"/>
                  </a:moveTo>
                  <a:cubicBezTo>
                    <a:pt x="51158" y="9763"/>
                    <a:pt x="51916" y="9935"/>
                    <a:pt x="52707" y="10370"/>
                  </a:cubicBezTo>
                  <a:cubicBezTo>
                    <a:pt x="52895" y="10474"/>
                    <a:pt x="52958" y="10705"/>
                    <a:pt x="52853" y="10893"/>
                  </a:cubicBezTo>
                  <a:cubicBezTo>
                    <a:pt x="52782" y="11035"/>
                    <a:pt x="52652" y="11110"/>
                    <a:pt x="52511" y="11110"/>
                  </a:cubicBezTo>
                  <a:cubicBezTo>
                    <a:pt x="52445" y="11110"/>
                    <a:pt x="52376" y="11094"/>
                    <a:pt x="52309" y="11060"/>
                  </a:cubicBezTo>
                  <a:cubicBezTo>
                    <a:pt x="51648" y="10691"/>
                    <a:pt x="51020" y="10548"/>
                    <a:pt x="50435" y="10548"/>
                  </a:cubicBezTo>
                  <a:cubicBezTo>
                    <a:pt x="50224" y="10548"/>
                    <a:pt x="50019" y="10567"/>
                    <a:pt x="49819" y="10600"/>
                  </a:cubicBezTo>
                  <a:cubicBezTo>
                    <a:pt x="51619" y="14659"/>
                    <a:pt x="49150" y="17630"/>
                    <a:pt x="48292" y="18488"/>
                  </a:cubicBezTo>
                  <a:cubicBezTo>
                    <a:pt x="50238" y="19848"/>
                    <a:pt x="49966" y="21376"/>
                    <a:pt x="49694" y="22066"/>
                  </a:cubicBezTo>
                  <a:cubicBezTo>
                    <a:pt x="49134" y="23553"/>
                    <a:pt x="47346" y="24718"/>
                    <a:pt x="45846" y="24718"/>
                  </a:cubicBezTo>
                  <a:cubicBezTo>
                    <a:pt x="45551" y="24718"/>
                    <a:pt x="45268" y="24673"/>
                    <a:pt x="45007" y="24577"/>
                  </a:cubicBezTo>
                  <a:cubicBezTo>
                    <a:pt x="44798" y="24514"/>
                    <a:pt x="44693" y="24284"/>
                    <a:pt x="44777" y="24075"/>
                  </a:cubicBezTo>
                  <a:cubicBezTo>
                    <a:pt x="44826" y="23927"/>
                    <a:pt x="44978" y="23818"/>
                    <a:pt x="45142" y="23818"/>
                  </a:cubicBezTo>
                  <a:cubicBezTo>
                    <a:pt x="45187" y="23818"/>
                    <a:pt x="45234" y="23827"/>
                    <a:pt x="45279" y="23845"/>
                  </a:cubicBezTo>
                  <a:cubicBezTo>
                    <a:pt x="45450" y="23906"/>
                    <a:pt x="45638" y="23934"/>
                    <a:pt x="45837" y="23934"/>
                  </a:cubicBezTo>
                  <a:cubicBezTo>
                    <a:pt x="46999" y="23934"/>
                    <a:pt x="48515" y="22956"/>
                    <a:pt x="48961" y="21794"/>
                  </a:cubicBezTo>
                  <a:cubicBezTo>
                    <a:pt x="49380" y="20706"/>
                    <a:pt x="48836" y="19723"/>
                    <a:pt x="47476" y="18886"/>
                  </a:cubicBezTo>
                  <a:cubicBezTo>
                    <a:pt x="47099" y="18656"/>
                    <a:pt x="46702" y="18446"/>
                    <a:pt x="46220" y="18258"/>
                  </a:cubicBezTo>
                  <a:cubicBezTo>
                    <a:pt x="45481" y="17957"/>
                    <a:pt x="44776" y="17823"/>
                    <a:pt x="44105" y="17823"/>
                  </a:cubicBezTo>
                  <a:cubicBezTo>
                    <a:pt x="40715" y="17823"/>
                    <a:pt x="38179" y="21242"/>
                    <a:pt x="36240" y="23845"/>
                  </a:cubicBezTo>
                  <a:cubicBezTo>
                    <a:pt x="35340" y="25058"/>
                    <a:pt x="34629" y="26021"/>
                    <a:pt x="33980" y="26460"/>
                  </a:cubicBezTo>
                  <a:cubicBezTo>
                    <a:pt x="32806" y="27275"/>
                    <a:pt x="31123" y="27486"/>
                    <a:pt x="29684" y="27486"/>
                  </a:cubicBezTo>
                  <a:cubicBezTo>
                    <a:pt x="28610" y="27486"/>
                    <a:pt x="27672" y="27369"/>
                    <a:pt x="27180" y="27297"/>
                  </a:cubicBezTo>
                  <a:cubicBezTo>
                    <a:pt x="26803" y="28490"/>
                    <a:pt x="25234" y="32361"/>
                    <a:pt x="21321" y="32674"/>
                  </a:cubicBezTo>
                  <a:cubicBezTo>
                    <a:pt x="21049" y="32695"/>
                    <a:pt x="20798" y="32716"/>
                    <a:pt x="20547" y="32716"/>
                  </a:cubicBezTo>
                  <a:cubicBezTo>
                    <a:pt x="16572" y="32716"/>
                    <a:pt x="15546" y="30080"/>
                    <a:pt x="15484" y="29954"/>
                  </a:cubicBezTo>
                  <a:cubicBezTo>
                    <a:pt x="15421" y="29766"/>
                    <a:pt x="15525" y="29536"/>
                    <a:pt x="15735" y="29452"/>
                  </a:cubicBezTo>
                  <a:cubicBezTo>
                    <a:pt x="15776" y="29439"/>
                    <a:pt x="15819" y="29432"/>
                    <a:pt x="15862" y="29432"/>
                  </a:cubicBezTo>
                  <a:cubicBezTo>
                    <a:pt x="16016" y="29432"/>
                    <a:pt x="16171" y="29519"/>
                    <a:pt x="16237" y="29682"/>
                  </a:cubicBezTo>
                  <a:cubicBezTo>
                    <a:pt x="16276" y="29781"/>
                    <a:pt x="17145" y="31908"/>
                    <a:pt x="20559" y="31908"/>
                  </a:cubicBezTo>
                  <a:cubicBezTo>
                    <a:pt x="20781" y="31908"/>
                    <a:pt x="21014" y="31899"/>
                    <a:pt x="21259" y="31879"/>
                  </a:cubicBezTo>
                  <a:cubicBezTo>
                    <a:pt x="25318" y="31565"/>
                    <a:pt x="26510" y="26795"/>
                    <a:pt x="26531" y="26753"/>
                  </a:cubicBezTo>
                  <a:cubicBezTo>
                    <a:pt x="26568" y="26571"/>
                    <a:pt x="26731" y="26452"/>
                    <a:pt x="26911" y="26452"/>
                  </a:cubicBezTo>
                  <a:cubicBezTo>
                    <a:pt x="26938" y="26452"/>
                    <a:pt x="26965" y="26455"/>
                    <a:pt x="26992" y="26460"/>
                  </a:cubicBezTo>
                  <a:cubicBezTo>
                    <a:pt x="27014" y="26460"/>
                    <a:pt x="28239" y="26687"/>
                    <a:pt x="29702" y="26687"/>
                  </a:cubicBezTo>
                  <a:cubicBezTo>
                    <a:pt x="31015" y="26687"/>
                    <a:pt x="32520" y="26504"/>
                    <a:pt x="33520" y="25811"/>
                  </a:cubicBezTo>
                  <a:cubicBezTo>
                    <a:pt x="34085" y="25435"/>
                    <a:pt x="34775" y="24493"/>
                    <a:pt x="35612" y="23384"/>
                  </a:cubicBezTo>
                  <a:cubicBezTo>
                    <a:pt x="37544" y="20774"/>
                    <a:pt x="40315" y="17049"/>
                    <a:pt x="44106" y="17049"/>
                  </a:cubicBezTo>
                  <a:cubicBezTo>
                    <a:pt x="44873" y="17049"/>
                    <a:pt x="45682" y="17202"/>
                    <a:pt x="46534" y="17547"/>
                  </a:cubicBezTo>
                  <a:cubicBezTo>
                    <a:pt x="46932" y="17693"/>
                    <a:pt x="47288" y="17881"/>
                    <a:pt x="47622" y="18049"/>
                  </a:cubicBezTo>
                  <a:cubicBezTo>
                    <a:pt x="48166" y="17547"/>
                    <a:pt x="50907" y="14806"/>
                    <a:pt x="49045" y="10809"/>
                  </a:cubicBezTo>
                  <a:lnTo>
                    <a:pt x="49045" y="10809"/>
                  </a:lnTo>
                  <a:cubicBezTo>
                    <a:pt x="47560" y="11353"/>
                    <a:pt x="46576" y="12630"/>
                    <a:pt x="46513" y="12692"/>
                  </a:cubicBezTo>
                  <a:cubicBezTo>
                    <a:pt x="46430" y="12797"/>
                    <a:pt x="46325" y="12860"/>
                    <a:pt x="46200" y="12860"/>
                  </a:cubicBezTo>
                  <a:cubicBezTo>
                    <a:pt x="46116" y="12860"/>
                    <a:pt x="46032" y="12839"/>
                    <a:pt x="45948" y="12776"/>
                  </a:cubicBezTo>
                  <a:cubicBezTo>
                    <a:pt x="45781" y="12651"/>
                    <a:pt x="45760" y="12399"/>
                    <a:pt x="45886" y="12232"/>
                  </a:cubicBezTo>
                  <a:cubicBezTo>
                    <a:pt x="45902" y="12199"/>
                    <a:pt x="47799" y="9763"/>
                    <a:pt x="50452" y="9763"/>
                  </a:cubicBezTo>
                  <a:close/>
                  <a:moveTo>
                    <a:pt x="64772" y="14190"/>
                  </a:moveTo>
                  <a:cubicBezTo>
                    <a:pt x="64839" y="14190"/>
                    <a:pt x="64907" y="14207"/>
                    <a:pt x="64968" y="14241"/>
                  </a:cubicBezTo>
                  <a:cubicBezTo>
                    <a:pt x="65156" y="14345"/>
                    <a:pt x="65240" y="14576"/>
                    <a:pt x="65135" y="14764"/>
                  </a:cubicBezTo>
                  <a:cubicBezTo>
                    <a:pt x="64403" y="16103"/>
                    <a:pt x="63148" y="17254"/>
                    <a:pt x="62353" y="17902"/>
                  </a:cubicBezTo>
                  <a:cubicBezTo>
                    <a:pt x="64152" y="18425"/>
                    <a:pt x="65910" y="19744"/>
                    <a:pt x="67144" y="21501"/>
                  </a:cubicBezTo>
                  <a:cubicBezTo>
                    <a:pt x="68232" y="23050"/>
                    <a:pt x="69383" y="25623"/>
                    <a:pt x="68671" y="29034"/>
                  </a:cubicBezTo>
                  <a:cubicBezTo>
                    <a:pt x="67604" y="34223"/>
                    <a:pt x="62897" y="36127"/>
                    <a:pt x="61432" y="36587"/>
                  </a:cubicBezTo>
                  <a:cubicBezTo>
                    <a:pt x="61453" y="37675"/>
                    <a:pt x="61620" y="38868"/>
                    <a:pt x="62081" y="40040"/>
                  </a:cubicBezTo>
                  <a:cubicBezTo>
                    <a:pt x="62164" y="40228"/>
                    <a:pt x="62060" y="40458"/>
                    <a:pt x="61850" y="40542"/>
                  </a:cubicBezTo>
                  <a:cubicBezTo>
                    <a:pt x="61809" y="40563"/>
                    <a:pt x="61767" y="40563"/>
                    <a:pt x="61725" y="40563"/>
                  </a:cubicBezTo>
                  <a:cubicBezTo>
                    <a:pt x="61557" y="40563"/>
                    <a:pt x="61411" y="40479"/>
                    <a:pt x="61348" y="40332"/>
                  </a:cubicBezTo>
                  <a:cubicBezTo>
                    <a:pt x="60846" y="39056"/>
                    <a:pt x="60658" y="37759"/>
                    <a:pt x="60637" y="36587"/>
                  </a:cubicBezTo>
                  <a:cubicBezTo>
                    <a:pt x="60595" y="36545"/>
                    <a:pt x="60553" y="36483"/>
                    <a:pt x="60553" y="36399"/>
                  </a:cubicBezTo>
                  <a:cubicBezTo>
                    <a:pt x="60511" y="36273"/>
                    <a:pt x="60553" y="36127"/>
                    <a:pt x="60658" y="36043"/>
                  </a:cubicBezTo>
                  <a:cubicBezTo>
                    <a:pt x="60700" y="34181"/>
                    <a:pt x="61139" y="32800"/>
                    <a:pt x="61160" y="32695"/>
                  </a:cubicBezTo>
                  <a:cubicBezTo>
                    <a:pt x="61210" y="32527"/>
                    <a:pt x="61370" y="32426"/>
                    <a:pt x="61539" y="32426"/>
                  </a:cubicBezTo>
                  <a:cubicBezTo>
                    <a:pt x="61580" y="32426"/>
                    <a:pt x="61621" y="32432"/>
                    <a:pt x="61662" y="32444"/>
                  </a:cubicBezTo>
                  <a:cubicBezTo>
                    <a:pt x="61871" y="32507"/>
                    <a:pt x="61976" y="32737"/>
                    <a:pt x="61913" y="32926"/>
                  </a:cubicBezTo>
                  <a:cubicBezTo>
                    <a:pt x="61913" y="32946"/>
                    <a:pt x="61537" y="34139"/>
                    <a:pt x="61453" y="35750"/>
                  </a:cubicBezTo>
                  <a:cubicBezTo>
                    <a:pt x="63022" y="35206"/>
                    <a:pt x="66977" y="33407"/>
                    <a:pt x="67897" y="28866"/>
                  </a:cubicBezTo>
                  <a:cubicBezTo>
                    <a:pt x="68546" y="25749"/>
                    <a:pt x="67500" y="23384"/>
                    <a:pt x="66516" y="21962"/>
                  </a:cubicBezTo>
                  <a:cubicBezTo>
                    <a:pt x="65219" y="20120"/>
                    <a:pt x="63210" y="18760"/>
                    <a:pt x="61390" y="18467"/>
                  </a:cubicBezTo>
                  <a:cubicBezTo>
                    <a:pt x="61244" y="18446"/>
                    <a:pt x="61097" y="18342"/>
                    <a:pt x="61055" y="18174"/>
                  </a:cubicBezTo>
                  <a:cubicBezTo>
                    <a:pt x="61034" y="18028"/>
                    <a:pt x="61097" y="17861"/>
                    <a:pt x="61223" y="17756"/>
                  </a:cubicBezTo>
                  <a:cubicBezTo>
                    <a:pt x="61244" y="17756"/>
                    <a:pt x="63441" y="16208"/>
                    <a:pt x="64445" y="14387"/>
                  </a:cubicBezTo>
                  <a:cubicBezTo>
                    <a:pt x="64501" y="14260"/>
                    <a:pt x="64634" y="14190"/>
                    <a:pt x="64772" y="14190"/>
                  </a:cubicBezTo>
                  <a:close/>
                  <a:moveTo>
                    <a:pt x="44266" y="33634"/>
                  </a:moveTo>
                  <a:cubicBezTo>
                    <a:pt x="44365" y="33634"/>
                    <a:pt x="44466" y="33671"/>
                    <a:pt x="44547" y="33742"/>
                  </a:cubicBezTo>
                  <a:cubicBezTo>
                    <a:pt x="44693" y="33888"/>
                    <a:pt x="44714" y="34139"/>
                    <a:pt x="44567" y="34306"/>
                  </a:cubicBezTo>
                  <a:cubicBezTo>
                    <a:pt x="44547" y="34306"/>
                    <a:pt x="43835" y="35122"/>
                    <a:pt x="43417" y="36357"/>
                  </a:cubicBezTo>
                  <a:cubicBezTo>
                    <a:pt x="43438" y="36399"/>
                    <a:pt x="43438" y="36441"/>
                    <a:pt x="43438" y="36483"/>
                  </a:cubicBezTo>
                  <a:cubicBezTo>
                    <a:pt x="43438" y="36608"/>
                    <a:pt x="43375" y="36713"/>
                    <a:pt x="43291" y="36796"/>
                  </a:cubicBezTo>
                  <a:cubicBezTo>
                    <a:pt x="43103" y="37508"/>
                    <a:pt x="43040" y="38324"/>
                    <a:pt x="43249" y="39203"/>
                  </a:cubicBezTo>
                  <a:cubicBezTo>
                    <a:pt x="43312" y="39412"/>
                    <a:pt x="43166" y="39621"/>
                    <a:pt x="42956" y="39684"/>
                  </a:cubicBezTo>
                  <a:lnTo>
                    <a:pt x="42873" y="39684"/>
                  </a:lnTo>
                  <a:cubicBezTo>
                    <a:pt x="42684" y="39684"/>
                    <a:pt x="42517" y="39579"/>
                    <a:pt x="42475" y="39370"/>
                  </a:cubicBezTo>
                  <a:cubicBezTo>
                    <a:pt x="42266" y="38470"/>
                    <a:pt x="42287" y="37654"/>
                    <a:pt x="42433" y="36922"/>
                  </a:cubicBezTo>
                  <a:lnTo>
                    <a:pt x="42433" y="36922"/>
                  </a:lnTo>
                  <a:cubicBezTo>
                    <a:pt x="36888" y="37361"/>
                    <a:pt x="34650" y="41525"/>
                    <a:pt x="34629" y="41588"/>
                  </a:cubicBezTo>
                  <a:cubicBezTo>
                    <a:pt x="34545" y="41713"/>
                    <a:pt x="34420" y="41797"/>
                    <a:pt x="34273" y="41797"/>
                  </a:cubicBezTo>
                  <a:cubicBezTo>
                    <a:pt x="34210" y="41797"/>
                    <a:pt x="34148" y="41776"/>
                    <a:pt x="34085" y="41734"/>
                  </a:cubicBezTo>
                  <a:cubicBezTo>
                    <a:pt x="33896" y="41651"/>
                    <a:pt x="33813" y="41420"/>
                    <a:pt x="33917" y="41211"/>
                  </a:cubicBezTo>
                  <a:cubicBezTo>
                    <a:pt x="34022" y="41023"/>
                    <a:pt x="36470" y="36462"/>
                    <a:pt x="42642" y="36127"/>
                  </a:cubicBezTo>
                  <a:cubicBezTo>
                    <a:pt x="43124" y="34725"/>
                    <a:pt x="43919" y="33825"/>
                    <a:pt x="43982" y="33762"/>
                  </a:cubicBezTo>
                  <a:cubicBezTo>
                    <a:pt x="44057" y="33676"/>
                    <a:pt x="44161" y="33634"/>
                    <a:pt x="44266" y="33634"/>
                  </a:cubicBezTo>
                  <a:close/>
                  <a:moveTo>
                    <a:pt x="54610" y="35577"/>
                  </a:moveTo>
                  <a:cubicBezTo>
                    <a:pt x="54717" y="35577"/>
                    <a:pt x="54825" y="35619"/>
                    <a:pt x="54904" y="35708"/>
                  </a:cubicBezTo>
                  <a:cubicBezTo>
                    <a:pt x="57477" y="38533"/>
                    <a:pt x="56515" y="40918"/>
                    <a:pt x="55699" y="42069"/>
                  </a:cubicBezTo>
                  <a:cubicBezTo>
                    <a:pt x="54336" y="44065"/>
                    <a:pt x="51666" y="45318"/>
                    <a:pt x="49196" y="45318"/>
                  </a:cubicBezTo>
                  <a:cubicBezTo>
                    <a:pt x="48404" y="45318"/>
                    <a:pt x="47633" y="45189"/>
                    <a:pt x="46932" y="44915"/>
                  </a:cubicBezTo>
                  <a:cubicBezTo>
                    <a:pt x="45188" y="44251"/>
                    <a:pt x="43563" y="43922"/>
                    <a:pt x="42145" y="43922"/>
                  </a:cubicBezTo>
                  <a:cubicBezTo>
                    <a:pt x="39988" y="43922"/>
                    <a:pt x="38308" y="44681"/>
                    <a:pt x="37412" y="46170"/>
                  </a:cubicBezTo>
                  <a:cubicBezTo>
                    <a:pt x="35989" y="48535"/>
                    <a:pt x="32683" y="49162"/>
                    <a:pt x="31637" y="49288"/>
                  </a:cubicBezTo>
                  <a:cubicBezTo>
                    <a:pt x="31469" y="50187"/>
                    <a:pt x="30674" y="52615"/>
                    <a:pt x="27013" y="53535"/>
                  </a:cubicBezTo>
                  <a:cubicBezTo>
                    <a:pt x="26301" y="53703"/>
                    <a:pt x="25632" y="53786"/>
                    <a:pt x="25004" y="53786"/>
                  </a:cubicBezTo>
                  <a:cubicBezTo>
                    <a:pt x="21782" y="53786"/>
                    <a:pt x="19710" y="51778"/>
                    <a:pt x="19627" y="51673"/>
                  </a:cubicBezTo>
                  <a:cubicBezTo>
                    <a:pt x="19459" y="51527"/>
                    <a:pt x="19459" y="51276"/>
                    <a:pt x="19627" y="51108"/>
                  </a:cubicBezTo>
                  <a:cubicBezTo>
                    <a:pt x="19700" y="51035"/>
                    <a:pt x="19799" y="50998"/>
                    <a:pt x="19899" y="50998"/>
                  </a:cubicBezTo>
                  <a:cubicBezTo>
                    <a:pt x="19998" y="50998"/>
                    <a:pt x="20097" y="51035"/>
                    <a:pt x="20171" y="51108"/>
                  </a:cubicBezTo>
                  <a:cubicBezTo>
                    <a:pt x="20258" y="51213"/>
                    <a:pt x="22104" y="52989"/>
                    <a:pt x="24998" y="52989"/>
                  </a:cubicBezTo>
                  <a:cubicBezTo>
                    <a:pt x="25562" y="52989"/>
                    <a:pt x="26165" y="52921"/>
                    <a:pt x="26803" y="52761"/>
                  </a:cubicBezTo>
                  <a:cubicBezTo>
                    <a:pt x="30695" y="51799"/>
                    <a:pt x="30904" y="48953"/>
                    <a:pt x="30904" y="48911"/>
                  </a:cubicBezTo>
                  <a:cubicBezTo>
                    <a:pt x="30904" y="48723"/>
                    <a:pt x="31072" y="48555"/>
                    <a:pt x="31260" y="48555"/>
                  </a:cubicBezTo>
                  <a:cubicBezTo>
                    <a:pt x="31302" y="48535"/>
                    <a:pt x="35277" y="48179"/>
                    <a:pt x="36742" y="45752"/>
                  </a:cubicBezTo>
                  <a:cubicBezTo>
                    <a:pt x="37773" y="44025"/>
                    <a:pt x="39693" y="43139"/>
                    <a:pt x="42136" y="43139"/>
                  </a:cubicBezTo>
                  <a:cubicBezTo>
                    <a:pt x="43659" y="43139"/>
                    <a:pt x="45385" y="43483"/>
                    <a:pt x="47225" y="44182"/>
                  </a:cubicBezTo>
                  <a:cubicBezTo>
                    <a:pt x="47818" y="44415"/>
                    <a:pt x="48480" y="44523"/>
                    <a:pt x="49165" y="44523"/>
                  </a:cubicBezTo>
                  <a:cubicBezTo>
                    <a:pt x="51383" y="44523"/>
                    <a:pt x="53852" y="43388"/>
                    <a:pt x="55050" y="41630"/>
                  </a:cubicBezTo>
                  <a:cubicBezTo>
                    <a:pt x="56201" y="39956"/>
                    <a:pt x="55950" y="38031"/>
                    <a:pt x="54318" y="36231"/>
                  </a:cubicBezTo>
                  <a:cubicBezTo>
                    <a:pt x="54171" y="36064"/>
                    <a:pt x="54192" y="35813"/>
                    <a:pt x="54360" y="35667"/>
                  </a:cubicBezTo>
                  <a:cubicBezTo>
                    <a:pt x="54428" y="35608"/>
                    <a:pt x="54518" y="35577"/>
                    <a:pt x="54610" y="35577"/>
                  </a:cubicBezTo>
                  <a:close/>
                  <a:moveTo>
                    <a:pt x="55811" y="44553"/>
                  </a:moveTo>
                  <a:cubicBezTo>
                    <a:pt x="56009" y="44553"/>
                    <a:pt x="56164" y="44706"/>
                    <a:pt x="56201" y="44894"/>
                  </a:cubicBezTo>
                  <a:cubicBezTo>
                    <a:pt x="56222" y="45124"/>
                    <a:pt x="56829" y="50271"/>
                    <a:pt x="53042" y="53912"/>
                  </a:cubicBezTo>
                  <a:cubicBezTo>
                    <a:pt x="52979" y="53996"/>
                    <a:pt x="52874" y="54017"/>
                    <a:pt x="52770" y="54017"/>
                  </a:cubicBezTo>
                  <a:cubicBezTo>
                    <a:pt x="52665" y="54017"/>
                    <a:pt x="52581" y="53975"/>
                    <a:pt x="52498" y="53912"/>
                  </a:cubicBezTo>
                  <a:cubicBezTo>
                    <a:pt x="52351" y="53745"/>
                    <a:pt x="52351" y="53493"/>
                    <a:pt x="52498" y="53347"/>
                  </a:cubicBezTo>
                  <a:cubicBezTo>
                    <a:pt x="55992" y="49978"/>
                    <a:pt x="55427" y="45040"/>
                    <a:pt x="55406" y="44998"/>
                  </a:cubicBezTo>
                  <a:cubicBezTo>
                    <a:pt x="55385" y="44768"/>
                    <a:pt x="55531" y="44580"/>
                    <a:pt x="55741" y="44559"/>
                  </a:cubicBezTo>
                  <a:cubicBezTo>
                    <a:pt x="55765" y="44555"/>
                    <a:pt x="55788" y="44553"/>
                    <a:pt x="55811" y="44553"/>
                  </a:cubicBezTo>
                  <a:close/>
                  <a:moveTo>
                    <a:pt x="44974" y="52402"/>
                  </a:moveTo>
                  <a:cubicBezTo>
                    <a:pt x="45020" y="52402"/>
                    <a:pt x="45067" y="52410"/>
                    <a:pt x="45111" y="52426"/>
                  </a:cubicBezTo>
                  <a:cubicBezTo>
                    <a:pt x="45130" y="52445"/>
                    <a:pt x="46908" y="53123"/>
                    <a:pt x="48589" y="53123"/>
                  </a:cubicBezTo>
                  <a:cubicBezTo>
                    <a:pt x="48778" y="53123"/>
                    <a:pt x="48966" y="53115"/>
                    <a:pt x="49150" y="53096"/>
                  </a:cubicBezTo>
                  <a:cubicBezTo>
                    <a:pt x="49162" y="53095"/>
                    <a:pt x="49173" y="53094"/>
                    <a:pt x="49185" y="53094"/>
                  </a:cubicBezTo>
                  <a:cubicBezTo>
                    <a:pt x="49380" y="53094"/>
                    <a:pt x="49550" y="53255"/>
                    <a:pt x="49589" y="53473"/>
                  </a:cubicBezTo>
                  <a:cubicBezTo>
                    <a:pt x="49589" y="53682"/>
                    <a:pt x="49443" y="53870"/>
                    <a:pt x="49213" y="53891"/>
                  </a:cubicBezTo>
                  <a:cubicBezTo>
                    <a:pt x="49026" y="53908"/>
                    <a:pt x="48837" y="53916"/>
                    <a:pt x="48646" y="53916"/>
                  </a:cubicBezTo>
                  <a:cubicBezTo>
                    <a:pt x="47195" y="53916"/>
                    <a:pt x="45703" y="53467"/>
                    <a:pt x="45111" y="53263"/>
                  </a:cubicBezTo>
                  <a:cubicBezTo>
                    <a:pt x="42642" y="56360"/>
                    <a:pt x="39441" y="56527"/>
                    <a:pt x="38772" y="56527"/>
                  </a:cubicBezTo>
                  <a:lnTo>
                    <a:pt x="38646" y="56527"/>
                  </a:lnTo>
                  <a:cubicBezTo>
                    <a:pt x="38416" y="56527"/>
                    <a:pt x="38249" y="56339"/>
                    <a:pt x="38269" y="56109"/>
                  </a:cubicBezTo>
                  <a:cubicBezTo>
                    <a:pt x="38269" y="55900"/>
                    <a:pt x="38458" y="55732"/>
                    <a:pt x="38688" y="55732"/>
                  </a:cubicBezTo>
                  <a:cubicBezTo>
                    <a:pt x="38689" y="55732"/>
                    <a:pt x="38703" y="55733"/>
                    <a:pt x="38728" y="55733"/>
                  </a:cubicBezTo>
                  <a:cubicBezTo>
                    <a:pt x="39124" y="55733"/>
                    <a:pt x="42350" y="55640"/>
                    <a:pt x="44651" y="52552"/>
                  </a:cubicBezTo>
                  <a:cubicBezTo>
                    <a:pt x="44728" y="52460"/>
                    <a:pt x="44849" y="52402"/>
                    <a:pt x="44974" y="52402"/>
                  </a:cubicBezTo>
                  <a:close/>
                  <a:moveTo>
                    <a:pt x="45585" y="0"/>
                  </a:moveTo>
                  <a:cubicBezTo>
                    <a:pt x="42745" y="0"/>
                    <a:pt x="39407" y="892"/>
                    <a:pt x="36993" y="3068"/>
                  </a:cubicBezTo>
                  <a:cubicBezTo>
                    <a:pt x="33771" y="5955"/>
                    <a:pt x="33311" y="8529"/>
                    <a:pt x="33311" y="8570"/>
                  </a:cubicBezTo>
                  <a:cubicBezTo>
                    <a:pt x="33232" y="8924"/>
                    <a:pt x="32913" y="9223"/>
                    <a:pt x="32562" y="9223"/>
                  </a:cubicBezTo>
                  <a:cubicBezTo>
                    <a:pt x="32540" y="9223"/>
                    <a:pt x="32517" y="9222"/>
                    <a:pt x="32495" y="9219"/>
                  </a:cubicBezTo>
                  <a:cubicBezTo>
                    <a:pt x="32427" y="9217"/>
                    <a:pt x="32361" y="9216"/>
                    <a:pt x="32295" y="9216"/>
                  </a:cubicBezTo>
                  <a:cubicBezTo>
                    <a:pt x="27268" y="9216"/>
                    <a:pt x="25045" y="14639"/>
                    <a:pt x="25004" y="14701"/>
                  </a:cubicBezTo>
                  <a:cubicBezTo>
                    <a:pt x="24899" y="14952"/>
                    <a:pt x="24648" y="15140"/>
                    <a:pt x="24376" y="15182"/>
                  </a:cubicBezTo>
                  <a:cubicBezTo>
                    <a:pt x="19794" y="15664"/>
                    <a:pt x="16823" y="22192"/>
                    <a:pt x="16802" y="22254"/>
                  </a:cubicBezTo>
                  <a:cubicBezTo>
                    <a:pt x="16697" y="22506"/>
                    <a:pt x="16467" y="22673"/>
                    <a:pt x="16195" y="22715"/>
                  </a:cubicBezTo>
                  <a:cubicBezTo>
                    <a:pt x="15986" y="22757"/>
                    <a:pt x="10818" y="23573"/>
                    <a:pt x="8663" y="28699"/>
                  </a:cubicBezTo>
                  <a:cubicBezTo>
                    <a:pt x="6424" y="34014"/>
                    <a:pt x="8432" y="36441"/>
                    <a:pt x="8516" y="36545"/>
                  </a:cubicBezTo>
                  <a:cubicBezTo>
                    <a:pt x="8537" y="36566"/>
                    <a:pt x="8579" y="36608"/>
                    <a:pt x="8600" y="36629"/>
                  </a:cubicBezTo>
                  <a:cubicBezTo>
                    <a:pt x="8914" y="37131"/>
                    <a:pt x="9290" y="37571"/>
                    <a:pt x="9813" y="37843"/>
                  </a:cubicBezTo>
                  <a:cubicBezTo>
                    <a:pt x="11132" y="38512"/>
                    <a:pt x="13349" y="39307"/>
                    <a:pt x="16739" y="39642"/>
                  </a:cubicBezTo>
                  <a:cubicBezTo>
                    <a:pt x="16765" y="39633"/>
                    <a:pt x="16795" y="39628"/>
                    <a:pt x="16825" y="39628"/>
                  </a:cubicBezTo>
                  <a:cubicBezTo>
                    <a:pt x="16868" y="39628"/>
                    <a:pt x="16912" y="39638"/>
                    <a:pt x="16948" y="39663"/>
                  </a:cubicBezTo>
                  <a:cubicBezTo>
                    <a:pt x="17660" y="39726"/>
                    <a:pt x="18413" y="39768"/>
                    <a:pt x="19208" y="39768"/>
                  </a:cubicBezTo>
                  <a:cubicBezTo>
                    <a:pt x="19372" y="39772"/>
                    <a:pt x="19534" y="39774"/>
                    <a:pt x="19692" y="39774"/>
                  </a:cubicBezTo>
                  <a:cubicBezTo>
                    <a:pt x="26099" y="39774"/>
                    <a:pt x="27923" y="36540"/>
                    <a:pt x="28352" y="35499"/>
                  </a:cubicBezTo>
                  <a:cubicBezTo>
                    <a:pt x="28414" y="35311"/>
                    <a:pt x="28435" y="35206"/>
                    <a:pt x="28456" y="35164"/>
                  </a:cubicBezTo>
                  <a:cubicBezTo>
                    <a:pt x="28477" y="35060"/>
                    <a:pt x="28540" y="34976"/>
                    <a:pt x="28624" y="34913"/>
                  </a:cubicBezTo>
                  <a:cubicBezTo>
                    <a:pt x="28688" y="34887"/>
                    <a:pt x="28753" y="34870"/>
                    <a:pt x="28818" y="34870"/>
                  </a:cubicBezTo>
                  <a:cubicBezTo>
                    <a:pt x="28858" y="34870"/>
                    <a:pt x="28898" y="34876"/>
                    <a:pt x="28938" y="34892"/>
                  </a:cubicBezTo>
                  <a:cubicBezTo>
                    <a:pt x="28945" y="34892"/>
                    <a:pt x="29247" y="34963"/>
                    <a:pt x="29813" y="34963"/>
                  </a:cubicBezTo>
                  <a:cubicBezTo>
                    <a:pt x="30907" y="34963"/>
                    <a:pt x="32989" y="34700"/>
                    <a:pt x="35842" y="33156"/>
                  </a:cubicBezTo>
                  <a:cubicBezTo>
                    <a:pt x="36407" y="32863"/>
                    <a:pt x="36972" y="32528"/>
                    <a:pt x="37558" y="32214"/>
                  </a:cubicBezTo>
                  <a:cubicBezTo>
                    <a:pt x="40244" y="30681"/>
                    <a:pt x="43176" y="29025"/>
                    <a:pt x="45967" y="29025"/>
                  </a:cubicBezTo>
                  <a:cubicBezTo>
                    <a:pt x="47481" y="29025"/>
                    <a:pt x="48953" y="29512"/>
                    <a:pt x="50321" y="30770"/>
                  </a:cubicBezTo>
                  <a:cubicBezTo>
                    <a:pt x="50489" y="30917"/>
                    <a:pt x="50489" y="31168"/>
                    <a:pt x="50342" y="31314"/>
                  </a:cubicBezTo>
                  <a:cubicBezTo>
                    <a:pt x="50265" y="31403"/>
                    <a:pt x="50157" y="31451"/>
                    <a:pt x="50049" y="31451"/>
                  </a:cubicBezTo>
                  <a:cubicBezTo>
                    <a:pt x="49953" y="31451"/>
                    <a:pt x="49856" y="31414"/>
                    <a:pt x="49777" y="31335"/>
                  </a:cubicBezTo>
                  <a:cubicBezTo>
                    <a:pt x="48580" y="30239"/>
                    <a:pt x="47291" y="29806"/>
                    <a:pt x="45946" y="29806"/>
                  </a:cubicBezTo>
                  <a:cubicBezTo>
                    <a:pt x="43391" y="29806"/>
                    <a:pt x="40636" y="31369"/>
                    <a:pt x="37935" y="32905"/>
                  </a:cubicBezTo>
                  <a:cubicBezTo>
                    <a:pt x="37349" y="33239"/>
                    <a:pt x="36784" y="33553"/>
                    <a:pt x="36219" y="33867"/>
                  </a:cubicBezTo>
                  <a:cubicBezTo>
                    <a:pt x="33215" y="35474"/>
                    <a:pt x="30998" y="35754"/>
                    <a:pt x="29787" y="35754"/>
                  </a:cubicBezTo>
                  <a:cubicBezTo>
                    <a:pt x="29548" y="35754"/>
                    <a:pt x="29348" y="35743"/>
                    <a:pt x="29189" y="35729"/>
                  </a:cubicBezTo>
                  <a:lnTo>
                    <a:pt x="29189" y="35729"/>
                  </a:lnTo>
                  <a:cubicBezTo>
                    <a:pt x="29523" y="36713"/>
                    <a:pt x="30444" y="40374"/>
                    <a:pt x="27724" y="43325"/>
                  </a:cubicBezTo>
                  <a:cubicBezTo>
                    <a:pt x="27640" y="43408"/>
                    <a:pt x="27536" y="43471"/>
                    <a:pt x="27431" y="43471"/>
                  </a:cubicBezTo>
                  <a:cubicBezTo>
                    <a:pt x="27347" y="43471"/>
                    <a:pt x="27243" y="43429"/>
                    <a:pt x="27159" y="43345"/>
                  </a:cubicBezTo>
                  <a:cubicBezTo>
                    <a:pt x="26992" y="43220"/>
                    <a:pt x="26992" y="42969"/>
                    <a:pt x="27138" y="42801"/>
                  </a:cubicBezTo>
                  <a:cubicBezTo>
                    <a:pt x="29105" y="40667"/>
                    <a:pt x="28917" y="38010"/>
                    <a:pt x="28624" y="36671"/>
                  </a:cubicBezTo>
                  <a:lnTo>
                    <a:pt x="28624" y="36671"/>
                  </a:lnTo>
                  <a:cubicBezTo>
                    <a:pt x="27682" y="38219"/>
                    <a:pt x="25297" y="40584"/>
                    <a:pt x="19627" y="40584"/>
                  </a:cubicBezTo>
                  <a:cubicBezTo>
                    <a:pt x="19480" y="40584"/>
                    <a:pt x="19334" y="40584"/>
                    <a:pt x="19187" y="40563"/>
                  </a:cubicBezTo>
                  <a:cubicBezTo>
                    <a:pt x="18329" y="40542"/>
                    <a:pt x="17534" y="40500"/>
                    <a:pt x="16781" y="40437"/>
                  </a:cubicBezTo>
                  <a:cubicBezTo>
                    <a:pt x="16049" y="40604"/>
                    <a:pt x="11864" y="41881"/>
                    <a:pt x="10295" y="47593"/>
                  </a:cubicBezTo>
                  <a:cubicBezTo>
                    <a:pt x="11051" y="48103"/>
                    <a:pt x="11978" y="48529"/>
                    <a:pt x="12968" y="48529"/>
                  </a:cubicBezTo>
                  <a:cubicBezTo>
                    <a:pt x="13073" y="48529"/>
                    <a:pt x="13180" y="48524"/>
                    <a:pt x="13287" y="48514"/>
                  </a:cubicBezTo>
                  <a:cubicBezTo>
                    <a:pt x="13300" y="48512"/>
                    <a:pt x="13313" y="48512"/>
                    <a:pt x="13326" y="48512"/>
                  </a:cubicBezTo>
                  <a:cubicBezTo>
                    <a:pt x="13519" y="48512"/>
                    <a:pt x="13686" y="48652"/>
                    <a:pt x="13705" y="48848"/>
                  </a:cubicBezTo>
                  <a:cubicBezTo>
                    <a:pt x="13726" y="49079"/>
                    <a:pt x="13580" y="49267"/>
                    <a:pt x="13349" y="49288"/>
                  </a:cubicBezTo>
                  <a:cubicBezTo>
                    <a:pt x="13224" y="49309"/>
                    <a:pt x="13077" y="49309"/>
                    <a:pt x="12952" y="49309"/>
                  </a:cubicBezTo>
                  <a:cubicBezTo>
                    <a:pt x="11696" y="49309"/>
                    <a:pt x="10546" y="48744"/>
                    <a:pt x="9667" y="48137"/>
                  </a:cubicBezTo>
                  <a:cubicBezTo>
                    <a:pt x="9604" y="48116"/>
                    <a:pt x="9562" y="48095"/>
                    <a:pt x="9541" y="48032"/>
                  </a:cubicBezTo>
                  <a:lnTo>
                    <a:pt x="9520" y="48032"/>
                  </a:lnTo>
                  <a:cubicBezTo>
                    <a:pt x="8537" y="47321"/>
                    <a:pt x="7930" y="46589"/>
                    <a:pt x="7888" y="46526"/>
                  </a:cubicBezTo>
                  <a:cubicBezTo>
                    <a:pt x="7742" y="46358"/>
                    <a:pt x="7763" y="46107"/>
                    <a:pt x="7930" y="45961"/>
                  </a:cubicBezTo>
                  <a:cubicBezTo>
                    <a:pt x="8002" y="45907"/>
                    <a:pt x="8089" y="45880"/>
                    <a:pt x="8177" y="45880"/>
                  </a:cubicBezTo>
                  <a:cubicBezTo>
                    <a:pt x="8294" y="45880"/>
                    <a:pt x="8411" y="45928"/>
                    <a:pt x="8495" y="46024"/>
                  </a:cubicBezTo>
                  <a:cubicBezTo>
                    <a:pt x="8495" y="46024"/>
                    <a:pt x="8914" y="46547"/>
                    <a:pt x="9604" y="47112"/>
                  </a:cubicBezTo>
                  <a:cubicBezTo>
                    <a:pt x="10839" y="42969"/>
                    <a:pt x="13391" y="41065"/>
                    <a:pt x="15065" y="40249"/>
                  </a:cubicBezTo>
                  <a:cubicBezTo>
                    <a:pt x="11320" y="39663"/>
                    <a:pt x="9227" y="38512"/>
                    <a:pt x="8265" y="37843"/>
                  </a:cubicBezTo>
                  <a:cubicBezTo>
                    <a:pt x="0" y="46882"/>
                    <a:pt x="6800" y="56255"/>
                    <a:pt x="7114" y="56653"/>
                  </a:cubicBezTo>
                  <a:cubicBezTo>
                    <a:pt x="7114" y="56653"/>
                    <a:pt x="7135" y="56674"/>
                    <a:pt x="7135" y="56695"/>
                  </a:cubicBezTo>
                  <a:cubicBezTo>
                    <a:pt x="7323" y="57050"/>
                    <a:pt x="7575" y="57364"/>
                    <a:pt x="7909" y="57574"/>
                  </a:cubicBezTo>
                  <a:cubicBezTo>
                    <a:pt x="8139" y="57720"/>
                    <a:pt x="8391" y="57866"/>
                    <a:pt x="8642" y="57971"/>
                  </a:cubicBezTo>
                  <a:cubicBezTo>
                    <a:pt x="9437" y="58327"/>
                    <a:pt x="10525" y="58515"/>
                    <a:pt x="11843" y="58515"/>
                  </a:cubicBezTo>
                  <a:cubicBezTo>
                    <a:pt x="14040" y="58515"/>
                    <a:pt x="16216" y="58013"/>
                    <a:pt x="16927" y="57846"/>
                  </a:cubicBezTo>
                  <a:cubicBezTo>
                    <a:pt x="15777" y="56318"/>
                    <a:pt x="14584" y="54017"/>
                    <a:pt x="13893" y="50606"/>
                  </a:cubicBezTo>
                  <a:cubicBezTo>
                    <a:pt x="13873" y="50480"/>
                    <a:pt x="13893" y="50355"/>
                    <a:pt x="13977" y="50271"/>
                  </a:cubicBezTo>
                  <a:cubicBezTo>
                    <a:pt x="14040" y="50208"/>
                    <a:pt x="14103" y="50146"/>
                    <a:pt x="14207" y="50146"/>
                  </a:cubicBezTo>
                  <a:cubicBezTo>
                    <a:pt x="14234" y="50140"/>
                    <a:pt x="14261" y="50138"/>
                    <a:pt x="14288" y="50138"/>
                  </a:cubicBezTo>
                  <a:cubicBezTo>
                    <a:pt x="14468" y="50138"/>
                    <a:pt x="14631" y="50256"/>
                    <a:pt x="14668" y="50439"/>
                  </a:cubicBezTo>
                  <a:cubicBezTo>
                    <a:pt x="15379" y="54037"/>
                    <a:pt x="16697" y="56339"/>
                    <a:pt x="17890" y="57741"/>
                  </a:cubicBezTo>
                  <a:cubicBezTo>
                    <a:pt x="18225" y="57804"/>
                    <a:pt x="18559" y="57971"/>
                    <a:pt x="18790" y="58243"/>
                  </a:cubicBezTo>
                  <a:cubicBezTo>
                    <a:pt x="18810" y="58243"/>
                    <a:pt x="19836" y="59059"/>
                    <a:pt x="23288" y="60001"/>
                  </a:cubicBezTo>
                  <a:cubicBezTo>
                    <a:pt x="25255" y="60545"/>
                    <a:pt x="27347" y="60838"/>
                    <a:pt x="29189" y="61068"/>
                  </a:cubicBezTo>
                  <a:cubicBezTo>
                    <a:pt x="31448" y="61382"/>
                    <a:pt x="33227" y="61633"/>
                    <a:pt x="34315" y="62260"/>
                  </a:cubicBezTo>
                  <a:cubicBezTo>
                    <a:pt x="34817" y="62553"/>
                    <a:pt x="36386" y="62972"/>
                    <a:pt x="38311" y="62972"/>
                  </a:cubicBezTo>
                  <a:cubicBezTo>
                    <a:pt x="39734" y="62972"/>
                    <a:pt x="41764" y="62763"/>
                    <a:pt x="43500" y="61737"/>
                  </a:cubicBezTo>
                  <a:cubicBezTo>
                    <a:pt x="45823" y="60398"/>
                    <a:pt x="46472" y="59666"/>
                    <a:pt x="46618" y="59457"/>
                  </a:cubicBezTo>
                  <a:cubicBezTo>
                    <a:pt x="46702" y="59206"/>
                    <a:pt x="46848" y="58975"/>
                    <a:pt x="47036" y="58787"/>
                  </a:cubicBezTo>
                  <a:cubicBezTo>
                    <a:pt x="47350" y="58513"/>
                    <a:pt x="47738" y="58367"/>
                    <a:pt x="48147" y="58367"/>
                  </a:cubicBezTo>
                  <a:cubicBezTo>
                    <a:pt x="48174" y="58367"/>
                    <a:pt x="48202" y="58367"/>
                    <a:pt x="48229" y="58369"/>
                  </a:cubicBezTo>
                  <a:cubicBezTo>
                    <a:pt x="48250" y="58390"/>
                    <a:pt x="48459" y="58390"/>
                    <a:pt x="48794" y="58390"/>
                  </a:cubicBezTo>
                  <a:cubicBezTo>
                    <a:pt x="49736" y="58390"/>
                    <a:pt x="52121" y="58285"/>
                    <a:pt x="54318" y="57322"/>
                  </a:cubicBezTo>
                  <a:cubicBezTo>
                    <a:pt x="55720" y="56695"/>
                    <a:pt x="56745" y="55732"/>
                    <a:pt x="57666" y="54874"/>
                  </a:cubicBezTo>
                  <a:cubicBezTo>
                    <a:pt x="58754" y="53807"/>
                    <a:pt x="59800" y="52824"/>
                    <a:pt x="61285" y="52719"/>
                  </a:cubicBezTo>
                  <a:cubicBezTo>
                    <a:pt x="62227" y="52656"/>
                    <a:pt x="62917" y="51548"/>
                    <a:pt x="62938" y="51527"/>
                  </a:cubicBezTo>
                  <a:cubicBezTo>
                    <a:pt x="63022" y="51380"/>
                    <a:pt x="63127" y="51255"/>
                    <a:pt x="63252" y="51150"/>
                  </a:cubicBezTo>
                  <a:cubicBezTo>
                    <a:pt x="63775" y="50208"/>
                    <a:pt x="64466" y="48618"/>
                    <a:pt x="64905" y="46275"/>
                  </a:cubicBezTo>
                  <a:cubicBezTo>
                    <a:pt x="65240" y="44559"/>
                    <a:pt x="65407" y="42425"/>
                    <a:pt x="65261" y="39851"/>
                  </a:cubicBezTo>
                  <a:cubicBezTo>
                    <a:pt x="65240" y="39621"/>
                    <a:pt x="65407" y="39433"/>
                    <a:pt x="65638" y="39433"/>
                  </a:cubicBezTo>
                  <a:cubicBezTo>
                    <a:pt x="65649" y="39432"/>
                    <a:pt x="65661" y="39431"/>
                    <a:pt x="65673" y="39431"/>
                  </a:cubicBezTo>
                  <a:cubicBezTo>
                    <a:pt x="65868" y="39431"/>
                    <a:pt x="66035" y="39592"/>
                    <a:pt x="66035" y="39809"/>
                  </a:cubicBezTo>
                  <a:cubicBezTo>
                    <a:pt x="66182" y="42090"/>
                    <a:pt x="66077" y="44036"/>
                    <a:pt x="65826" y="45668"/>
                  </a:cubicBezTo>
                  <a:cubicBezTo>
                    <a:pt x="66474" y="45250"/>
                    <a:pt x="67479" y="44454"/>
                    <a:pt x="68295" y="43136"/>
                  </a:cubicBezTo>
                  <a:cubicBezTo>
                    <a:pt x="68365" y="43009"/>
                    <a:pt x="68502" y="42939"/>
                    <a:pt x="68642" y="42939"/>
                  </a:cubicBezTo>
                  <a:cubicBezTo>
                    <a:pt x="68710" y="42939"/>
                    <a:pt x="68778" y="42956"/>
                    <a:pt x="68839" y="42990"/>
                  </a:cubicBezTo>
                  <a:cubicBezTo>
                    <a:pt x="69027" y="43115"/>
                    <a:pt x="69090" y="43345"/>
                    <a:pt x="68964" y="43534"/>
                  </a:cubicBezTo>
                  <a:cubicBezTo>
                    <a:pt x="67772" y="45501"/>
                    <a:pt x="66202" y="46400"/>
                    <a:pt x="65658" y="46672"/>
                  </a:cubicBezTo>
                  <a:cubicBezTo>
                    <a:pt x="65303" y="48451"/>
                    <a:pt x="64801" y="49790"/>
                    <a:pt x="64361" y="50752"/>
                  </a:cubicBezTo>
                  <a:lnTo>
                    <a:pt x="64717" y="50752"/>
                  </a:lnTo>
                  <a:cubicBezTo>
                    <a:pt x="66119" y="50752"/>
                    <a:pt x="70868" y="50501"/>
                    <a:pt x="73442" y="47258"/>
                  </a:cubicBezTo>
                  <a:cubicBezTo>
                    <a:pt x="76330" y="43617"/>
                    <a:pt x="74216" y="39265"/>
                    <a:pt x="74195" y="39203"/>
                  </a:cubicBezTo>
                  <a:cubicBezTo>
                    <a:pt x="73902" y="38659"/>
                    <a:pt x="73986" y="37968"/>
                    <a:pt x="74405" y="37487"/>
                  </a:cubicBezTo>
                  <a:cubicBezTo>
                    <a:pt x="74446" y="37445"/>
                    <a:pt x="77292" y="34055"/>
                    <a:pt x="78882" y="30164"/>
                  </a:cubicBezTo>
                  <a:cubicBezTo>
                    <a:pt x="80368" y="26481"/>
                    <a:pt x="80493" y="20371"/>
                    <a:pt x="76099" y="18216"/>
                  </a:cubicBezTo>
                  <a:cubicBezTo>
                    <a:pt x="75534" y="17944"/>
                    <a:pt x="75179" y="17337"/>
                    <a:pt x="75221" y="16710"/>
                  </a:cubicBezTo>
                  <a:cubicBezTo>
                    <a:pt x="75221" y="16668"/>
                    <a:pt x="75451" y="12148"/>
                    <a:pt x="73212" y="9784"/>
                  </a:cubicBezTo>
                  <a:cubicBezTo>
                    <a:pt x="72309" y="8809"/>
                    <a:pt x="71109" y="8348"/>
                    <a:pt x="69546" y="8348"/>
                  </a:cubicBezTo>
                  <a:cubicBezTo>
                    <a:pt x="69298" y="8348"/>
                    <a:pt x="69042" y="8359"/>
                    <a:pt x="68776" y="8382"/>
                  </a:cubicBezTo>
                  <a:cubicBezTo>
                    <a:pt x="68726" y="8388"/>
                    <a:pt x="68674" y="8390"/>
                    <a:pt x="68621" y="8390"/>
                  </a:cubicBezTo>
                  <a:cubicBezTo>
                    <a:pt x="68479" y="8390"/>
                    <a:pt x="68334" y="8371"/>
                    <a:pt x="68211" y="8340"/>
                  </a:cubicBezTo>
                  <a:lnTo>
                    <a:pt x="68211" y="8340"/>
                  </a:lnTo>
                  <a:cubicBezTo>
                    <a:pt x="68504" y="10077"/>
                    <a:pt x="68692" y="12483"/>
                    <a:pt x="68148" y="15161"/>
                  </a:cubicBezTo>
                  <a:cubicBezTo>
                    <a:pt x="68107" y="15371"/>
                    <a:pt x="67960" y="15496"/>
                    <a:pt x="67751" y="15496"/>
                  </a:cubicBezTo>
                  <a:lnTo>
                    <a:pt x="67688" y="15496"/>
                  </a:lnTo>
                  <a:cubicBezTo>
                    <a:pt x="67479" y="15433"/>
                    <a:pt x="67332" y="15224"/>
                    <a:pt x="67374" y="15015"/>
                  </a:cubicBezTo>
                  <a:cubicBezTo>
                    <a:pt x="68002" y="11897"/>
                    <a:pt x="67604" y="9135"/>
                    <a:pt x="67207" y="7461"/>
                  </a:cubicBezTo>
                  <a:lnTo>
                    <a:pt x="67207" y="7441"/>
                  </a:lnTo>
                  <a:cubicBezTo>
                    <a:pt x="67186" y="7441"/>
                    <a:pt x="67186" y="7441"/>
                    <a:pt x="67186" y="7420"/>
                  </a:cubicBezTo>
                  <a:cubicBezTo>
                    <a:pt x="66788" y="6499"/>
                    <a:pt x="65240" y="3737"/>
                    <a:pt x="63441" y="3360"/>
                  </a:cubicBezTo>
                  <a:cubicBezTo>
                    <a:pt x="62478" y="3151"/>
                    <a:pt x="61641" y="3068"/>
                    <a:pt x="60846" y="3005"/>
                  </a:cubicBezTo>
                  <a:cubicBezTo>
                    <a:pt x="59214" y="2858"/>
                    <a:pt x="57666" y="2691"/>
                    <a:pt x="56180" y="1435"/>
                  </a:cubicBezTo>
                  <a:cubicBezTo>
                    <a:pt x="55573" y="912"/>
                    <a:pt x="54464" y="578"/>
                    <a:pt x="53397" y="578"/>
                  </a:cubicBezTo>
                  <a:cubicBezTo>
                    <a:pt x="52393" y="578"/>
                    <a:pt x="51577" y="850"/>
                    <a:pt x="51096" y="1352"/>
                  </a:cubicBezTo>
                  <a:cubicBezTo>
                    <a:pt x="50780" y="1648"/>
                    <a:pt x="50389" y="1814"/>
                    <a:pt x="49976" y="1814"/>
                  </a:cubicBezTo>
                  <a:cubicBezTo>
                    <a:pt x="49952" y="1814"/>
                    <a:pt x="49928" y="1813"/>
                    <a:pt x="49903" y="1812"/>
                  </a:cubicBezTo>
                  <a:cubicBezTo>
                    <a:pt x="49464" y="1791"/>
                    <a:pt x="49045" y="1603"/>
                    <a:pt x="48752" y="1247"/>
                  </a:cubicBezTo>
                  <a:cubicBezTo>
                    <a:pt x="48752" y="1247"/>
                    <a:pt x="48271" y="682"/>
                    <a:pt x="47455" y="138"/>
                  </a:cubicBezTo>
                  <a:cubicBezTo>
                    <a:pt x="46870" y="48"/>
                    <a:pt x="46241" y="0"/>
                    <a:pt x="45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027;p106">
              <a:extLst>
                <a:ext uri="{FF2B5EF4-FFF2-40B4-BE49-F238E27FC236}">
                  <a16:creationId xmlns:a16="http://schemas.microsoft.com/office/drawing/2014/main" id="{4A20B637-42D6-5A1D-B327-2939EC56AA97}"/>
                </a:ext>
              </a:extLst>
            </p:cNvPr>
            <p:cNvSpPr/>
            <p:nvPr/>
          </p:nvSpPr>
          <p:spPr>
            <a:xfrm>
              <a:off x="5837600" y="1320725"/>
              <a:ext cx="1119740" cy="1084967"/>
            </a:xfrm>
            <a:custGeom>
              <a:avLst/>
              <a:gdLst/>
              <a:ahLst/>
              <a:cxnLst/>
              <a:rect l="l" t="t" r="r" b="b"/>
              <a:pathLst>
                <a:path w="59529" h="57688" extrusionOk="0">
                  <a:moveTo>
                    <a:pt x="29854" y="6804"/>
                  </a:moveTo>
                  <a:cubicBezTo>
                    <a:pt x="30019" y="6804"/>
                    <a:pt x="30168" y="6904"/>
                    <a:pt x="30235" y="7073"/>
                  </a:cubicBezTo>
                  <a:cubicBezTo>
                    <a:pt x="30298" y="7282"/>
                    <a:pt x="30193" y="7512"/>
                    <a:pt x="29984" y="7575"/>
                  </a:cubicBezTo>
                  <a:cubicBezTo>
                    <a:pt x="27452" y="8412"/>
                    <a:pt x="26825" y="11069"/>
                    <a:pt x="26825" y="11111"/>
                  </a:cubicBezTo>
                  <a:cubicBezTo>
                    <a:pt x="26783" y="11278"/>
                    <a:pt x="26615" y="11425"/>
                    <a:pt x="26448" y="11425"/>
                  </a:cubicBezTo>
                  <a:cubicBezTo>
                    <a:pt x="26435" y="11425"/>
                    <a:pt x="26423" y="11425"/>
                    <a:pt x="26411" y="11425"/>
                  </a:cubicBezTo>
                  <a:cubicBezTo>
                    <a:pt x="25197" y="11425"/>
                    <a:pt x="24397" y="12429"/>
                    <a:pt x="24377" y="12429"/>
                  </a:cubicBezTo>
                  <a:cubicBezTo>
                    <a:pt x="24314" y="12534"/>
                    <a:pt x="24188" y="12597"/>
                    <a:pt x="24063" y="12597"/>
                  </a:cubicBezTo>
                  <a:cubicBezTo>
                    <a:pt x="23979" y="12597"/>
                    <a:pt x="23895" y="12555"/>
                    <a:pt x="23832" y="12513"/>
                  </a:cubicBezTo>
                  <a:cubicBezTo>
                    <a:pt x="23665" y="12367"/>
                    <a:pt x="23623" y="12136"/>
                    <a:pt x="23770" y="11948"/>
                  </a:cubicBezTo>
                  <a:cubicBezTo>
                    <a:pt x="23791" y="11906"/>
                    <a:pt x="24690" y="10776"/>
                    <a:pt x="26134" y="10630"/>
                  </a:cubicBezTo>
                  <a:cubicBezTo>
                    <a:pt x="26385" y="9835"/>
                    <a:pt x="27285" y="7638"/>
                    <a:pt x="29733" y="6822"/>
                  </a:cubicBezTo>
                  <a:cubicBezTo>
                    <a:pt x="29774" y="6810"/>
                    <a:pt x="29814" y="6804"/>
                    <a:pt x="29854" y="6804"/>
                  </a:cubicBezTo>
                  <a:close/>
                  <a:moveTo>
                    <a:pt x="32817" y="11426"/>
                  </a:moveTo>
                  <a:cubicBezTo>
                    <a:pt x="33267" y="11426"/>
                    <a:pt x="33734" y="11516"/>
                    <a:pt x="34211" y="11697"/>
                  </a:cubicBezTo>
                  <a:cubicBezTo>
                    <a:pt x="34399" y="11781"/>
                    <a:pt x="34504" y="12011"/>
                    <a:pt x="34420" y="12199"/>
                  </a:cubicBezTo>
                  <a:cubicBezTo>
                    <a:pt x="34372" y="12359"/>
                    <a:pt x="34226" y="12458"/>
                    <a:pt x="34066" y="12458"/>
                  </a:cubicBezTo>
                  <a:cubicBezTo>
                    <a:pt x="34017" y="12458"/>
                    <a:pt x="33967" y="12449"/>
                    <a:pt x="33918" y="12429"/>
                  </a:cubicBezTo>
                  <a:cubicBezTo>
                    <a:pt x="33544" y="12288"/>
                    <a:pt x="33180" y="12216"/>
                    <a:pt x="32829" y="12216"/>
                  </a:cubicBezTo>
                  <a:cubicBezTo>
                    <a:pt x="32298" y="12216"/>
                    <a:pt x="31798" y="12382"/>
                    <a:pt x="31344" y="12722"/>
                  </a:cubicBezTo>
                  <a:cubicBezTo>
                    <a:pt x="30151" y="13601"/>
                    <a:pt x="29440" y="15547"/>
                    <a:pt x="29586" y="17556"/>
                  </a:cubicBezTo>
                  <a:cubicBezTo>
                    <a:pt x="29879" y="21301"/>
                    <a:pt x="26866" y="23435"/>
                    <a:pt x="21531" y="26867"/>
                  </a:cubicBezTo>
                  <a:cubicBezTo>
                    <a:pt x="16321" y="30193"/>
                    <a:pt x="18058" y="35508"/>
                    <a:pt x="18141" y="35738"/>
                  </a:cubicBezTo>
                  <a:cubicBezTo>
                    <a:pt x="18204" y="35947"/>
                    <a:pt x="18079" y="36178"/>
                    <a:pt x="17890" y="36240"/>
                  </a:cubicBezTo>
                  <a:cubicBezTo>
                    <a:pt x="17848" y="36261"/>
                    <a:pt x="17806" y="36261"/>
                    <a:pt x="17765" y="36261"/>
                  </a:cubicBezTo>
                  <a:cubicBezTo>
                    <a:pt x="17597" y="36261"/>
                    <a:pt x="17451" y="36157"/>
                    <a:pt x="17388" y="35989"/>
                  </a:cubicBezTo>
                  <a:cubicBezTo>
                    <a:pt x="17367" y="35926"/>
                    <a:pt x="15379" y="29880"/>
                    <a:pt x="21092" y="26197"/>
                  </a:cubicBezTo>
                  <a:cubicBezTo>
                    <a:pt x="26636" y="22640"/>
                    <a:pt x="29042" y="20736"/>
                    <a:pt x="28812" y="17618"/>
                  </a:cubicBezTo>
                  <a:cubicBezTo>
                    <a:pt x="28624" y="15317"/>
                    <a:pt x="29440" y="13141"/>
                    <a:pt x="30884" y="12074"/>
                  </a:cubicBezTo>
                  <a:cubicBezTo>
                    <a:pt x="31468" y="11642"/>
                    <a:pt x="32122" y="11426"/>
                    <a:pt x="32817" y="11426"/>
                  </a:cubicBezTo>
                  <a:close/>
                  <a:moveTo>
                    <a:pt x="14197" y="37841"/>
                  </a:moveTo>
                  <a:cubicBezTo>
                    <a:pt x="14323" y="37841"/>
                    <a:pt x="14445" y="37897"/>
                    <a:pt x="14521" y="37998"/>
                  </a:cubicBezTo>
                  <a:cubicBezTo>
                    <a:pt x="14647" y="38165"/>
                    <a:pt x="14626" y="38416"/>
                    <a:pt x="14438" y="38542"/>
                  </a:cubicBezTo>
                  <a:cubicBezTo>
                    <a:pt x="12471" y="40069"/>
                    <a:pt x="13224" y="42476"/>
                    <a:pt x="13266" y="42580"/>
                  </a:cubicBezTo>
                  <a:cubicBezTo>
                    <a:pt x="13329" y="42789"/>
                    <a:pt x="13224" y="43020"/>
                    <a:pt x="13015" y="43082"/>
                  </a:cubicBezTo>
                  <a:cubicBezTo>
                    <a:pt x="12973" y="43082"/>
                    <a:pt x="12931" y="43103"/>
                    <a:pt x="12889" y="43103"/>
                  </a:cubicBezTo>
                  <a:cubicBezTo>
                    <a:pt x="12722" y="43103"/>
                    <a:pt x="12576" y="42999"/>
                    <a:pt x="12513" y="42831"/>
                  </a:cubicBezTo>
                  <a:cubicBezTo>
                    <a:pt x="12513" y="42789"/>
                    <a:pt x="11529" y="39776"/>
                    <a:pt x="13957" y="37914"/>
                  </a:cubicBezTo>
                  <a:cubicBezTo>
                    <a:pt x="14031" y="37865"/>
                    <a:pt x="14115" y="37841"/>
                    <a:pt x="14197" y="37841"/>
                  </a:cubicBezTo>
                  <a:close/>
                  <a:moveTo>
                    <a:pt x="53460" y="1"/>
                  </a:moveTo>
                  <a:cubicBezTo>
                    <a:pt x="52937" y="1"/>
                    <a:pt x="52414" y="84"/>
                    <a:pt x="51912" y="273"/>
                  </a:cubicBezTo>
                  <a:cubicBezTo>
                    <a:pt x="51766" y="315"/>
                    <a:pt x="51640" y="377"/>
                    <a:pt x="51494" y="419"/>
                  </a:cubicBezTo>
                  <a:cubicBezTo>
                    <a:pt x="51452" y="524"/>
                    <a:pt x="51368" y="587"/>
                    <a:pt x="51242" y="607"/>
                  </a:cubicBezTo>
                  <a:cubicBezTo>
                    <a:pt x="51180" y="628"/>
                    <a:pt x="44421" y="2260"/>
                    <a:pt x="41136" y="7575"/>
                  </a:cubicBezTo>
                  <a:cubicBezTo>
                    <a:pt x="41827" y="7847"/>
                    <a:pt x="42559" y="8286"/>
                    <a:pt x="43208" y="8998"/>
                  </a:cubicBezTo>
                  <a:cubicBezTo>
                    <a:pt x="43354" y="9144"/>
                    <a:pt x="43333" y="9395"/>
                    <a:pt x="43187" y="9542"/>
                  </a:cubicBezTo>
                  <a:cubicBezTo>
                    <a:pt x="43103" y="9626"/>
                    <a:pt x="43019" y="9646"/>
                    <a:pt x="42915" y="9646"/>
                  </a:cubicBezTo>
                  <a:cubicBezTo>
                    <a:pt x="42810" y="9646"/>
                    <a:pt x="42706" y="9605"/>
                    <a:pt x="42622" y="9521"/>
                  </a:cubicBezTo>
                  <a:cubicBezTo>
                    <a:pt x="41994" y="8851"/>
                    <a:pt x="41304" y="8454"/>
                    <a:pt x="40634" y="8224"/>
                  </a:cubicBezTo>
                  <a:cubicBezTo>
                    <a:pt x="40592" y="8245"/>
                    <a:pt x="40550" y="8245"/>
                    <a:pt x="40509" y="8245"/>
                  </a:cubicBezTo>
                  <a:cubicBezTo>
                    <a:pt x="40446" y="8245"/>
                    <a:pt x="40383" y="8224"/>
                    <a:pt x="40320" y="8203"/>
                  </a:cubicBezTo>
                  <a:cubicBezTo>
                    <a:pt x="40278" y="8182"/>
                    <a:pt x="40237" y="8140"/>
                    <a:pt x="40216" y="8098"/>
                  </a:cubicBezTo>
                  <a:cubicBezTo>
                    <a:pt x="39766" y="7990"/>
                    <a:pt x="39332" y="7951"/>
                    <a:pt x="38939" y="7951"/>
                  </a:cubicBezTo>
                  <a:cubicBezTo>
                    <a:pt x="37961" y="7951"/>
                    <a:pt x="37241" y="8194"/>
                    <a:pt x="37182" y="8224"/>
                  </a:cubicBezTo>
                  <a:cubicBezTo>
                    <a:pt x="37136" y="8237"/>
                    <a:pt x="37090" y="8244"/>
                    <a:pt x="37044" y="8244"/>
                  </a:cubicBezTo>
                  <a:cubicBezTo>
                    <a:pt x="36880" y="8244"/>
                    <a:pt x="36729" y="8157"/>
                    <a:pt x="36680" y="7993"/>
                  </a:cubicBezTo>
                  <a:cubicBezTo>
                    <a:pt x="36596" y="7784"/>
                    <a:pt x="36701" y="7554"/>
                    <a:pt x="36910" y="7491"/>
                  </a:cubicBezTo>
                  <a:cubicBezTo>
                    <a:pt x="36986" y="7461"/>
                    <a:pt x="37821" y="7167"/>
                    <a:pt x="38960" y="7167"/>
                  </a:cubicBezTo>
                  <a:cubicBezTo>
                    <a:pt x="39392" y="7167"/>
                    <a:pt x="39868" y="7209"/>
                    <a:pt x="40362" y="7324"/>
                  </a:cubicBezTo>
                  <a:cubicBezTo>
                    <a:pt x="41806" y="4897"/>
                    <a:pt x="43877" y="3202"/>
                    <a:pt x="45823" y="2030"/>
                  </a:cubicBezTo>
                  <a:lnTo>
                    <a:pt x="45823" y="2030"/>
                  </a:lnTo>
                  <a:cubicBezTo>
                    <a:pt x="44547" y="2239"/>
                    <a:pt x="43166" y="2344"/>
                    <a:pt x="41450" y="2344"/>
                  </a:cubicBezTo>
                  <a:cubicBezTo>
                    <a:pt x="40927" y="2344"/>
                    <a:pt x="40362" y="2344"/>
                    <a:pt x="39755" y="2323"/>
                  </a:cubicBezTo>
                  <a:lnTo>
                    <a:pt x="39504" y="2323"/>
                  </a:lnTo>
                  <a:cubicBezTo>
                    <a:pt x="35654" y="2323"/>
                    <a:pt x="34252" y="4499"/>
                    <a:pt x="34190" y="4583"/>
                  </a:cubicBezTo>
                  <a:cubicBezTo>
                    <a:pt x="33893" y="5054"/>
                    <a:pt x="33377" y="5351"/>
                    <a:pt x="32838" y="5351"/>
                  </a:cubicBezTo>
                  <a:cubicBezTo>
                    <a:pt x="32731" y="5351"/>
                    <a:pt x="32623" y="5339"/>
                    <a:pt x="32516" y="5315"/>
                  </a:cubicBezTo>
                  <a:cubicBezTo>
                    <a:pt x="32495" y="5315"/>
                    <a:pt x="31281" y="5064"/>
                    <a:pt x="29607" y="5064"/>
                  </a:cubicBezTo>
                  <a:cubicBezTo>
                    <a:pt x="27138" y="5064"/>
                    <a:pt x="23770" y="5587"/>
                    <a:pt x="21677" y="8077"/>
                  </a:cubicBezTo>
                  <a:cubicBezTo>
                    <a:pt x="18288" y="12115"/>
                    <a:pt x="19355" y="14689"/>
                    <a:pt x="19397" y="14815"/>
                  </a:cubicBezTo>
                  <a:cubicBezTo>
                    <a:pt x="19564" y="15170"/>
                    <a:pt x="19585" y="15610"/>
                    <a:pt x="19439" y="16007"/>
                  </a:cubicBezTo>
                  <a:cubicBezTo>
                    <a:pt x="21489" y="16488"/>
                    <a:pt x="24125" y="17514"/>
                    <a:pt x="26071" y="19836"/>
                  </a:cubicBezTo>
                  <a:cubicBezTo>
                    <a:pt x="26218" y="19983"/>
                    <a:pt x="26197" y="20234"/>
                    <a:pt x="26029" y="20380"/>
                  </a:cubicBezTo>
                  <a:cubicBezTo>
                    <a:pt x="25946" y="20443"/>
                    <a:pt x="25862" y="20464"/>
                    <a:pt x="25778" y="20464"/>
                  </a:cubicBezTo>
                  <a:cubicBezTo>
                    <a:pt x="25674" y="20464"/>
                    <a:pt x="25548" y="20422"/>
                    <a:pt x="25485" y="20338"/>
                  </a:cubicBezTo>
                  <a:cubicBezTo>
                    <a:pt x="23581" y="18079"/>
                    <a:pt x="20924" y="17116"/>
                    <a:pt x="18936" y="16698"/>
                  </a:cubicBezTo>
                  <a:cubicBezTo>
                    <a:pt x="18727" y="16886"/>
                    <a:pt x="18476" y="16991"/>
                    <a:pt x="18225" y="17032"/>
                  </a:cubicBezTo>
                  <a:cubicBezTo>
                    <a:pt x="18162" y="17053"/>
                    <a:pt x="12555" y="18016"/>
                    <a:pt x="11048" y="22431"/>
                  </a:cubicBezTo>
                  <a:cubicBezTo>
                    <a:pt x="9437" y="27160"/>
                    <a:pt x="9542" y="28833"/>
                    <a:pt x="9542" y="28854"/>
                  </a:cubicBezTo>
                  <a:cubicBezTo>
                    <a:pt x="9604" y="29273"/>
                    <a:pt x="9500" y="29670"/>
                    <a:pt x="9228" y="30005"/>
                  </a:cubicBezTo>
                  <a:cubicBezTo>
                    <a:pt x="9897" y="30068"/>
                    <a:pt x="10567" y="30256"/>
                    <a:pt x="11069" y="30633"/>
                  </a:cubicBezTo>
                  <a:cubicBezTo>
                    <a:pt x="11425" y="30277"/>
                    <a:pt x="11927" y="29900"/>
                    <a:pt x="12576" y="29587"/>
                  </a:cubicBezTo>
                  <a:cubicBezTo>
                    <a:pt x="12631" y="29565"/>
                    <a:pt x="12687" y="29554"/>
                    <a:pt x="12742" y="29554"/>
                  </a:cubicBezTo>
                  <a:cubicBezTo>
                    <a:pt x="12897" y="29554"/>
                    <a:pt x="13042" y="29636"/>
                    <a:pt x="13120" y="29775"/>
                  </a:cubicBezTo>
                  <a:cubicBezTo>
                    <a:pt x="13203" y="29963"/>
                    <a:pt x="13120" y="30214"/>
                    <a:pt x="12931" y="30298"/>
                  </a:cubicBezTo>
                  <a:cubicBezTo>
                    <a:pt x="10546" y="31449"/>
                    <a:pt x="11027" y="33060"/>
                    <a:pt x="11027" y="33060"/>
                  </a:cubicBezTo>
                  <a:cubicBezTo>
                    <a:pt x="11090" y="33269"/>
                    <a:pt x="10985" y="33499"/>
                    <a:pt x="10776" y="33562"/>
                  </a:cubicBezTo>
                  <a:cubicBezTo>
                    <a:pt x="10734" y="33583"/>
                    <a:pt x="10692" y="33583"/>
                    <a:pt x="10651" y="33583"/>
                  </a:cubicBezTo>
                  <a:cubicBezTo>
                    <a:pt x="10483" y="33583"/>
                    <a:pt x="10337" y="33478"/>
                    <a:pt x="10274" y="33311"/>
                  </a:cubicBezTo>
                  <a:cubicBezTo>
                    <a:pt x="10274" y="33290"/>
                    <a:pt x="9981" y="32328"/>
                    <a:pt x="10609" y="31281"/>
                  </a:cubicBezTo>
                  <a:cubicBezTo>
                    <a:pt x="10060" y="30867"/>
                    <a:pt x="9157" y="30751"/>
                    <a:pt x="8358" y="30751"/>
                  </a:cubicBezTo>
                  <a:cubicBezTo>
                    <a:pt x="7785" y="30751"/>
                    <a:pt x="7265" y="30811"/>
                    <a:pt x="6968" y="30863"/>
                  </a:cubicBezTo>
                  <a:lnTo>
                    <a:pt x="6843" y="30863"/>
                  </a:lnTo>
                  <a:cubicBezTo>
                    <a:pt x="5964" y="31219"/>
                    <a:pt x="4938" y="32097"/>
                    <a:pt x="4834" y="34148"/>
                  </a:cubicBezTo>
                  <a:cubicBezTo>
                    <a:pt x="5273" y="35780"/>
                    <a:pt x="6089" y="37768"/>
                    <a:pt x="7638" y="39107"/>
                  </a:cubicBezTo>
                  <a:cubicBezTo>
                    <a:pt x="7805" y="39274"/>
                    <a:pt x="7805" y="39504"/>
                    <a:pt x="7679" y="39672"/>
                  </a:cubicBezTo>
                  <a:cubicBezTo>
                    <a:pt x="7596" y="39756"/>
                    <a:pt x="7491" y="39818"/>
                    <a:pt x="7366" y="39818"/>
                  </a:cubicBezTo>
                  <a:cubicBezTo>
                    <a:pt x="7282" y="39818"/>
                    <a:pt x="7177" y="39776"/>
                    <a:pt x="7115" y="39714"/>
                  </a:cubicBezTo>
                  <a:cubicBezTo>
                    <a:pt x="5880" y="38626"/>
                    <a:pt x="5064" y="37203"/>
                    <a:pt x="4562" y="35864"/>
                  </a:cubicBezTo>
                  <a:cubicBezTo>
                    <a:pt x="3976" y="36889"/>
                    <a:pt x="0" y="44484"/>
                    <a:pt x="2553" y="49339"/>
                  </a:cubicBezTo>
                  <a:cubicBezTo>
                    <a:pt x="4813" y="53691"/>
                    <a:pt x="8433" y="54025"/>
                    <a:pt x="9479" y="54025"/>
                  </a:cubicBezTo>
                  <a:lnTo>
                    <a:pt x="9688" y="54025"/>
                  </a:lnTo>
                  <a:cubicBezTo>
                    <a:pt x="9740" y="54020"/>
                    <a:pt x="9791" y="54018"/>
                    <a:pt x="9841" y="54018"/>
                  </a:cubicBezTo>
                  <a:cubicBezTo>
                    <a:pt x="9992" y="54018"/>
                    <a:pt x="10133" y="54041"/>
                    <a:pt x="10274" y="54088"/>
                  </a:cubicBezTo>
                  <a:cubicBezTo>
                    <a:pt x="11634" y="53021"/>
                    <a:pt x="13057" y="50992"/>
                    <a:pt x="12576" y="47121"/>
                  </a:cubicBezTo>
                  <a:cubicBezTo>
                    <a:pt x="11236" y="46493"/>
                    <a:pt x="10692" y="45300"/>
                    <a:pt x="10692" y="45300"/>
                  </a:cubicBezTo>
                  <a:cubicBezTo>
                    <a:pt x="10609" y="45091"/>
                    <a:pt x="10692" y="44861"/>
                    <a:pt x="10902" y="44777"/>
                  </a:cubicBezTo>
                  <a:cubicBezTo>
                    <a:pt x="10950" y="44756"/>
                    <a:pt x="11002" y="44745"/>
                    <a:pt x="11053" y="44745"/>
                  </a:cubicBezTo>
                  <a:cubicBezTo>
                    <a:pt x="11201" y="44745"/>
                    <a:pt x="11347" y="44831"/>
                    <a:pt x="11425" y="44986"/>
                  </a:cubicBezTo>
                  <a:cubicBezTo>
                    <a:pt x="11446" y="45049"/>
                    <a:pt x="11885" y="46033"/>
                    <a:pt x="13057" y="46493"/>
                  </a:cubicBezTo>
                  <a:lnTo>
                    <a:pt x="13078" y="46493"/>
                  </a:lnTo>
                  <a:cubicBezTo>
                    <a:pt x="13439" y="46642"/>
                    <a:pt x="13867" y="46732"/>
                    <a:pt x="14370" y="46732"/>
                  </a:cubicBezTo>
                  <a:cubicBezTo>
                    <a:pt x="14712" y="46732"/>
                    <a:pt x="15090" y="46691"/>
                    <a:pt x="15505" y="46598"/>
                  </a:cubicBezTo>
                  <a:cubicBezTo>
                    <a:pt x="15538" y="46588"/>
                    <a:pt x="15571" y="46583"/>
                    <a:pt x="15604" y="46583"/>
                  </a:cubicBezTo>
                  <a:cubicBezTo>
                    <a:pt x="15777" y="46583"/>
                    <a:pt x="15933" y="46714"/>
                    <a:pt x="15986" y="46890"/>
                  </a:cubicBezTo>
                  <a:cubicBezTo>
                    <a:pt x="16028" y="47100"/>
                    <a:pt x="15902" y="47309"/>
                    <a:pt x="15672" y="47351"/>
                  </a:cubicBezTo>
                  <a:cubicBezTo>
                    <a:pt x="15212" y="47476"/>
                    <a:pt x="14773" y="47518"/>
                    <a:pt x="14375" y="47518"/>
                  </a:cubicBezTo>
                  <a:cubicBezTo>
                    <a:pt x="14019" y="47518"/>
                    <a:pt x="13685" y="47476"/>
                    <a:pt x="13392" y="47414"/>
                  </a:cubicBezTo>
                  <a:lnTo>
                    <a:pt x="13392" y="47414"/>
                  </a:lnTo>
                  <a:cubicBezTo>
                    <a:pt x="13768" y="51159"/>
                    <a:pt x="12387" y="53293"/>
                    <a:pt x="10964" y="54507"/>
                  </a:cubicBezTo>
                  <a:cubicBezTo>
                    <a:pt x="11174" y="54695"/>
                    <a:pt x="11299" y="54967"/>
                    <a:pt x="11362" y="55260"/>
                  </a:cubicBezTo>
                  <a:cubicBezTo>
                    <a:pt x="11425" y="55448"/>
                    <a:pt x="11906" y="57248"/>
                    <a:pt x="13894" y="57582"/>
                  </a:cubicBezTo>
                  <a:cubicBezTo>
                    <a:pt x="14312" y="57645"/>
                    <a:pt x="14773" y="57687"/>
                    <a:pt x="15254" y="57687"/>
                  </a:cubicBezTo>
                  <a:cubicBezTo>
                    <a:pt x="17660" y="57687"/>
                    <a:pt x="20087" y="56871"/>
                    <a:pt x="20108" y="56850"/>
                  </a:cubicBezTo>
                  <a:cubicBezTo>
                    <a:pt x="20265" y="56803"/>
                    <a:pt x="20422" y="56779"/>
                    <a:pt x="20588" y="56779"/>
                  </a:cubicBezTo>
                  <a:cubicBezTo>
                    <a:pt x="20643" y="56779"/>
                    <a:pt x="20699" y="56782"/>
                    <a:pt x="20757" y="56787"/>
                  </a:cubicBezTo>
                  <a:cubicBezTo>
                    <a:pt x="19522" y="52770"/>
                    <a:pt x="19229" y="46953"/>
                    <a:pt x="24251" y="41325"/>
                  </a:cubicBezTo>
                  <a:cubicBezTo>
                    <a:pt x="23581" y="40132"/>
                    <a:pt x="22493" y="37203"/>
                    <a:pt x="24523" y="32390"/>
                  </a:cubicBezTo>
                  <a:cubicBezTo>
                    <a:pt x="26678" y="27306"/>
                    <a:pt x="31407" y="25883"/>
                    <a:pt x="32872" y="25569"/>
                  </a:cubicBezTo>
                  <a:cubicBezTo>
                    <a:pt x="33604" y="24084"/>
                    <a:pt x="36429" y="18916"/>
                    <a:pt x="40885" y="18037"/>
                  </a:cubicBezTo>
                  <a:cubicBezTo>
                    <a:pt x="40530" y="17388"/>
                    <a:pt x="39442" y="15986"/>
                    <a:pt x="37035" y="15421"/>
                  </a:cubicBezTo>
                  <a:cubicBezTo>
                    <a:pt x="36826" y="15380"/>
                    <a:pt x="36701" y="15170"/>
                    <a:pt x="36742" y="14961"/>
                  </a:cubicBezTo>
                  <a:cubicBezTo>
                    <a:pt x="36778" y="14785"/>
                    <a:pt x="36946" y="14653"/>
                    <a:pt x="37123" y="14653"/>
                  </a:cubicBezTo>
                  <a:cubicBezTo>
                    <a:pt x="37157" y="14653"/>
                    <a:pt x="37190" y="14658"/>
                    <a:pt x="37224" y="14668"/>
                  </a:cubicBezTo>
                  <a:cubicBezTo>
                    <a:pt x="39609" y="15212"/>
                    <a:pt x="40843" y="16551"/>
                    <a:pt x="41387" y="17367"/>
                  </a:cubicBezTo>
                  <a:cubicBezTo>
                    <a:pt x="42392" y="15568"/>
                    <a:pt x="44882" y="12157"/>
                    <a:pt x="49234" y="11969"/>
                  </a:cubicBezTo>
                  <a:cubicBezTo>
                    <a:pt x="49569" y="10902"/>
                    <a:pt x="50573" y="8642"/>
                    <a:pt x="53272" y="6215"/>
                  </a:cubicBezTo>
                  <a:cubicBezTo>
                    <a:pt x="55134" y="4541"/>
                    <a:pt x="57352" y="3579"/>
                    <a:pt x="59528" y="3118"/>
                  </a:cubicBezTo>
                  <a:lnTo>
                    <a:pt x="59424" y="3014"/>
                  </a:lnTo>
                  <a:cubicBezTo>
                    <a:pt x="59403" y="2972"/>
                    <a:pt x="56599" y="1"/>
                    <a:pt x="53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028;p106">
            <a:extLst>
              <a:ext uri="{FF2B5EF4-FFF2-40B4-BE49-F238E27FC236}">
                <a16:creationId xmlns:a16="http://schemas.microsoft.com/office/drawing/2014/main" id="{D94648FB-ECEB-A528-BF47-3989337A9825}"/>
              </a:ext>
            </a:extLst>
          </p:cNvPr>
          <p:cNvGrpSpPr/>
          <p:nvPr/>
        </p:nvGrpSpPr>
        <p:grpSpPr>
          <a:xfrm>
            <a:off x="876300" y="658100"/>
            <a:ext cx="2805370" cy="3513850"/>
            <a:chOff x="3312950" y="1903525"/>
            <a:chExt cx="932050" cy="1250925"/>
          </a:xfrm>
        </p:grpSpPr>
        <p:sp>
          <p:nvSpPr>
            <p:cNvPr id="7" name="Google Shape;2029;p106">
              <a:extLst>
                <a:ext uri="{FF2B5EF4-FFF2-40B4-BE49-F238E27FC236}">
                  <a16:creationId xmlns:a16="http://schemas.microsoft.com/office/drawing/2014/main" id="{53609F2A-EFD0-9415-243F-2C25D2840D8C}"/>
                </a:ext>
              </a:extLst>
            </p:cNvPr>
            <p:cNvSpPr/>
            <p:nvPr/>
          </p:nvSpPr>
          <p:spPr>
            <a:xfrm>
              <a:off x="3312950" y="1903525"/>
              <a:ext cx="932050" cy="1250925"/>
            </a:xfrm>
            <a:custGeom>
              <a:avLst/>
              <a:gdLst/>
              <a:ahLst/>
              <a:cxnLst/>
              <a:rect l="l" t="t" r="r" b="b"/>
              <a:pathLst>
                <a:path w="37282" h="50037" extrusionOk="0">
                  <a:moveTo>
                    <a:pt x="9519" y="33196"/>
                  </a:moveTo>
                  <a:lnTo>
                    <a:pt x="9519" y="33196"/>
                  </a:lnTo>
                  <a:cubicBezTo>
                    <a:pt x="9970" y="33221"/>
                    <a:pt x="10393" y="33460"/>
                    <a:pt x="10788" y="34200"/>
                  </a:cubicBezTo>
                  <a:cubicBezTo>
                    <a:pt x="11158" y="34835"/>
                    <a:pt x="11239" y="35522"/>
                    <a:pt x="11317" y="36235"/>
                  </a:cubicBezTo>
                  <a:cubicBezTo>
                    <a:pt x="11106" y="35759"/>
                    <a:pt x="10735" y="35283"/>
                    <a:pt x="10499" y="34860"/>
                  </a:cubicBezTo>
                  <a:cubicBezTo>
                    <a:pt x="10181" y="34306"/>
                    <a:pt x="9889" y="33725"/>
                    <a:pt x="9519" y="33196"/>
                  </a:cubicBezTo>
                  <a:close/>
                  <a:moveTo>
                    <a:pt x="29296" y="33249"/>
                  </a:moveTo>
                  <a:cubicBezTo>
                    <a:pt x="29006" y="33936"/>
                    <a:pt x="28795" y="34649"/>
                    <a:pt x="28450" y="35311"/>
                  </a:cubicBezTo>
                  <a:cubicBezTo>
                    <a:pt x="28245" y="35746"/>
                    <a:pt x="27867" y="36157"/>
                    <a:pt x="27699" y="36592"/>
                  </a:cubicBezTo>
                  <a:lnTo>
                    <a:pt x="27699" y="36592"/>
                  </a:lnTo>
                  <a:cubicBezTo>
                    <a:pt x="27926" y="35969"/>
                    <a:pt x="28031" y="35297"/>
                    <a:pt x="28213" y="34649"/>
                  </a:cubicBezTo>
                  <a:cubicBezTo>
                    <a:pt x="28291" y="34359"/>
                    <a:pt x="28372" y="33777"/>
                    <a:pt x="28583" y="33566"/>
                  </a:cubicBezTo>
                  <a:cubicBezTo>
                    <a:pt x="28767" y="33407"/>
                    <a:pt x="29006" y="33301"/>
                    <a:pt x="29296" y="33249"/>
                  </a:cubicBezTo>
                  <a:close/>
                  <a:moveTo>
                    <a:pt x="27083" y="37006"/>
                  </a:moveTo>
                  <a:cubicBezTo>
                    <a:pt x="27109" y="37006"/>
                    <a:pt x="27141" y="37028"/>
                    <a:pt x="27181" y="37081"/>
                  </a:cubicBezTo>
                  <a:cubicBezTo>
                    <a:pt x="27209" y="37134"/>
                    <a:pt x="27234" y="37267"/>
                    <a:pt x="27234" y="37320"/>
                  </a:cubicBezTo>
                  <a:cubicBezTo>
                    <a:pt x="27314" y="37585"/>
                    <a:pt x="27287" y="37902"/>
                    <a:pt x="27367" y="38166"/>
                  </a:cubicBezTo>
                  <a:cubicBezTo>
                    <a:pt x="27340" y="38245"/>
                    <a:pt x="27287" y="38350"/>
                    <a:pt x="27261" y="38431"/>
                  </a:cubicBezTo>
                  <a:cubicBezTo>
                    <a:pt x="27181" y="38537"/>
                    <a:pt x="27075" y="38668"/>
                    <a:pt x="26970" y="38773"/>
                  </a:cubicBezTo>
                  <a:cubicBezTo>
                    <a:pt x="26997" y="38509"/>
                    <a:pt x="26970" y="38192"/>
                    <a:pt x="26944" y="37980"/>
                  </a:cubicBezTo>
                  <a:cubicBezTo>
                    <a:pt x="26917" y="37822"/>
                    <a:pt x="26891" y="37690"/>
                    <a:pt x="26838" y="37557"/>
                  </a:cubicBezTo>
                  <a:cubicBezTo>
                    <a:pt x="26891" y="37451"/>
                    <a:pt x="26917" y="37373"/>
                    <a:pt x="26944" y="37267"/>
                  </a:cubicBezTo>
                  <a:cubicBezTo>
                    <a:pt x="26984" y="37189"/>
                    <a:pt x="27008" y="37006"/>
                    <a:pt x="27083" y="37006"/>
                  </a:cubicBezTo>
                  <a:close/>
                  <a:moveTo>
                    <a:pt x="26353" y="37407"/>
                  </a:moveTo>
                  <a:cubicBezTo>
                    <a:pt x="26576" y="37407"/>
                    <a:pt x="26632" y="37859"/>
                    <a:pt x="26652" y="38008"/>
                  </a:cubicBezTo>
                  <a:cubicBezTo>
                    <a:pt x="26680" y="38325"/>
                    <a:pt x="26599" y="38695"/>
                    <a:pt x="26733" y="38960"/>
                  </a:cubicBezTo>
                  <a:cubicBezTo>
                    <a:pt x="26627" y="39012"/>
                    <a:pt x="26546" y="39118"/>
                    <a:pt x="26468" y="39144"/>
                  </a:cubicBezTo>
                  <a:cubicBezTo>
                    <a:pt x="26335" y="39224"/>
                    <a:pt x="26176" y="39249"/>
                    <a:pt x="26045" y="39302"/>
                  </a:cubicBezTo>
                  <a:cubicBezTo>
                    <a:pt x="26018" y="38879"/>
                    <a:pt x="25992" y="38431"/>
                    <a:pt x="25939" y="38008"/>
                  </a:cubicBezTo>
                  <a:cubicBezTo>
                    <a:pt x="25965" y="37822"/>
                    <a:pt x="26045" y="37585"/>
                    <a:pt x="26151" y="37504"/>
                  </a:cubicBezTo>
                  <a:cubicBezTo>
                    <a:pt x="26230" y="37436"/>
                    <a:pt x="26297" y="37407"/>
                    <a:pt x="26353" y="37407"/>
                  </a:cubicBezTo>
                  <a:close/>
                  <a:moveTo>
                    <a:pt x="25328" y="37367"/>
                  </a:moveTo>
                  <a:cubicBezTo>
                    <a:pt x="25510" y="37367"/>
                    <a:pt x="25624" y="37619"/>
                    <a:pt x="25648" y="37716"/>
                  </a:cubicBezTo>
                  <a:cubicBezTo>
                    <a:pt x="25834" y="38245"/>
                    <a:pt x="25753" y="38879"/>
                    <a:pt x="25781" y="39408"/>
                  </a:cubicBezTo>
                  <a:cubicBezTo>
                    <a:pt x="25781" y="39408"/>
                    <a:pt x="25806" y="39408"/>
                    <a:pt x="25806" y="39436"/>
                  </a:cubicBezTo>
                  <a:cubicBezTo>
                    <a:pt x="25594" y="39605"/>
                    <a:pt x="25400" y="39655"/>
                    <a:pt x="25167" y="39655"/>
                  </a:cubicBezTo>
                  <a:cubicBezTo>
                    <a:pt x="25110" y="39655"/>
                    <a:pt x="25050" y="39652"/>
                    <a:pt x="24988" y="39647"/>
                  </a:cubicBezTo>
                  <a:cubicBezTo>
                    <a:pt x="25013" y="39224"/>
                    <a:pt x="24960" y="38826"/>
                    <a:pt x="24882" y="38431"/>
                  </a:cubicBezTo>
                  <a:cubicBezTo>
                    <a:pt x="24935" y="38245"/>
                    <a:pt x="24960" y="38061"/>
                    <a:pt x="25013" y="37902"/>
                  </a:cubicBezTo>
                  <a:cubicBezTo>
                    <a:pt x="25040" y="37796"/>
                    <a:pt x="25172" y="37426"/>
                    <a:pt x="25277" y="37373"/>
                  </a:cubicBezTo>
                  <a:cubicBezTo>
                    <a:pt x="25295" y="37369"/>
                    <a:pt x="25312" y="37367"/>
                    <a:pt x="25328" y="37367"/>
                  </a:cubicBezTo>
                  <a:close/>
                  <a:moveTo>
                    <a:pt x="13743" y="37627"/>
                  </a:moveTo>
                  <a:cubicBezTo>
                    <a:pt x="13824" y="37627"/>
                    <a:pt x="13806" y="37761"/>
                    <a:pt x="13830" y="37875"/>
                  </a:cubicBezTo>
                  <a:lnTo>
                    <a:pt x="13908" y="38431"/>
                  </a:lnTo>
                  <a:cubicBezTo>
                    <a:pt x="13936" y="38854"/>
                    <a:pt x="13855" y="39383"/>
                    <a:pt x="13961" y="39778"/>
                  </a:cubicBezTo>
                  <a:cubicBezTo>
                    <a:pt x="13908" y="39778"/>
                    <a:pt x="13855" y="39753"/>
                    <a:pt x="13777" y="39725"/>
                  </a:cubicBezTo>
                  <a:cubicBezTo>
                    <a:pt x="13671" y="39700"/>
                    <a:pt x="13566" y="39647"/>
                    <a:pt x="13460" y="39620"/>
                  </a:cubicBezTo>
                  <a:cubicBezTo>
                    <a:pt x="13485" y="39594"/>
                    <a:pt x="13485" y="39594"/>
                    <a:pt x="13485" y="39567"/>
                  </a:cubicBezTo>
                  <a:cubicBezTo>
                    <a:pt x="13460" y="39197"/>
                    <a:pt x="13485" y="38773"/>
                    <a:pt x="13432" y="38378"/>
                  </a:cubicBezTo>
                  <a:cubicBezTo>
                    <a:pt x="13485" y="38139"/>
                    <a:pt x="13513" y="37716"/>
                    <a:pt x="13697" y="37638"/>
                  </a:cubicBezTo>
                  <a:cubicBezTo>
                    <a:pt x="13715" y="37630"/>
                    <a:pt x="13730" y="37627"/>
                    <a:pt x="13743" y="37627"/>
                  </a:cubicBezTo>
                  <a:close/>
                  <a:moveTo>
                    <a:pt x="14631" y="37805"/>
                  </a:moveTo>
                  <a:cubicBezTo>
                    <a:pt x="14675" y="37805"/>
                    <a:pt x="14725" y="37820"/>
                    <a:pt x="14782" y="37849"/>
                  </a:cubicBezTo>
                  <a:cubicBezTo>
                    <a:pt x="15099" y="37875"/>
                    <a:pt x="15152" y="38033"/>
                    <a:pt x="15205" y="38325"/>
                  </a:cubicBezTo>
                  <a:cubicBezTo>
                    <a:pt x="15258" y="38484"/>
                    <a:pt x="15230" y="38642"/>
                    <a:pt x="15258" y="38801"/>
                  </a:cubicBezTo>
                  <a:cubicBezTo>
                    <a:pt x="15258" y="39224"/>
                    <a:pt x="15205" y="39725"/>
                    <a:pt x="15283" y="40148"/>
                  </a:cubicBezTo>
                  <a:cubicBezTo>
                    <a:pt x="15124" y="40070"/>
                    <a:pt x="14940" y="40070"/>
                    <a:pt x="14782" y="40017"/>
                  </a:cubicBezTo>
                  <a:cubicBezTo>
                    <a:pt x="14570" y="39937"/>
                    <a:pt x="14412" y="39806"/>
                    <a:pt x="14200" y="39725"/>
                  </a:cubicBezTo>
                  <a:cubicBezTo>
                    <a:pt x="14306" y="39408"/>
                    <a:pt x="14253" y="38985"/>
                    <a:pt x="14225" y="38642"/>
                  </a:cubicBezTo>
                  <a:cubicBezTo>
                    <a:pt x="14225" y="38537"/>
                    <a:pt x="14253" y="38431"/>
                    <a:pt x="14278" y="38350"/>
                  </a:cubicBezTo>
                  <a:cubicBezTo>
                    <a:pt x="14306" y="38192"/>
                    <a:pt x="14359" y="38061"/>
                    <a:pt x="14465" y="37955"/>
                  </a:cubicBezTo>
                  <a:cubicBezTo>
                    <a:pt x="14498" y="37853"/>
                    <a:pt x="14554" y="37805"/>
                    <a:pt x="14631" y="37805"/>
                  </a:cubicBezTo>
                  <a:close/>
                  <a:moveTo>
                    <a:pt x="26733" y="39277"/>
                  </a:moveTo>
                  <a:lnTo>
                    <a:pt x="26733" y="39277"/>
                  </a:lnTo>
                  <a:cubicBezTo>
                    <a:pt x="26705" y="39436"/>
                    <a:pt x="26705" y="39594"/>
                    <a:pt x="26733" y="39753"/>
                  </a:cubicBezTo>
                  <a:cubicBezTo>
                    <a:pt x="26705" y="39806"/>
                    <a:pt x="26705" y="39884"/>
                    <a:pt x="26705" y="39937"/>
                  </a:cubicBezTo>
                  <a:cubicBezTo>
                    <a:pt x="26627" y="40123"/>
                    <a:pt x="26494" y="40229"/>
                    <a:pt x="26310" y="40307"/>
                  </a:cubicBezTo>
                  <a:cubicBezTo>
                    <a:pt x="26335" y="40201"/>
                    <a:pt x="26310" y="40095"/>
                    <a:pt x="26310" y="39990"/>
                  </a:cubicBezTo>
                  <a:cubicBezTo>
                    <a:pt x="26310" y="39806"/>
                    <a:pt x="26335" y="39647"/>
                    <a:pt x="26282" y="39461"/>
                  </a:cubicBezTo>
                  <a:cubicBezTo>
                    <a:pt x="26362" y="39461"/>
                    <a:pt x="26441" y="39436"/>
                    <a:pt x="26521" y="39383"/>
                  </a:cubicBezTo>
                  <a:cubicBezTo>
                    <a:pt x="26599" y="39355"/>
                    <a:pt x="26680" y="39330"/>
                    <a:pt x="26733" y="39277"/>
                  </a:cubicBezTo>
                  <a:close/>
                  <a:moveTo>
                    <a:pt x="16262" y="37638"/>
                  </a:moveTo>
                  <a:cubicBezTo>
                    <a:pt x="17293" y="37849"/>
                    <a:pt x="17056" y="39567"/>
                    <a:pt x="16975" y="40493"/>
                  </a:cubicBezTo>
                  <a:cubicBezTo>
                    <a:pt x="16915" y="40470"/>
                    <a:pt x="16850" y="40462"/>
                    <a:pt x="16783" y="40462"/>
                  </a:cubicBezTo>
                  <a:cubicBezTo>
                    <a:pt x="16641" y="40462"/>
                    <a:pt x="16489" y="40497"/>
                    <a:pt x="16343" y="40497"/>
                  </a:cubicBezTo>
                  <a:cubicBezTo>
                    <a:pt x="16316" y="40497"/>
                    <a:pt x="16289" y="40496"/>
                    <a:pt x="16262" y="40493"/>
                  </a:cubicBezTo>
                  <a:cubicBezTo>
                    <a:pt x="15998" y="40440"/>
                    <a:pt x="15759" y="40254"/>
                    <a:pt x="15495" y="40254"/>
                  </a:cubicBezTo>
                  <a:cubicBezTo>
                    <a:pt x="15600" y="39937"/>
                    <a:pt x="15600" y="39594"/>
                    <a:pt x="15575" y="39277"/>
                  </a:cubicBezTo>
                  <a:cubicBezTo>
                    <a:pt x="15600" y="39249"/>
                    <a:pt x="15628" y="39249"/>
                    <a:pt x="15628" y="39197"/>
                  </a:cubicBezTo>
                  <a:cubicBezTo>
                    <a:pt x="15681" y="38854"/>
                    <a:pt x="15653" y="38509"/>
                    <a:pt x="15839" y="38192"/>
                  </a:cubicBezTo>
                  <a:cubicBezTo>
                    <a:pt x="15945" y="37980"/>
                    <a:pt x="16129" y="37822"/>
                    <a:pt x="16262" y="37638"/>
                  </a:cubicBezTo>
                  <a:close/>
                  <a:moveTo>
                    <a:pt x="22508" y="37714"/>
                  </a:moveTo>
                  <a:cubicBezTo>
                    <a:pt x="22607" y="37714"/>
                    <a:pt x="22721" y="37768"/>
                    <a:pt x="22845" y="37902"/>
                  </a:cubicBezTo>
                  <a:cubicBezTo>
                    <a:pt x="22925" y="38008"/>
                    <a:pt x="23004" y="38166"/>
                    <a:pt x="23056" y="38272"/>
                  </a:cubicBezTo>
                  <a:cubicBezTo>
                    <a:pt x="23348" y="38879"/>
                    <a:pt x="23374" y="39461"/>
                    <a:pt x="23532" y="40095"/>
                  </a:cubicBezTo>
                  <a:cubicBezTo>
                    <a:pt x="23560" y="40148"/>
                    <a:pt x="23585" y="40176"/>
                    <a:pt x="23613" y="40176"/>
                  </a:cubicBezTo>
                  <a:cubicBezTo>
                    <a:pt x="23374" y="40254"/>
                    <a:pt x="23162" y="40413"/>
                    <a:pt x="22925" y="40466"/>
                  </a:cubicBezTo>
                  <a:cubicBezTo>
                    <a:pt x="22737" y="40513"/>
                    <a:pt x="22567" y="40523"/>
                    <a:pt x="22394" y="40523"/>
                  </a:cubicBezTo>
                  <a:cubicBezTo>
                    <a:pt x="22275" y="40523"/>
                    <a:pt x="22155" y="40519"/>
                    <a:pt x="22026" y="40519"/>
                  </a:cubicBezTo>
                  <a:cubicBezTo>
                    <a:pt x="22132" y="40017"/>
                    <a:pt x="22105" y="39436"/>
                    <a:pt x="21946" y="38932"/>
                  </a:cubicBezTo>
                  <a:cubicBezTo>
                    <a:pt x="21999" y="38642"/>
                    <a:pt x="22026" y="38350"/>
                    <a:pt x="22132" y="38086"/>
                  </a:cubicBezTo>
                  <a:cubicBezTo>
                    <a:pt x="22200" y="37883"/>
                    <a:pt x="22332" y="37714"/>
                    <a:pt x="22508" y="37714"/>
                  </a:cubicBezTo>
                  <a:close/>
                  <a:moveTo>
                    <a:pt x="17134" y="40571"/>
                  </a:moveTo>
                  <a:cubicBezTo>
                    <a:pt x="17161" y="40599"/>
                    <a:pt x="17161" y="40599"/>
                    <a:pt x="17161" y="40624"/>
                  </a:cubicBezTo>
                  <a:lnTo>
                    <a:pt x="17134" y="40624"/>
                  </a:lnTo>
                  <a:lnTo>
                    <a:pt x="17134" y="40571"/>
                  </a:lnTo>
                  <a:close/>
                  <a:moveTo>
                    <a:pt x="18297" y="37690"/>
                  </a:moveTo>
                  <a:cubicBezTo>
                    <a:pt x="18879" y="37980"/>
                    <a:pt x="19118" y="38350"/>
                    <a:pt x="19302" y="39012"/>
                  </a:cubicBezTo>
                  <a:cubicBezTo>
                    <a:pt x="19435" y="39514"/>
                    <a:pt x="19408" y="40043"/>
                    <a:pt x="19435" y="40599"/>
                  </a:cubicBezTo>
                  <a:cubicBezTo>
                    <a:pt x="19296" y="40556"/>
                    <a:pt x="19144" y="40544"/>
                    <a:pt x="18989" y="40544"/>
                  </a:cubicBezTo>
                  <a:cubicBezTo>
                    <a:pt x="18758" y="40544"/>
                    <a:pt x="18518" y="40571"/>
                    <a:pt x="18297" y="40571"/>
                  </a:cubicBezTo>
                  <a:cubicBezTo>
                    <a:pt x="17955" y="40599"/>
                    <a:pt x="17584" y="40571"/>
                    <a:pt x="17240" y="40624"/>
                  </a:cubicBezTo>
                  <a:cubicBezTo>
                    <a:pt x="17320" y="40229"/>
                    <a:pt x="17293" y="39859"/>
                    <a:pt x="17320" y="39461"/>
                  </a:cubicBezTo>
                  <a:cubicBezTo>
                    <a:pt x="17373" y="38932"/>
                    <a:pt x="17532" y="37769"/>
                    <a:pt x="18244" y="37716"/>
                  </a:cubicBezTo>
                  <a:cubicBezTo>
                    <a:pt x="18272" y="37716"/>
                    <a:pt x="18272" y="37690"/>
                    <a:pt x="18297" y="37690"/>
                  </a:cubicBezTo>
                  <a:close/>
                  <a:moveTo>
                    <a:pt x="20994" y="37796"/>
                  </a:moveTo>
                  <a:cubicBezTo>
                    <a:pt x="21339" y="38192"/>
                    <a:pt x="21550" y="38484"/>
                    <a:pt x="21709" y="39012"/>
                  </a:cubicBezTo>
                  <a:cubicBezTo>
                    <a:pt x="21868" y="39541"/>
                    <a:pt x="21868" y="40043"/>
                    <a:pt x="21868" y="40571"/>
                  </a:cubicBezTo>
                  <a:cubicBezTo>
                    <a:pt x="21816" y="40568"/>
                    <a:pt x="21764" y="40566"/>
                    <a:pt x="21713" y="40566"/>
                  </a:cubicBezTo>
                  <a:cubicBezTo>
                    <a:pt x="21394" y="40566"/>
                    <a:pt x="21076" y="40624"/>
                    <a:pt x="20757" y="40624"/>
                  </a:cubicBezTo>
                  <a:cubicBezTo>
                    <a:pt x="20696" y="40628"/>
                    <a:pt x="20634" y="40630"/>
                    <a:pt x="20572" y="40630"/>
                  </a:cubicBezTo>
                  <a:cubicBezTo>
                    <a:pt x="20335" y="40630"/>
                    <a:pt x="20092" y="40606"/>
                    <a:pt x="19853" y="40606"/>
                  </a:cubicBezTo>
                  <a:cubicBezTo>
                    <a:pt x="19748" y="40606"/>
                    <a:pt x="19643" y="40611"/>
                    <a:pt x="19541" y="40624"/>
                  </a:cubicBezTo>
                  <a:cubicBezTo>
                    <a:pt x="19594" y="40360"/>
                    <a:pt x="19594" y="39911"/>
                    <a:pt x="19566" y="39408"/>
                  </a:cubicBezTo>
                  <a:cubicBezTo>
                    <a:pt x="19752" y="39065"/>
                    <a:pt x="19858" y="38695"/>
                    <a:pt x="20070" y="38350"/>
                  </a:cubicBezTo>
                  <a:cubicBezTo>
                    <a:pt x="20201" y="38166"/>
                    <a:pt x="20360" y="38008"/>
                    <a:pt x="20571" y="37902"/>
                  </a:cubicBezTo>
                  <a:cubicBezTo>
                    <a:pt x="20704" y="37822"/>
                    <a:pt x="20835" y="37822"/>
                    <a:pt x="20994" y="37796"/>
                  </a:cubicBezTo>
                  <a:close/>
                  <a:moveTo>
                    <a:pt x="12851" y="39700"/>
                  </a:moveTo>
                  <a:lnTo>
                    <a:pt x="12851" y="39700"/>
                  </a:lnTo>
                  <a:cubicBezTo>
                    <a:pt x="12971" y="39751"/>
                    <a:pt x="13080" y="39780"/>
                    <a:pt x="13185" y="39780"/>
                  </a:cubicBezTo>
                  <a:cubicBezTo>
                    <a:pt x="13242" y="39780"/>
                    <a:pt x="13298" y="39771"/>
                    <a:pt x="13354" y="39753"/>
                  </a:cubicBezTo>
                  <a:lnTo>
                    <a:pt x="13354" y="39753"/>
                  </a:lnTo>
                  <a:lnTo>
                    <a:pt x="13327" y="39778"/>
                  </a:lnTo>
                  <a:cubicBezTo>
                    <a:pt x="13248" y="40095"/>
                    <a:pt x="13195" y="40493"/>
                    <a:pt x="13221" y="40836"/>
                  </a:cubicBezTo>
                  <a:cubicBezTo>
                    <a:pt x="13090" y="40677"/>
                    <a:pt x="12931" y="40546"/>
                    <a:pt x="12878" y="40334"/>
                  </a:cubicBezTo>
                  <a:cubicBezTo>
                    <a:pt x="12825" y="40148"/>
                    <a:pt x="12825" y="39911"/>
                    <a:pt x="12851" y="39700"/>
                  </a:cubicBezTo>
                  <a:close/>
                  <a:moveTo>
                    <a:pt x="24194" y="37822"/>
                  </a:moveTo>
                  <a:cubicBezTo>
                    <a:pt x="24459" y="37822"/>
                    <a:pt x="24431" y="37875"/>
                    <a:pt x="24484" y="38086"/>
                  </a:cubicBezTo>
                  <a:cubicBezTo>
                    <a:pt x="24643" y="38642"/>
                    <a:pt x="24670" y="39224"/>
                    <a:pt x="24670" y="39806"/>
                  </a:cubicBezTo>
                  <a:cubicBezTo>
                    <a:pt x="24670" y="39905"/>
                    <a:pt x="24748" y="39951"/>
                    <a:pt x="24828" y="39951"/>
                  </a:cubicBezTo>
                  <a:cubicBezTo>
                    <a:pt x="24895" y="39951"/>
                    <a:pt x="24963" y="39919"/>
                    <a:pt x="24988" y="39859"/>
                  </a:cubicBezTo>
                  <a:cubicBezTo>
                    <a:pt x="25062" y="39883"/>
                    <a:pt x="25143" y="39895"/>
                    <a:pt x="25227" y="39895"/>
                  </a:cubicBezTo>
                  <a:cubicBezTo>
                    <a:pt x="25501" y="39895"/>
                    <a:pt x="25803" y="39769"/>
                    <a:pt x="25965" y="39567"/>
                  </a:cubicBezTo>
                  <a:cubicBezTo>
                    <a:pt x="25992" y="39541"/>
                    <a:pt x="26018" y="39514"/>
                    <a:pt x="26018" y="39488"/>
                  </a:cubicBezTo>
                  <a:lnTo>
                    <a:pt x="26151" y="39488"/>
                  </a:lnTo>
                  <a:cubicBezTo>
                    <a:pt x="26098" y="39672"/>
                    <a:pt x="26098" y="39859"/>
                    <a:pt x="26123" y="40043"/>
                  </a:cubicBezTo>
                  <a:cubicBezTo>
                    <a:pt x="26123" y="40201"/>
                    <a:pt x="26123" y="40360"/>
                    <a:pt x="26204" y="40493"/>
                  </a:cubicBezTo>
                  <a:cubicBezTo>
                    <a:pt x="26151" y="40571"/>
                    <a:pt x="26123" y="40677"/>
                    <a:pt x="26071" y="40758"/>
                  </a:cubicBezTo>
                  <a:cubicBezTo>
                    <a:pt x="25965" y="40863"/>
                    <a:pt x="25806" y="40889"/>
                    <a:pt x="25675" y="40916"/>
                  </a:cubicBezTo>
                  <a:cubicBezTo>
                    <a:pt x="25675" y="40863"/>
                    <a:pt x="25648" y="40783"/>
                    <a:pt x="25648" y="40730"/>
                  </a:cubicBezTo>
                  <a:cubicBezTo>
                    <a:pt x="25648" y="40440"/>
                    <a:pt x="25595" y="40176"/>
                    <a:pt x="25516" y="39911"/>
                  </a:cubicBezTo>
                  <a:cubicBezTo>
                    <a:pt x="25516" y="39889"/>
                    <a:pt x="25502" y="39881"/>
                    <a:pt x="25485" y="39881"/>
                  </a:cubicBezTo>
                  <a:cubicBezTo>
                    <a:pt x="25462" y="39881"/>
                    <a:pt x="25436" y="39896"/>
                    <a:pt x="25436" y="39911"/>
                  </a:cubicBezTo>
                  <a:lnTo>
                    <a:pt x="25436" y="40783"/>
                  </a:lnTo>
                  <a:cubicBezTo>
                    <a:pt x="25463" y="40942"/>
                    <a:pt x="25436" y="41075"/>
                    <a:pt x="25463" y="41233"/>
                  </a:cubicBezTo>
                  <a:cubicBezTo>
                    <a:pt x="25358" y="41339"/>
                    <a:pt x="25383" y="41470"/>
                    <a:pt x="25277" y="41576"/>
                  </a:cubicBezTo>
                  <a:cubicBezTo>
                    <a:pt x="25213" y="41630"/>
                    <a:pt x="25140" y="41653"/>
                    <a:pt x="25068" y="41653"/>
                  </a:cubicBezTo>
                  <a:cubicBezTo>
                    <a:pt x="24961" y="41653"/>
                    <a:pt x="24854" y="41603"/>
                    <a:pt x="24776" y="41523"/>
                  </a:cubicBezTo>
                  <a:cubicBezTo>
                    <a:pt x="24768" y="41516"/>
                    <a:pt x="24758" y="41513"/>
                    <a:pt x="24748" y="41513"/>
                  </a:cubicBezTo>
                  <a:cubicBezTo>
                    <a:pt x="24722" y="41513"/>
                    <a:pt x="24696" y="41531"/>
                    <a:pt x="24696" y="41551"/>
                  </a:cubicBezTo>
                  <a:cubicBezTo>
                    <a:pt x="24696" y="41365"/>
                    <a:pt x="24670" y="41153"/>
                    <a:pt x="24670" y="40969"/>
                  </a:cubicBezTo>
                  <a:cubicBezTo>
                    <a:pt x="24670" y="40730"/>
                    <a:pt x="24670" y="40493"/>
                    <a:pt x="24643" y="40254"/>
                  </a:cubicBezTo>
                  <a:cubicBezTo>
                    <a:pt x="24723" y="40201"/>
                    <a:pt x="24776" y="40148"/>
                    <a:pt x="24801" y="40070"/>
                  </a:cubicBezTo>
                  <a:cubicBezTo>
                    <a:pt x="24801" y="40043"/>
                    <a:pt x="24776" y="39990"/>
                    <a:pt x="24749" y="39990"/>
                  </a:cubicBezTo>
                  <a:cubicBezTo>
                    <a:pt x="24735" y="39987"/>
                    <a:pt x="24721" y="39986"/>
                    <a:pt x="24708" y="39986"/>
                  </a:cubicBezTo>
                  <a:cubicBezTo>
                    <a:pt x="24567" y="39986"/>
                    <a:pt x="24445" y="40098"/>
                    <a:pt x="24300" y="40123"/>
                  </a:cubicBezTo>
                  <a:cubicBezTo>
                    <a:pt x="24238" y="40141"/>
                    <a:pt x="24176" y="40146"/>
                    <a:pt x="24115" y="40146"/>
                  </a:cubicBezTo>
                  <a:cubicBezTo>
                    <a:pt x="23991" y="40146"/>
                    <a:pt x="23868" y="40123"/>
                    <a:pt x="23744" y="40123"/>
                  </a:cubicBezTo>
                  <a:cubicBezTo>
                    <a:pt x="23744" y="40123"/>
                    <a:pt x="23771" y="40123"/>
                    <a:pt x="23771" y="40095"/>
                  </a:cubicBezTo>
                  <a:cubicBezTo>
                    <a:pt x="23824" y="39700"/>
                    <a:pt x="23744" y="39277"/>
                    <a:pt x="23613" y="38879"/>
                  </a:cubicBezTo>
                  <a:cubicBezTo>
                    <a:pt x="23666" y="38668"/>
                    <a:pt x="23691" y="38456"/>
                    <a:pt x="23771" y="38272"/>
                  </a:cubicBezTo>
                  <a:cubicBezTo>
                    <a:pt x="23850" y="38008"/>
                    <a:pt x="23902" y="37822"/>
                    <a:pt x="24194" y="37822"/>
                  </a:cubicBezTo>
                  <a:close/>
                  <a:moveTo>
                    <a:pt x="13432" y="39806"/>
                  </a:moveTo>
                  <a:lnTo>
                    <a:pt x="13432" y="39806"/>
                  </a:lnTo>
                  <a:cubicBezTo>
                    <a:pt x="13538" y="39859"/>
                    <a:pt x="13618" y="39884"/>
                    <a:pt x="13697" y="39911"/>
                  </a:cubicBezTo>
                  <a:cubicBezTo>
                    <a:pt x="13807" y="39948"/>
                    <a:pt x="13918" y="39997"/>
                    <a:pt x="14020" y="39997"/>
                  </a:cubicBezTo>
                  <a:cubicBezTo>
                    <a:pt x="14064" y="39997"/>
                    <a:pt x="14107" y="39988"/>
                    <a:pt x="14147" y="39964"/>
                  </a:cubicBezTo>
                  <a:lnTo>
                    <a:pt x="14253" y="40070"/>
                  </a:lnTo>
                  <a:cubicBezTo>
                    <a:pt x="14147" y="40546"/>
                    <a:pt x="14014" y="41233"/>
                    <a:pt x="14200" y="41682"/>
                  </a:cubicBezTo>
                  <a:lnTo>
                    <a:pt x="14200" y="41709"/>
                  </a:lnTo>
                  <a:cubicBezTo>
                    <a:pt x="13961" y="41445"/>
                    <a:pt x="13566" y="41417"/>
                    <a:pt x="13460" y="40994"/>
                  </a:cubicBezTo>
                  <a:cubicBezTo>
                    <a:pt x="13379" y="40599"/>
                    <a:pt x="13485" y="40201"/>
                    <a:pt x="13432" y="39806"/>
                  </a:cubicBezTo>
                  <a:close/>
                  <a:moveTo>
                    <a:pt x="23744" y="40307"/>
                  </a:moveTo>
                  <a:cubicBezTo>
                    <a:pt x="23844" y="40358"/>
                    <a:pt x="23955" y="40376"/>
                    <a:pt x="24063" y="40376"/>
                  </a:cubicBezTo>
                  <a:cubicBezTo>
                    <a:pt x="24126" y="40376"/>
                    <a:pt x="24189" y="40370"/>
                    <a:pt x="24247" y="40360"/>
                  </a:cubicBezTo>
                  <a:cubicBezTo>
                    <a:pt x="24326" y="40334"/>
                    <a:pt x="24406" y="40334"/>
                    <a:pt x="24512" y="40307"/>
                  </a:cubicBezTo>
                  <a:lnTo>
                    <a:pt x="24512" y="40307"/>
                  </a:lnTo>
                  <a:cubicBezTo>
                    <a:pt x="24459" y="40546"/>
                    <a:pt x="24459" y="40783"/>
                    <a:pt x="24459" y="41047"/>
                  </a:cubicBezTo>
                  <a:cubicBezTo>
                    <a:pt x="24459" y="41259"/>
                    <a:pt x="24459" y="41498"/>
                    <a:pt x="24537" y="41709"/>
                  </a:cubicBezTo>
                  <a:cubicBezTo>
                    <a:pt x="24406" y="41762"/>
                    <a:pt x="24353" y="41921"/>
                    <a:pt x="24300" y="42027"/>
                  </a:cubicBezTo>
                  <a:cubicBezTo>
                    <a:pt x="24247" y="42105"/>
                    <a:pt x="24220" y="42211"/>
                    <a:pt x="24141" y="42264"/>
                  </a:cubicBezTo>
                  <a:cubicBezTo>
                    <a:pt x="24111" y="42282"/>
                    <a:pt x="24082" y="42289"/>
                    <a:pt x="24054" y="42289"/>
                  </a:cubicBezTo>
                  <a:cubicBezTo>
                    <a:pt x="23959" y="42289"/>
                    <a:pt x="23873" y="42205"/>
                    <a:pt x="23771" y="42185"/>
                  </a:cubicBezTo>
                  <a:lnTo>
                    <a:pt x="23718" y="42185"/>
                  </a:lnTo>
                  <a:cubicBezTo>
                    <a:pt x="23744" y="41999"/>
                    <a:pt x="23718" y="41815"/>
                    <a:pt x="23718" y="41629"/>
                  </a:cubicBezTo>
                  <a:cubicBezTo>
                    <a:pt x="23718" y="41233"/>
                    <a:pt x="23691" y="40836"/>
                    <a:pt x="23532" y="40493"/>
                  </a:cubicBezTo>
                  <a:cubicBezTo>
                    <a:pt x="23613" y="40440"/>
                    <a:pt x="23691" y="40387"/>
                    <a:pt x="23744" y="40307"/>
                  </a:cubicBezTo>
                  <a:close/>
                  <a:moveTo>
                    <a:pt x="14384" y="40148"/>
                  </a:moveTo>
                  <a:cubicBezTo>
                    <a:pt x="14490" y="40201"/>
                    <a:pt x="14570" y="40229"/>
                    <a:pt x="14676" y="40282"/>
                  </a:cubicBezTo>
                  <a:cubicBezTo>
                    <a:pt x="14794" y="40316"/>
                    <a:pt x="14946" y="40372"/>
                    <a:pt x="15089" y="40372"/>
                  </a:cubicBezTo>
                  <a:cubicBezTo>
                    <a:pt x="15168" y="40372"/>
                    <a:pt x="15244" y="40354"/>
                    <a:pt x="15311" y="40307"/>
                  </a:cubicBezTo>
                  <a:lnTo>
                    <a:pt x="15311" y="40334"/>
                  </a:lnTo>
                  <a:cubicBezTo>
                    <a:pt x="15311" y="40334"/>
                    <a:pt x="15336" y="40334"/>
                    <a:pt x="15336" y="40360"/>
                  </a:cubicBezTo>
                  <a:cubicBezTo>
                    <a:pt x="15205" y="40863"/>
                    <a:pt x="15072" y="41762"/>
                    <a:pt x="15205" y="42475"/>
                  </a:cubicBezTo>
                  <a:cubicBezTo>
                    <a:pt x="15152" y="42450"/>
                    <a:pt x="15099" y="42422"/>
                    <a:pt x="15046" y="42422"/>
                  </a:cubicBezTo>
                  <a:cubicBezTo>
                    <a:pt x="14913" y="42369"/>
                    <a:pt x="14782" y="42291"/>
                    <a:pt x="14676" y="42211"/>
                  </a:cubicBezTo>
                  <a:cubicBezTo>
                    <a:pt x="14490" y="42052"/>
                    <a:pt x="14412" y="41868"/>
                    <a:pt x="14331" y="41629"/>
                  </a:cubicBezTo>
                  <a:cubicBezTo>
                    <a:pt x="14412" y="41392"/>
                    <a:pt x="14384" y="41153"/>
                    <a:pt x="14384" y="40916"/>
                  </a:cubicBezTo>
                  <a:cubicBezTo>
                    <a:pt x="14384" y="40652"/>
                    <a:pt x="14412" y="40387"/>
                    <a:pt x="14384" y="40148"/>
                  </a:cubicBezTo>
                  <a:close/>
                  <a:moveTo>
                    <a:pt x="16975" y="40677"/>
                  </a:moveTo>
                  <a:cubicBezTo>
                    <a:pt x="16975" y="40729"/>
                    <a:pt x="17008" y="40758"/>
                    <a:pt x="17046" y="40758"/>
                  </a:cubicBezTo>
                  <a:cubicBezTo>
                    <a:pt x="17067" y="40758"/>
                    <a:pt x="17090" y="40749"/>
                    <a:pt x="17108" y="40730"/>
                  </a:cubicBezTo>
                  <a:cubicBezTo>
                    <a:pt x="17373" y="40810"/>
                    <a:pt x="17663" y="40810"/>
                    <a:pt x="17927" y="40810"/>
                  </a:cubicBezTo>
                  <a:lnTo>
                    <a:pt x="17927" y="40836"/>
                  </a:lnTo>
                  <a:cubicBezTo>
                    <a:pt x="17902" y="41259"/>
                    <a:pt x="17955" y="41682"/>
                    <a:pt x="17955" y="42080"/>
                  </a:cubicBezTo>
                  <a:cubicBezTo>
                    <a:pt x="17980" y="42528"/>
                    <a:pt x="17849" y="42873"/>
                    <a:pt x="17690" y="43243"/>
                  </a:cubicBezTo>
                  <a:cubicBezTo>
                    <a:pt x="17584" y="43190"/>
                    <a:pt x="17451" y="43162"/>
                    <a:pt x="17373" y="43110"/>
                  </a:cubicBezTo>
                  <a:cubicBezTo>
                    <a:pt x="17187" y="42978"/>
                    <a:pt x="17081" y="42792"/>
                    <a:pt x="16975" y="42608"/>
                  </a:cubicBezTo>
                  <a:cubicBezTo>
                    <a:pt x="16950" y="42581"/>
                    <a:pt x="16922" y="42581"/>
                    <a:pt x="16922" y="42581"/>
                  </a:cubicBezTo>
                  <a:cubicBezTo>
                    <a:pt x="16975" y="41999"/>
                    <a:pt x="16844" y="41339"/>
                    <a:pt x="16844" y="40758"/>
                  </a:cubicBezTo>
                  <a:cubicBezTo>
                    <a:pt x="16844" y="40758"/>
                    <a:pt x="16844" y="40730"/>
                    <a:pt x="16817" y="40730"/>
                  </a:cubicBezTo>
                  <a:cubicBezTo>
                    <a:pt x="16869" y="40730"/>
                    <a:pt x="16922" y="40705"/>
                    <a:pt x="16975" y="40677"/>
                  </a:cubicBezTo>
                  <a:close/>
                  <a:moveTo>
                    <a:pt x="15495" y="40282"/>
                  </a:moveTo>
                  <a:cubicBezTo>
                    <a:pt x="15600" y="40546"/>
                    <a:pt x="15971" y="40652"/>
                    <a:pt x="16210" y="40705"/>
                  </a:cubicBezTo>
                  <a:cubicBezTo>
                    <a:pt x="16339" y="40725"/>
                    <a:pt x="16485" y="40764"/>
                    <a:pt x="16635" y="40764"/>
                  </a:cubicBezTo>
                  <a:cubicBezTo>
                    <a:pt x="16669" y="40764"/>
                    <a:pt x="16704" y="40762"/>
                    <a:pt x="16738" y="40758"/>
                  </a:cubicBezTo>
                  <a:lnTo>
                    <a:pt x="16738" y="40758"/>
                  </a:lnTo>
                  <a:cubicBezTo>
                    <a:pt x="16658" y="41181"/>
                    <a:pt x="16633" y="41576"/>
                    <a:pt x="16658" y="42027"/>
                  </a:cubicBezTo>
                  <a:cubicBezTo>
                    <a:pt x="16658" y="42211"/>
                    <a:pt x="16685" y="42422"/>
                    <a:pt x="16658" y="42634"/>
                  </a:cubicBezTo>
                  <a:cubicBezTo>
                    <a:pt x="16658" y="42926"/>
                    <a:pt x="16527" y="43110"/>
                    <a:pt x="16394" y="43349"/>
                  </a:cubicBezTo>
                  <a:cubicBezTo>
                    <a:pt x="15706" y="43057"/>
                    <a:pt x="15389" y="42687"/>
                    <a:pt x="15389" y="41921"/>
                  </a:cubicBezTo>
                  <a:cubicBezTo>
                    <a:pt x="15389" y="41392"/>
                    <a:pt x="15469" y="40889"/>
                    <a:pt x="15469" y="40360"/>
                  </a:cubicBezTo>
                  <a:cubicBezTo>
                    <a:pt x="15469" y="40334"/>
                    <a:pt x="15469" y="40334"/>
                    <a:pt x="15495" y="40334"/>
                  </a:cubicBezTo>
                  <a:lnTo>
                    <a:pt x="15495" y="40282"/>
                  </a:lnTo>
                  <a:close/>
                  <a:moveTo>
                    <a:pt x="20994" y="594"/>
                  </a:moveTo>
                  <a:cubicBezTo>
                    <a:pt x="27050" y="886"/>
                    <a:pt x="33818" y="2974"/>
                    <a:pt x="35853" y="9319"/>
                  </a:cubicBezTo>
                  <a:cubicBezTo>
                    <a:pt x="36833" y="12334"/>
                    <a:pt x="36646" y="15612"/>
                    <a:pt x="36039" y="18707"/>
                  </a:cubicBezTo>
                  <a:cubicBezTo>
                    <a:pt x="35511" y="21456"/>
                    <a:pt x="34743" y="24179"/>
                    <a:pt x="34901" y="27009"/>
                  </a:cubicBezTo>
                  <a:cubicBezTo>
                    <a:pt x="34717" y="26876"/>
                    <a:pt x="34531" y="26797"/>
                    <a:pt x="34373" y="26639"/>
                  </a:cubicBezTo>
                  <a:cubicBezTo>
                    <a:pt x="34003" y="26268"/>
                    <a:pt x="34189" y="25765"/>
                    <a:pt x="34003" y="25317"/>
                  </a:cubicBezTo>
                  <a:cubicBezTo>
                    <a:pt x="34003" y="25289"/>
                    <a:pt x="33977" y="25264"/>
                    <a:pt x="33924" y="25264"/>
                  </a:cubicBezTo>
                  <a:cubicBezTo>
                    <a:pt x="34373" y="23413"/>
                    <a:pt x="33713" y="21640"/>
                    <a:pt x="33156" y="19895"/>
                  </a:cubicBezTo>
                  <a:cubicBezTo>
                    <a:pt x="32733" y="18548"/>
                    <a:pt x="32338" y="17146"/>
                    <a:pt x="32628" y="15718"/>
                  </a:cubicBezTo>
                  <a:cubicBezTo>
                    <a:pt x="32867" y="14502"/>
                    <a:pt x="33579" y="13550"/>
                    <a:pt x="34320" y="12598"/>
                  </a:cubicBezTo>
                  <a:cubicBezTo>
                    <a:pt x="34380" y="12518"/>
                    <a:pt x="34305" y="12439"/>
                    <a:pt x="34230" y="12439"/>
                  </a:cubicBezTo>
                  <a:cubicBezTo>
                    <a:pt x="34205" y="12439"/>
                    <a:pt x="34181" y="12447"/>
                    <a:pt x="34161" y="12467"/>
                  </a:cubicBezTo>
                  <a:cubicBezTo>
                    <a:pt x="32708" y="13761"/>
                    <a:pt x="32046" y="15692"/>
                    <a:pt x="32285" y="17596"/>
                  </a:cubicBezTo>
                  <a:cubicBezTo>
                    <a:pt x="32655" y="20346"/>
                    <a:pt x="34347" y="22698"/>
                    <a:pt x="33738" y="25554"/>
                  </a:cubicBezTo>
                  <a:cubicBezTo>
                    <a:pt x="33738" y="25606"/>
                    <a:pt x="33766" y="25634"/>
                    <a:pt x="33791" y="25634"/>
                  </a:cubicBezTo>
                  <a:cubicBezTo>
                    <a:pt x="33713" y="26082"/>
                    <a:pt x="33660" y="26533"/>
                    <a:pt x="34030" y="26876"/>
                  </a:cubicBezTo>
                  <a:cubicBezTo>
                    <a:pt x="34320" y="27140"/>
                    <a:pt x="34690" y="27273"/>
                    <a:pt x="34954" y="27590"/>
                  </a:cubicBezTo>
                  <a:cubicBezTo>
                    <a:pt x="35219" y="27855"/>
                    <a:pt x="35352" y="28225"/>
                    <a:pt x="35589" y="28489"/>
                  </a:cubicBezTo>
                  <a:cubicBezTo>
                    <a:pt x="34823" y="29414"/>
                    <a:pt x="34612" y="30657"/>
                    <a:pt x="33950" y="31662"/>
                  </a:cubicBezTo>
                  <a:cubicBezTo>
                    <a:pt x="33399" y="32510"/>
                    <a:pt x="32670" y="33020"/>
                    <a:pt x="31692" y="33020"/>
                  </a:cubicBezTo>
                  <a:cubicBezTo>
                    <a:pt x="31543" y="33020"/>
                    <a:pt x="31388" y="33009"/>
                    <a:pt x="31227" y="32984"/>
                  </a:cubicBezTo>
                  <a:cubicBezTo>
                    <a:pt x="30699" y="32878"/>
                    <a:pt x="30248" y="32587"/>
                    <a:pt x="29694" y="32561"/>
                  </a:cubicBezTo>
                  <a:cubicBezTo>
                    <a:pt x="29657" y="32559"/>
                    <a:pt x="29620" y="32558"/>
                    <a:pt x="29584" y="32558"/>
                  </a:cubicBezTo>
                  <a:cubicBezTo>
                    <a:pt x="27727" y="32558"/>
                    <a:pt x="27470" y="35205"/>
                    <a:pt x="27340" y="36605"/>
                  </a:cubicBezTo>
                  <a:cubicBezTo>
                    <a:pt x="27326" y="36719"/>
                    <a:pt x="27403" y="36771"/>
                    <a:pt x="27490" y="36771"/>
                  </a:cubicBezTo>
                  <a:cubicBezTo>
                    <a:pt x="27564" y="36771"/>
                    <a:pt x="27645" y="36733"/>
                    <a:pt x="27683" y="36661"/>
                  </a:cubicBezTo>
                  <a:lnTo>
                    <a:pt x="27683" y="36661"/>
                  </a:lnTo>
                  <a:cubicBezTo>
                    <a:pt x="27656" y="36713"/>
                    <a:pt x="27631" y="36793"/>
                    <a:pt x="27604" y="36870"/>
                  </a:cubicBezTo>
                  <a:cubicBezTo>
                    <a:pt x="27604" y="36936"/>
                    <a:pt x="27639" y="36983"/>
                    <a:pt x="27681" y="36983"/>
                  </a:cubicBezTo>
                  <a:cubicBezTo>
                    <a:pt x="27691" y="36983"/>
                    <a:pt x="27700" y="36981"/>
                    <a:pt x="27710" y="36976"/>
                  </a:cubicBezTo>
                  <a:cubicBezTo>
                    <a:pt x="28266" y="36658"/>
                    <a:pt x="28556" y="35918"/>
                    <a:pt x="28820" y="35364"/>
                  </a:cubicBezTo>
                  <a:cubicBezTo>
                    <a:pt x="29138" y="34729"/>
                    <a:pt x="29429" y="34014"/>
                    <a:pt x="29508" y="33301"/>
                  </a:cubicBezTo>
                  <a:lnTo>
                    <a:pt x="29508" y="33221"/>
                  </a:lnTo>
                  <a:cubicBezTo>
                    <a:pt x="29680" y="33195"/>
                    <a:pt x="29852" y="33181"/>
                    <a:pt x="30014" y="33181"/>
                  </a:cubicBezTo>
                  <a:cubicBezTo>
                    <a:pt x="30176" y="33181"/>
                    <a:pt x="30327" y="33195"/>
                    <a:pt x="30460" y="33221"/>
                  </a:cubicBezTo>
                  <a:cubicBezTo>
                    <a:pt x="30804" y="33274"/>
                    <a:pt x="31122" y="33380"/>
                    <a:pt x="31411" y="33433"/>
                  </a:cubicBezTo>
                  <a:cubicBezTo>
                    <a:pt x="30407" y="35389"/>
                    <a:pt x="30089" y="38537"/>
                    <a:pt x="30646" y="40652"/>
                  </a:cubicBezTo>
                  <a:cubicBezTo>
                    <a:pt x="29535" y="42634"/>
                    <a:pt x="28107" y="44379"/>
                    <a:pt x="26705" y="46177"/>
                  </a:cubicBezTo>
                  <a:cubicBezTo>
                    <a:pt x="25781" y="47393"/>
                    <a:pt x="24907" y="48503"/>
                    <a:pt x="23427" y="49060"/>
                  </a:cubicBezTo>
                  <a:cubicBezTo>
                    <a:pt x="22344" y="49483"/>
                    <a:pt x="21153" y="49536"/>
                    <a:pt x="19989" y="49536"/>
                  </a:cubicBezTo>
                  <a:cubicBezTo>
                    <a:pt x="17345" y="49483"/>
                    <a:pt x="15099" y="49138"/>
                    <a:pt x="13090" y="47287"/>
                  </a:cubicBezTo>
                  <a:cubicBezTo>
                    <a:pt x="11264" y="45622"/>
                    <a:pt x="10101" y="43613"/>
                    <a:pt x="8673" y="41656"/>
                  </a:cubicBezTo>
                  <a:cubicBezTo>
                    <a:pt x="8648" y="41656"/>
                    <a:pt x="8648" y="41629"/>
                    <a:pt x="8620" y="41629"/>
                  </a:cubicBezTo>
                  <a:cubicBezTo>
                    <a:pt x="8489" y="40176"/>
                    <a:pt x="8806" y="38695"/>
                    <a:pt x="8648" y="37240"/>
                  </a:cubicBezTo>
                  <a:cubicBezTo>
                    <a:pt x="8514" y="35971"/>
                    <a:pt x="8197" y="34676"/>
                    <a:pt x="7510" y="33591"/>
                  </a:cubicBezTo>
                  <a:cubicBezTo>
                    <a:pt x="7537" y="33591"/>
                    <a:pt x="7537" y="33591"/>
                    <a:pt x="7563" y="33566"/>
                  </a:cubicBezTo>
                  <a:cubicBezTo>
                    <a:pt x="7880" y="33513"/>
                    <a:pt x="8172" y="33433"/>
                    <a:pt x="8462" y="33354"/>
                  </a:cubicBezTo>
                  <a:cubicBezTo>
                    <a:pt x="8673" y="34332"/>
                    <a:pt x="9229" y="35311"/>
                    <a:pt x="9705" y="36182"/>
                  </a:cubicBezTo>
                  <a:cubicBezTo>
                    <a:pt x="10181" y="37109"/>
                    <a:pt x="10710" y="38114"/>
                    <a:pt x="11450" y="38854"/>
                  </a:cubicBezTo>
                  <a:cubicBezTo>
                    <a:pt x="11463" y="38866"/>
                    <a:pt x="11475" y="38871"/>
                    <a:pt x="11486" y="38871"/>
                  </a:cubicBezTo>
                  <a:cubicBezTo>
                    <a:pt x="11523" y="38871"/>
                    <a:pt x="11550" y="38814"/>
                    <a:pt x="11529" y="38773"/>
                  </a:cubicBezTo>
                  <a:cubicBezTo>
                    <a:pt x="11106" y="37822"/>
                    <a:pt x="10418" y="36976"/>
                    <a:pt x="9917" y="36051"/>
                  </a:cubicBezTo>
                  <a:cubicBezTo>
                    <a:pt x="9413" y="35178"/>
                    <a:pt x="9071" y="34200"/>
                    <a:pt x="8567" y="33327"/>
                  </a:cubicBezTo>
                  <a:cubicBezTo>
                    <a:pt x="8832" y="33249"/>
                    <a:pt x="9071" y="33196"/>
                    <a:pt x="9282" y="33168"/>
                  </a:cubicBezTo>
                  <a:cubicBezTo>
                    <a:pt x="9466" y="33856"/>
                    <a:pt x="9811" y="34465"/>
                    <a:pt x="10128" y="35072"/>
                  </a:cubicBezTo>
                  <a:cubicBezTo>
                    <a:pt x="10446" y="35628"/>
                    <a:pt x="10710" y="36368"/>
                    <a:pt x="11264" y="36711"/>
                  </a:cubicBezTo>
                  <a:cubicBezTo>
                    <a:pt x="11276" y="36734"/>
                    <a:pt x="11292" y="36742"/>
                    <a:pt x="11309" y="36742"/>
                  </a:cubicBezTo>
                  <a:cubicBezTo>
                    <a:pt x="11332" y="36742"/>
                    <a:pt x="11355" y="36727"/>
                    <a:pt x="11370" y="36711"/>
                  </a:cubicBezTo>
                  <a:cubicBezTo>
                    <a:pt x="11397" y="36844"/>
                    <a:pt x="11423" y="36976"/>
                    <a:pt x="11450" y="37081"/>
                  </a:cubicBezTo>
                  <a:cubicBezTo>
                    <a:pt x="11465" y="37156"/>
                    <a:pt x="11521" y="37189"/>
                    <a:pt x="11582" y="37189"/>
                  </a:cubicBezTo>
                  <a:cubicBezTo>
                    <a:pt x="11630" y="37189"/>
                    <a:pt x="11680" y="37169"/>
                    <a:pt x="11715" y="37134"/>
                  </a:cubicBezTo>
                  <a:lnTo>
                    <a:pt x="11715" y="37134"/>
                  </a:lnTo>
                  <a:cubicBezTo>
                    <a:pt x="11503" y="37638"/>
                    <a:pt x="11609" y="38642"/>
                    <a:pt x="11634" y="38854"/>
                  </a:cubicBezTo>
                  <a:cubicBezTo>
                    <a:pt x="11634" y="38919"/>
                    <a:pt x="11674" y="38952"/>
                    <a:pt x="11717" y="38952"/>
                  </a:cubicBezTo>
                  <a:cubicBezTo>
                    <a:pt x="11760" y="38952"/>
                    <a:pt x="11807" y="38919"/>
                    <a:pt x="11821" y="38854"/>
                  </a:cubicBezTo>
                  <a:lnTo>
                    <a:pt x="11821" y="37902"/>
                  </a:lnTo>
                  <a:cubicBezTo>
                    <a:pt x="11846" y="37769"/>
                    <a:pt x="11821" y="37638"/>
                    <a:pt x="11846" y="37504"/>
                  </a:cubicBezTo>
                  <a:cubicBezTo>
                    <a:pt x="11821" y="37320"/>
                    <a:pt x="11873" y="37240"/>
                    <a:pt x="12057" y="37240"/>
                  </a:cubicBezTo>
                  <a:cubicBezTo>
                    <a:pt x="12116" y="37201"/>
                    <a:pt x="12164" y="37180"/>
                    <a:pt x="12201" y="37180"/>
                  </a:cubicBezTo>
                  <a:cubicBezTo>
                    <a:pt x="12265" y="37180"/>
                    <a:pt x="12296" y="37240"/>
                    <a:pt x="12296" y="37373"/>
                  </a:cubicBezTo>
                  <a:cubicBezTo>
                    <a:pt x="12480" y="37980"/>
                    <a:pt x="12216" y="38615"/>
                    <a:pt x="12402" y="39197"/>
                  </a:cubicBezTo>
                  <a:cubicBezTo>
                    <a:pt x="12415" y="39223"/>
                    <a:pt x="12434" y="39236"/>
                    <a:pt x="12457" y="39236"/>
                  </a:cubicBezTo>
                  <a:cubicBezTo>
                    <a:pt x="12480" y="39236"/>
                    <a:pt x="12507" y="39223"/>
                    <a:pt x="12533" y="39197"/>
                  </a:cubicBezTo>
                  <a:cubicBezTo>
                    <a:pt x="12745" y="38773"/>
                    <a:pt x="12692" y="38139"/>
                    <a:pt x="12614" y="37663"/>
                  </a:cubicBezTo>
                  <a:lnTo>
                    <a:pt x="12614" y="37638"/>
                  </a:lnTo>
                  <a:cubicBezTo>
                    <a:pt x="12657" y="37593"/>
                    <a:pt x="12709" y="37573"/>
                    <a:pt x="12777" y="37573"/>
                  </a:cubicBezTo>
                  <a:cubicBezTo>
                    <a:pt x="12833" y="37573"/>
                    <a:pt x="12901" y="37586"/>
                    <a:pt x="12984" y="37610"/>
                  </a:cubicBezTo>
                  <a:cubicBezTo>
                    <a:pt x="13037" y="37716"/>
                    <a:pt x="13090" y="37822"/>
                    <a:pt x="13143" y="37955"/>
                  </a:cubicBezTo>
                  <a:cubicBezTo>
                    <a:pt x="13168" y="38114"/>
                    <a:pt x="13195" y="38298"/>
                    <a:pt x="13221" y="38484"/>
                  </a:cubicBezTo>
                  <a:cubicBezTo>
                    <a:pt x="13248" y="38826"/>
                    <a:pt x="13248" y="39197"/>
                    <a:pt x="13248" y="39541"/>
                  </a:cubicBezTo>
                  <a:cubicBezTo>
                    <a:pt x="13062" y="39461"/>
                    <a:pt x="12851" y="39436"/>
                    <a:pt x="12692" y="39383"/>
                  </a:cubicBezTo>
                  <a:cubicBezTo>
                    <a:pt x="12402" y="39249"/>
                    <a:pt x="12163" y="39038"/>
                    <a:pt x="11899" y="38879"/>
                  </a:cubicBezTo>
                  <a:cubicBezTo>
                    <a:pt x="11892" y="38876"/>
                    <a:pt x="11884" y="38874"/>
                    <a:pt x="11877" y="38874"/>
                  </a:cubicBezTo>
                  <a:cubicBezTo>
                    <a:pt x="11827" y="38874"/>
                    <a:pt x="11771" y="38939"/>
                    <a:pt x="11793" y="38985"/>
                  </a:cubicBezTo>
                  <a:cubicBezTo>
                    <a:pt x="11952" y="39277"/>
                    <a:pt x="12296" y="39461"/>
                    <a:pt x="12586" y="39594"/>
                  </a:cubicBezTo>
                  <a:cubicBezTo>
                    <a:pt x="12614" y="39620"/>
                    <a:pt x="12667" y="39620"/>
                    <a:pt x="12719" y="39647"/>
                  </a:cubicBezTo>
                  <a:cubicBezTo>
                    <a:pt x="12692" y="39725"/>
                    <a:pt x="12667" y="39806"/>
                    <a:pt x="12667" y="39884"/>
                  </a:cubicBezTo>
                  <a:cubicBezTo>
                    <a:pt x="12639" y="39884"/>
                    <a:pt x="12639" y="39859"/>
                    <a:pt x="12614" y="39859"/>
                  </a:cubicBezTo>
                  <a:cubicBezTo>
                    <a:pt x="12375" y="39806"/>
                    <a:pt x="12322" y="39672"/>
                    <a:pt x="12269" y="39461"/>
                  </a:cubicBezTo>
                  <a:cubicBezTo>
                    <a:pt x="12256" y="39422"/>
                    <a:pt x="12223" y="39402"/>
                    <a:pt x="12190" y="39402"/>
                  </a:cubicBezTo>
                  <a:cubicBezTo>
                    <a:pt x="12157" y="39402"/>
                    <a:pt x="12124" y="39422"/>
                    <a:pt x="12110" y="39461"/>
                  </a:cubicBezTo>
                  <a:cubicBezTo>
                    <a:pt x="12005" y="39725"/>
                    <a:pt x="12269" y="40070"/>
                    <a:pt x="12533" y="40123"/>
                  </a:cubicBezTo>
                  <a:cubicBezTo>
                    <a:pt x="12586" y="40123"/>
                    <a:pt x="12614" y="40095"/>
                    <a:pt x="12639" y="40070"/>
                  </a:cubicBezTo>
                  <a:cubicBezTo>
                    <a:pt x="12639" y="40229"/>
                    <a:pt x="12667" y="40387"/>
                    <a:pt x="12719" y="40546"/>
                  </a:cubicBezTo>
                  <a:cubicBezTo>
                    <a:pt x="12819" y="40745"/>
                    <a:pt x="12965" y="40944"/>
                    <a:pt x="13179" y="40944"/>
                  </a:cubicBezTo>
                  <a:cubicBezTo>
                    <a:pt x="13193" y="40944"/>
                    <a:pt x="13207" y="40943"/>
                    <a:pt x="13221" y="40942"/>
                  </a:cubicBezTo>
                  <a:lnTo>
                    <a:pt x="13248" y="40942"/>
                  </a:lnTo>
                  <a:cubicBezTo>
                    <a:pt x="13248" y="41047"/>
                    <a:pt x="13274" y="41128"/>
                    <a:pt x="13327" y="41233"/>
                  </a:cubicBezTo>
                  <a:cubicBezTo>
                    <a:pt x="13449" y="41525"/>
                    <a:pt x="13772" y="41794"/>
                    <a:pt x="14111" y="41794"/>
                  </a:cubicBezTo>
                  <a:cubicBezTo>
                    <a:pt x="14141" y="41794"/>
                    <a:pt x="14170" y="41792"/>
                    <a:pt x="14200" y="41788"/>
                  </a:cubicBezTo>
                  <a:lnTo>
                    <a:pt x="14225" y="41788"/>
                  </a:lnTo>
                  <a:cubicBezTo>
                    <a:pt x="14253" y="41999"/>
                    <a:pt x="14384" y="42238"/>
                    <a:pt x="14570" y="42369"/>
                  </a:cubicBezTo>
                  <a:cubicBezTo>
                    <a:pt x="14675" y="42496"/>
                    <a:pt x="14914" y="42673"/>
                    <a:pt x="15114" y="42673"/>
                  </a:cubicBezTo>
                  <a:cubicBezTo>
                    <a:pt x="15166" y="42673"/>
                    <a:pt x="15214" y="42661"/>
                    <a:pt x="15258" y="42634"/>
                  </a:cubicBezTo>
                  <a:cubicBezTo>
                    <a:pt x="15389" y="43137"/>
                    <a:pt x="15706" y="43480"/>
                    <a:pt x="16288" y="43480"/>
                  </a:cubicBezTo>
                  <a:cubicBezTo>
                    <a:pt x="16262" y="43507"/>
                    <a:pt x="16315" y="43560"/>
                    <a:pt x="16341" y="43560"/>
                  </a:cubicBezTo>
                  <a:cubicBezTo>
                    <a:pt x="16685" y="43454"/>
                    <a:pt x="16817" y="43162"/>
                    <a:pt x="16869" y="42845"/>
                  </a:cubicBezTo>
                  <a:cubicBezTo>
                    <a:pt x="16869" y="42820"/>
                    <a:pt x="16869" y="42792"/>
                    <a:pt x="16897" y="42792"/>
                  </a:cubicBezTo>
                  <a:cubicBezTo>
                    <a:pt x="16922" y="42978"/>
                    <a:pt x="17056" y="43162"/>
                    <a:pt x="17214" y="43296"/>
                  </a:cubicBezTo>
                  <a:cubicBezTo>
                    <a:pt x="17320" y="43374"/>
                    <a:pt x="17451" y="43454"/>
                    <a:pt x="17610" y="43480"/>
                  </a:cubicBezTo>
                  <a:cubicBezTo>
                    <a:pt x="17610" y="43533"/>
                    <a:pt x="17637" y="43533"/>
                    <a:pt x="17690" y="43533"/>
                  </a:cubicBezTo>
                  <a:cubicBezTo>
                    <a:pt x="17690" y="43507"/>
                    <a:pt x="17716" y="43507"/>
                    <a:pt x="17743" y="43480"/>
                  </a:cubicBezTo>
                  <a:cubicBezTo>
                    <a:pt x="17768" y="43480"/>
                    <a:pt x="17821" y="43454"/>
                    <a:pt x="17849" y="43427"/>
                  </a:cubicBezTo>
                  <a:cubicBezTo>
                    <a:pt x="17849" y="43427"/>
                    <a:pt x="17874" y="43402"/>
                    <a:pt x="17849" y="43402"/>
                  </a:cubicBezTo>
                  <a:cubicBezTo>
                    <a:pt x="18033" y="43243"/>
                    <a:pt x="18139" y="43031"/>
                    <a:pt x="18191" y="42767"/>
                  </a:cubicBezTo>
                  <a:cubicBezTo>
                    <a:pt x="18219" y="42873"/>
                    <a:pt x="18272" y="42951"/>
                    <a:pt x="18378" y="43031"/>
                  </a:cubicBezTo>
                  <a:cubicBezTo>
                    <a:pt x="18470" y="43124"/>
                    <a:pt x="18590" y="43218"/>
                    <a:pt x="18709" y="43218"/>
                  </a:cubicBezTo>
                  <a:cubicBezTo>
                    <a:pt x="18758" y="43218"/>
                    <a:pt x="18807" y="43202"/>
                    <a:pt x="18854" y="43162"/>
                  </a:cubicBezTo>
                  <a:cubicBezTo>
                    <a:pt x="18879" y="43137"/>
                    <a:pt x="18879" y="43110"/>
                    <a:pt x="18854" y="43084"/>
                  </a:cubicBezTo>
                  <a:cubicBezTo>
                    <a:pt x="18748" y="42951"/>
                    <a:pt x="18589" y="42926"/>
                    <a:pt x="18483" y="42820"/>
                  </a:cubicBezTo>
                  <a:cubicBezTo>
                    <a:pt x="18403" y="42714"/>
                    <a:pt x="18297" y="42608"/>
                    <a:pt x="18219" y="42503"/>
                  </a:cubicBezTo>
                  <a:cubicBezTo>
                    <a:pt x="18272" y="41921"/>
                    <a:pt x="18139" y="41233"/>
                    <a:pt x="18060" y="40836"/>
                  </a:cubicBezTo>
                  <a:cubicBezTo>
                    <a:pt x="18060" y="40810"/>
                    <a:pt x="18033" y="40810"/>
                    <a:pt x="18033" y="40810"/>
                  </a:cubicBezTo>
                  <a:lnTo>
                    <a:pt x="18403" y="40810"/>
                  </a:lnTo>
                  <a:cubicBezTo>
                    <a:pt x="18556" y="40810"/>
                    <a:pt x="18723" y="40821"/>
                    <a:pt x="18891" y="40821"/>
                  </a:cubicBezTo>
                  <a:cubicBezTo>
                    <a:pt x="19101" y="40821"/>
                    <a:pt x="19311" y="40804"/>
                    <a:pt x="19488" y="40730"/>
                  </a:cubicBezTo>
                  <a:lnTo>
                    <a:pt x="19513" y="40730"/>
                  </a:lnTo>
                  <a:cubicBezTo>
                    <a:pt x="19768" y="40822"/>
                    <a:pt x="20048" y="40850"/>
                    <a:pt x="20335" y="40850"/>
                  </a:cubicBezTo>
                  <a:cubicBezTo>
                    <a:pt x="20465" y="40850"/>
                    <a:pt x="20598" y="40844"/>
                    <a:pt x="20730" y="40836"/>
                  </a:cubicBezTo>
                  <a:lnTo>
                    <a:pt x="20730" y="40836"/>
                  </a:lnTo>
                  <a:cubicBezTo>
                    <a:pt x="20651" y="41153"/>
                    <a:pt x="20677" y="41445"/>
                    <a:pt x="20677" y="41762"/>
                  </a:cubicBezTo>
                  <a:cubicBezTo>
                    <a:pt x="20651" y="42080"/>
                    <a:pt x="20599" y="42369"/>
                    <a:pt x="20677" y="42687"/>
                  </a:cubicBezTo>
                  <a:cubicBezTo>
                    <a:pt x="20693" y="42718"/>
                    <a:pt x="20718" y="42731"/>
                    <a:pt x="20741" y="42731"/>
                  </a:cubicBezTo>
                  <a:cubicBezTo>
                    <a:pt x="20757" y="42731"/>
                    <a:pt x="20772" y="42724"/>
                    <a:pt x="20783" y="42714"/>
                  </a:cubicBezTo>
                  <a:lnTo>
                    <a:pt x="20783" y="42714"/>
                  </a:lnTo>
                  <a:cubicBezTo>
                    <a:pt x="20704" y="42951"/>
                    <a:pt x="20546" y="43215"/>
                    <a:pt x="20228" y="43243"/>
                  </a:cubicBezTo>
                  <a:cubicBezTo>
                    <a:pt x="20214" y="43244"/>
                    <a:pt x="20200" y="43245"/>
                    <a:pt x="20186" y="43245"/>
                  </a:cubicBezTo>
                  <a:cubicBezTo>
                    <a:pt x="19888" y="43245"/>
                    <a:pt x="19640" y="42992"/>
                    <a:pt x="19488" y="42739"/>
                  </a:cubicBezTo>
                  <a:cubicBezTo>
                    <a:pt x="19488" y="42528"/>
                    <a:pt x="19461" y="42344"/>
                    <a:pt x="19461" y="42158"/>
                  </a:cubicBezTo>
                  <a:cubicBezTo>
                    <a:pt x="19461" y="41762"/>
                    <a:pt x="19408" y="41392"/>
                    <a:pt x="19408" y="40994"/>
                  </a:cubicBezTo>
                  <a:cubicBezTo>
                    <a:pt x="19408" y="40968"/>
                    <a:pt x="19381" y="40955"/>
                    <a:pt x="19355" y="40955"/>
                  </a:cubicBezTo>
                  <a:cubicBezTo>
                    <a:pt x="19328" y="40955"/>
                    <a:pt x="19302" y="40968"/>
                    <a:pt x="19302" y="40994"/>
                  </a:cubicBezTo>
                  <a:cubicBezTo>
                    <a:pt x="19277" y="41365"/>
                    <a:pt x="19224" y="41709"/>
                    <a:pt x="19224" y="42052"/>
                  </a:cubicBezTo>
                  <a:cubicBezTo>
                    <a:pt x="19196" y="42344"/>
                    <a:pt x="19302" y="42978"/>
                    <a:pt x="18932" y="43084"/>
                  </a:cubicBezTo>
                  <a:cubicBezTo>
                    <a:pt x="18906" y="43084"/>
                    <a:pt x="18906" y="43137"/>
                    <a:pt x="18932" y="43162"/>
                  </a:cubicBezTo>
                  <a:cubicBezTo>
                    <a:pt x="18992" y="43216"/>
                    <a:pt x="19052" y="43238"/>
                    <a:pt x="19110" y="43238"/>
                  </a:cubicBezTo>
                  <a:cubicBezTo>
                    <a:pt x="19253" y="43238"/>
                    <a:pt x="19378" y="43095"/>
                    <a:pt x="19435" y="42926"/>
                  </a:cubicBezTo>
                  <a:lnTo>
                    <a:pt x="19435" y="42898"/>
                  </a:lnTo>
                  <a:cubicBezTo>
                    <a:pt x="19535" y="43249"/>
                    <a:pt x="19873" y="43482"/>
                    <a:pt x="20223" y="43482"/>
                  </a:cubicBezTo>
                  <a:cubicBezTo>
                    <a:pt x="20243" y="43482"/>
                    <a:pt x="20262" y="43481"/>
                    <a:pt x="20281" y="43480"/>
                  </a:cubicBezTo>
                  <a:cubicBezTo>
                    <a:pt x="20493" y="43454"/>
                    <a:pt x="20677" y="43349"/>
                    <a:pt x="20810" y="43190"/>
                  </a:cubicBezTo>
                  <a:cubicBezTo>
                    <a:pt x="20888" y="43349"/>
                    <a:pt x="21074" y="43480"/>
                    <a:pt x="21258" y="43507"/>
                  </a:cubicBezTo>
                  <a:cubicBezTo>
                    <a:pt x="21276" y="43509"/>
                    <a:pt x="21294" y="43510"/>
                    <a:pt x="21314" y="43510"/>
                  </a:cubicBezTo>
                  <a:cubicBezTo>
                    <a:pt x="21540" y="43510"/>
                    <a:pt x="21916" y="43378"/>
                    <a:pt x="21868" y="43110"/>
                  </a:cubicBezTo>
                  <a:cubicBezTo>
                    <a:pt x="21868" y="43092"/>
                    <a:pt x="21854" y="43073"/>
                    <a:pt x="21837" y="43073"/>
                  </a:cubicBezTo>
                  <a:cubicBezTo>
                    <a:pt x="21830" y="43073"/>
                    <a:pt x="21822" y="43076"/>
                    <a:pt x="21815" y="43084"/>
                  </a:cubicBezTo>
                  <a:cubicBezTo>
                    <a:pt x="21629" y="43084"/>
                    <a:pt x="21523" y="43243"/>
                    <a:pt x="21339" y="43243"/>
                  </a:cubicBezTo>
                  <a:cubicBezTo>
                    <a:pt x="21321" y="43245"/>
                    <a:pt x="21304" y="43246"/>
                    <a:pt x="21287" y="43246"/>
                  </a:cubicBezTo>
                  <a:cubicBezTo>
                    <a:pt x="21105" y="43246"/>
                    <a:pt x="20988" y="43124"/>
                    <a:pt x="20916" y="42978"/>
                  </a:cubicBezTo>
                  <a:cubicBezTo>
                    <a:pt x="20941" y="42845"/>
                    <a:pt x="20969" y="42739"/>
                    <a:pt x="20916" y="42608"/>
                  </a:cubicBezTo>
                  <a:cubicBezTo>
                    <a:pt x="20888" y="42581"/>
                    <a:pt x="20863" y="42581"/>
                    <a:pt x="20835" y="42581"/>
                  </a:cubicBezTo>
                  <a:cubicBezTo>
                    <a:pt x="20916" y="42344"/>
                    <a:pt x="20941" y="42080"/>
                    <a:pt x="20941" y="41840"/>
                  </a:cubicBezTo>
                  <a:cubicBezTo>
                    <a:pt x="20941" y="41498"/>
                    <a:pt x="20969" y="41153"/>
                    <a:pt x="20863" y="40836"/>
                  </a:cubicBezTo>
                  <a:cubicBezTo>
                    <a:pt x="21206" y="40810"/>
                    <a:pt x="21603" y="40810"/>
                    <a:pt x="21921" y="40677"/>
                  </a:cubicBezTo>
                  <a:cubicBezTo>
                    <a:pt x="21946" y="40677"/>
                    <a:pt x="21973" y="40677"/>
                    <a:pt x="21999" y="40652"/>
                  </a:cubicBezTo>
                  <a:cubicBezTo>
                    <a:pt x="21999" y="40652"/>
                    <a:pt x="22026" y="40652"/>
                    <a:pt x="22026" y="40624"/>
                  </a:cubicBezTo>
                  <a:cubicBezTo>
                    <a:pt x="22079" y="40652"/>
                    <a:pt x="22105" y="40677"/>
                    <a:pt x="22157" y="40677"/>
                  </a:cubicBezTo>
                  <a:cubicBezTo>
                    <a:pt x="22157" y="40677"/>
                    <a:pt x="22157" y="40705"/>
                    <a:pt x="22132" y="40705"/>
                  </a:cubicBezTo>
                  <a:cubicBezTo>
                    <a:pt x="21999" y="41128"/>
                    <a:pt x="22105" y="41576"/>
                    <a:pt x="22105" y="42027"/>
                  </a:cubicBezTo>
                  <a:cubicBezTo>
                    <a:pt x="22105" y="42450"/>
                    <a:pt x="21946" y="42792"/>
                    <a:pt x="21921" y="43215"/>
                  </a:cubicBezTo>
                  <a:cubicBezTo>
                    <a:pt x="21921" y="43235"/>
                    <a:pt x="21933" y="43253"/>
                    <a:pt x="21951" y="43253"/>
                  </a:cubicBezTo>
                  <a:cubicBezTo>
                    <a:pt x="21958" y="43253"/>
                    <a:pt x="21965" y="43250"/>
                    <a:pt x="21973" y="43243"/>
                  </a:cubicBezTo>
                  <a:cubicBezTo>
                    <a:pt x="22291" y="43084"/>
                    <a:pt x="22344" y="42661"/>
                    <a:pt x="22369" y="42344"/>
                  </a:cubicBezTo>
                  <a:cubicBezTo>
                    <a:pt x="22396" y="41840"/>
                    <a:pt x="22422" y="41181"/>
                    <a:pt x="22238" y="40705"/>
                  </a:cubicBezTo>
                  <a:lnTo>
                    <a:pt x="22238" y="40705"/>
                  </a:lnTo>
                  <a:cubicBezTo>
                    <a:pt x="22343" y="40729"/>
                    <a:pt x="22461" y="40740"/>
                    <a:pt x="22584" y="40740"/>
                  </a:cubicBezTo>
                  <a:cubicBezTo>
                    <a:pt x="22861" y="40740"/>
                    <a:pt x="23162" y="40681"/>
                    <a:pt x="23401" y="40571"/>
                  </a:cubicBezTo>
                  <a:lnTo>
                    <a:pt x="23401" y="40571"/>
                  </a:lnTo>
                  <a:cubicBezTo>
                    <a:pt x="23374" y="40942"/>
                    <a:pt x="23454" y="41312"/>
                    <a:pt x="23479" y="41709"/>
                  </a:cubicBezTo>
                  <a:cubicBezTo>
                    <a:pt x="23479" y="42027"/>
                    <a:pt x="23401" y="42397"/>
                    <a:pt x="23479" y="42739"/>
                  </a:cubicBezTo>
                  <a:cubicBezTo>
                    <a:pt x="23479" y="42766"/>
                    <a:pt x="23500" y="42779"/>
                    <a:pt x="23523" y="42779"/>
                  </a:cubicBezTo>
                  <a:cubicBezTo>
                    <a:pt x="23546" y="42779"/>
                    <a:pt x="23573" y="42766"/>
                    <a:pt x="23585" y="42739"/>
                  </a:cubicBezTo>
                  <a:cubicBezTo>
                    <a:pt x="23666" y="42608"/>
                    <a:pt x="23691" y="42450"/>
                    <a:pt x="23718" y="42291"/>
                  </a:cubicBezTo>
                  <a:cubicBezTo>
                    <a:pt x="23769" y="42444"/>
                    <a:pt x="23920" y="42532"/>
                    <a:pt x="24070" y="42532"/>
                  </a:cubicBezTo>
                  <a:cubicBezTo>
                    <a:pt x="24152" y="42532"/>
                    <a:pt x="24234" y="42506"/>
                    <a:pt x="24300" y="42450"/>
                  </a:cubicBezTo>
                  <a:cubicBezTo>
                    <a:pt x="24406" y="42369"/>
                    <a:pt x="24484" y="42264"/>
                    <a:pt x="24512" y="42132"/>
                  </a:cubicBezTo>
                  <a:cubicBezTo>
                    <a:pt x="24565" y="42052"/>
                    <a:pt x="24617" y="41921"/>
                    <a:pt x="24643" y="41815"/>
                  </a:cubicBezTo>
                  <a:cubicBezTo>
                    <a:pt x="24670" y="41735"/>
                    <a:pt x="24696" y="41656"/>
                    <a:pt x="24696" y="41576"/>
                  </a:cubicBezTo>
                  <a:lnTo>
                    <a:pt x="24696" y="41604"/>
                  </a:lnTo>
                  <a:cubicBezTo>
                    <a:pt x="24789" y="41752"/>
                    <a:pt x="24947" y="41834"/>
                    <a:pt x="25105" y="41834"/>
                  </a:cubicBezTo>
                  <a:cubicBezTo>
                    <a:pt x="25173" y="41834"/>
                    <a:pt x="25241" y="41819"/>
                    <a:pt x="25305" y="41788"/>
                  </a:cubicBezTo>
                  <a:cubicBezTo>
                    <a:pt x="25436" y="41735"/>
                    <a:pt x="25595" y="41551"/>
                    <a:pt x="25595" y="41392"/>
                  </a:cubicBezTo>
                  <a:cubicBezTo>
                    <a:pt x="25648" y="41312"/>
                    <a:pt x="25675" y="41181"/>
                    <a:pt x="25675" y="41075"/>
                  </a:cubicBezTo>
                  <a:cubicBezTo>
                    <a:pt x="25720" y="41097"/>
                    <a:pt x="25769" y="41107"/>
                    <a:pt x="25820" y="41107"/>
                  </a:cubicBezTo>
                  <a:cubicBezTo>
                    <a:pt x="25949" y="41107"/>
                    <a:pt x="26090" y="41045"/>
                    <a:pt x="26204" y="40969"/>
                  </a:cubicBezTo>
                  <a:cubicBezTo>
                    <a:pt x="26310" y="40863"/>
                    <a:pt x="26441" y="40652"/>
                    <a:pt x="26441" y="40466"/>
                  </a:cubicBezTo>
                  <a:cubicBezTo>
                    <a:pt x="26599" y="40466"/>
                    <a:pt x="26758" y="40334"/>
                    <a:pt x="26838" y="40201"/>
                  </a:cubicBezTo>
                  <a:cubicBezTo>
                    <a:pt x="26944" y="40043"/>
                    <a:pt x="27103" y="39594"/>
                    <a:pt x="26917" y="39461"/>
                  </a:cubicBezTo>
                  <a:cubicBezTo>
                    <a:pt x="26917" y="39355"/>
                    <a:pt x="26917" y="39249"/>
                    <a:pt x="26891" y="39171"/>
                  </a:cubicBezTo>
                  <a:cubicBezTo>
                    <a:pt x="26917" y="39118"/>
                    <a:pt x="26944" y="39065"/>
                    <a:pt x="26944" y="38985"/>
                  </a:cubicBezTo>
                  <a:cubicBezTo>
                    <a:pt x="26944" y="38932"/>
                    <a:pt x="26944" y="38907"/>
                    <a:pt x="26970" y="38854"/>
                  </a:cubicBezTo>
                  <a:cubicBezTo>
                    <a:pt x="26970" y="38879"/>
                    <a:pt x="26970" y="38879"/>
                    <a:pt x="26997" y="38879"/>
                  </a:cubicBezTo>
                  <a:cubicBezTo>
                    <a:pt x="27156" y="38801"/>
                    <a:pt x="27314" y="38721"/>
                    <a:pt x="27420" y="38562"/>
                  </a:cubicBezTo>
                  <a:cubicBezTo>
                    <a:pt x="27445" y="38509"/>
                    <a:pt x="27498" y="38431"/>
                    <a:pt x="27526" y="38378"/>
                  </a:cubicBezTo>
                  <a:cubicBezTo>
                    <a:pt x="27526" y="38350"/>
                    <a:pt x="27551" y="38350"/>
                    <a:pt x="27551" y="38350"/>
                  </a:cubicBezTo>
                  <a:cubicBezTo>
                    <a:pt x="27710" y="38114"/>
                    <a:pt x="27632" y="37796"/>
                    <a:pt x="27579" y="37532"/>
                  </a:cubicBezTo>
                  <a:cubicBezTo>
                    <a:pt x="27526" y="37293"/>
                    <a:pt x="27473" y="36923"/>
                    <a:pt x="27287" y="36739"/>
                  </a:cubicBezTo>
                  <a:cubicBezTo>
                    <a:pt x="27215" y="36683"/>
                    <a:pt x="27150" y="36659"/>
                    <a:pt x="27091" y="36659"/>
                  </a:cubicBezTo>
                  <a:cubicBezTo>
                    <a:pt x="26871" y="36659"/>
                    <a:pt x="26742" y="37000"/>
                    <a:pt x="26680" y="37293"/>
                  </a:cubicBezTo>
                  <a:cubicBezTo>
                    <a:pt x="26652" y="37267"/>
                    <a:pt x="26627" y="37240"/>
                    <a:pt x="26599" y="37187"/>
                  </a:cubicBezTo>
                  <a:cubicBezTo>
                    <a:pt x="26508" y="37102"/>
                    <a:pt x="26425" y="37066"/>
                    <a:pt x="26349" y="37066"/>
                  </a:cubicBezTo>
                  <a:cubicBezTo>
                    <a:pt x="26120" y="37066"/>
                    <a:pt x="25966" y="37404"/>
                    <a:pt x="25887" y="37743"/>
                  </a:cubicBezTo>
                  <a:cubicBezTo>
                    <a:pt x="25834" y="37504"/>
                    <a:pt x="25700" y="37215"/>
                    <a:pt x="25463" y="37134"/>
                  </a:cubicBezTo>
                  <a:cubicBezTo>
                    <a:pt x="25429" y="37125"/>
                    <a:pt x="25395" y="37121"/>
                    <a:pt x="25364" y="37121"/>
                  </a:cubicBezTo>
                  <a:cubicBezTo>
                    <a:pt x="25034" y="37121"/>
                    <a:pt x="24875" y="37597"/>
                    <a:pt x="24801" y="38008"/>
                  </a:cubicBezTo>
                  <a:cubicBezTo>
                    <a:pt x="24749" y="37769"/>
                    <a:pt x="24643" y="37557"/>
                    <a:pt x="24431" y="37451"/>
                  </a:cubicBezTo>
                  <a:cubicBezTo>
                    <a:pt x="24345" y="37415"/>
                    <a:pt x="24266" y="37399"/>
                    <a:pt x="24194" y="37399"/>
                  </a:cubicBezTo>
                  <a:cubicBezTo>
                    <a:pt x="23736" y="37399"/>
                    <a:pt x="23553" y="38059"/>
                    <a:pt x="23507" y="38562"/>
                  </a:cubicBezTo>
                  <a:cubicBezTo>
                    <a:pt x="23374" y="38192"/>
                    <a:pt x="23162" y="37663"/>
                    <a:pt x="22820" y="37451"/>
                  </a:cubicBezTo>
                  <a:cubicBezTo>
                    <a:pt x="22698" y="37374"/>
                    <a:pt x="22590" y="37340"/>
                    <a:pt x="22493" y="37340"/>
                  </a:cubicBezTo>
                  <a:cubicBezTo>
                    <a:pt x="22059" y="37340"/>
                    <a:pt x="21858" y="38018"/>
                    <a:pt x="21815" y="38537"/>
                  </a:cubicBezTo>
                  <a:cubicBezTo>
                    <a:pt x="21682" y="38192"/>
                    <a:pt x="21498" y="37743"/>
                    <a:pt x="21127" y="37663"/>
                  </a:cubicBezTo>
                  <a:cubicBezTo>
                    <a:pt x="21100" y="37638"/>
                    <a:pt x="21100" y="37638"/>
                    <a:pt x="21100" y="37610"/>
                  </a:cubicBezTo>
                  <a:cubicBezTo>
                    <a:pt x="21026" y="37529"/>
                    <a:pt x="20933" y="37496"/>
                    <a:pt x="20832" y="37496"/>
                  </a:cubicBezTo>
                  <a:cubicBezTo>
                    <a:pt x="20538" y="37496"/>
                    <a:pt x="20174" y="37777"/>
                    <a:pt x="20017" y="37955"/>
                  </a:cubicBezTo>
                  <a:cubicBezTo>
                    <a:pt x="19778" y="38272"/>
                    <a:pt x="19594" y="38642"/>
                    <a:pt x="19513" y="39012"/>
                  </a:cubicBezTo>
                  <a:cubicBezTo>
                    <a:pt x="19376" y="38234"/>
                    <a:pt x="19080" y="37475"/>
                    <a:pt x="18557" y="37475"/>
                  </a:cubicBezTo>
                  <a:cubicBezTo>
                    <a:pt x="18476" y="37475"/>
                    <a:pt x="18389" y="37493"/>
                    <a:pt x="18297" y="37532"/>
                  </a:cubicBezTo>
                  <a:lnTo>
                    <a:pt x="18272" y="37504"/>
                  </a:lnTo>
                  <a:cubicBezTo>
                    <a:pt x="18206" y="37478"/>
                    <a:pt x="18143" y="37466"/>
                    <a:pt x="18083" y="37466"/>
                  </a:cubicBezTo>
                  <a:cubicBezTo>
                    <a:pt x="17661" y="37466"/>
                    <a:pt x="17382" y="38060"/>
                    <a:pt x="17267" y="38431"/>
                  </a:cubicBezTo>
                  <a:cubicBezTo>
                    <a:pt x="17267" y="38431"/>
                    <a:pt x="17267" y="38456"/>
                    <a:pt x="17240" y="38456"/>
                  </a:cubicBezTo>
                  <a:cubicBezTo>
                    <a:pt x="17214" y="38298"/>
                    <a:pt x="17187" y="38114"/>
                    <a:pt x="17134" y="37980"/>
                  </a:cubicBezTo>
                  <a:cubicBezTo>
                    <a:pt x="17051" y="37691"/>
                    <a:pt x="16774" y="37369"/>
                    <a:pt x="16481" y="37369"/>
                  </a:cubicBezTo>
                  <a:cubicBezTo>
                    <a:pt x="16399" y="37369"/>
                    <a:pt x="16316" y="37394"/>
                    <a:pt x="16235" y="37451"/>
                  </a:cubicBezTo>
                  <a:cubicBezTo>
                    <a:pt x="15918" y="37479"/>
                    <a:pt x="15681" y="37927"/>
                    <a:pt x="15575" y="38192"/>
                  </a:cubicBezTo>
                  <a:cubicBezTo>
                    <a:pt x="15547" y="38245"/>
                    <a:pt x="15522" y="38325"/>
                    <a:pt x="15495" y="38378"/>
                  </a:cubicBezTo>
                  <a:cubicBezTo>
                    <a:pt x="15469" y="38086"/>
                    <a:pt x="15389" y="37743"/>
                    <a:pt x="15099" y="37585"/>
                  </a:cubicBezTo>
                  <a:cubicBezTo>
                    <a:pt x="14986" y="37528"/>
                    <a:pt x="14883" y="37503"/>
                    <a:pt x="14791" y="37503"/>
                  </a:cubicBezTo>
                  <a:cubicBezTo>
                    <a:pt x="14493" y="37503"/>
                    <a:pt x="14300" y="37764"/>
                    <a:pt x="14200" y="38086"/>
                  </a:cubicBezTo>
                  <a:cubicBezTo>
                    <a:pt x="14173" y="37796"/>
                    <a:pt x="14120" y="37504"/>
                    <a:pt x="13989" y="37373"/>
                  </a:cubicBezTo>
                  <a:cubicBezTo>
                    <a:pt x="13910" y="37283"/>
                    <a:pt x="13840" y="37244"/>
                    <a:pt x="13778" y="37244"/>
                  </a:cubicBezTo>
                  <a:cubicBezTo>
                    <a:pt x="13565" y="37244"/>
                    <a:pt x="13442" y="37687"/>
                    <a:pt x="13379" y="38033"/>
                  </a:cubicBezTo>
                  <a:cubicBezTo>
                    <a:pt x="13327" y="37849"/>
                    <a:pt x="13274" y="37638"/>
                    <a:pt x="13143" y="37479"/>
                  </a:cubicBezTo>
                  <a:cubicBezTo>
                    <a:pt x="13049" y="37333"/>
                    <a:pt x="12944" y="37273"/>
                    <a:pt x="12845" y="37273"/>
                  </a:cubicBezTo>
                  <a:cubicBezTo>
                    <a:pt x="12745" y="37273"/>
                    <a:pt x="12653" y="37333"/>
                    <a:pt x="12586" y="37426"/>
                  </a:cubicBezTo>
                  <a:cubicBezTo>
                    <a:pt x="12533" y="37187"/>
                    <a:pt x="12428" y="36923"/>
                    <a:pt x="12216" y="36870"/>
                  </a:cubicBezTo>
                  <a:cubicBezTo>
                    <a:pt x="12163" y="36854"/>
                    <a:pt x="12116" y="36847"/>
                    <a:pt x="12073" y="36847"/>
                  </a:cubicBezTo>
                  <a:cubicBezTo>
                    <a:pt x="11900" y="36847"/>
                    <a:pt x="11799" y="36965"/>
                    <a:pt x="11715" y="37134"/>
                  </a:cubicBezTo>
                  <a:cubicBezTo>
                    <a:pt x="11715" y="37109"/>
                    <a:pt x="11715" y="37109"/>
                    <a:pt x="11740" y="37081"/>
                  </a:cubicBezTo>
                  <a:cubicBezTo>
                    <a:pt x="12164" y="35244"/>
                    <a:pt x="11287" y="32483"/>
                    <a:pt x="9240" y="32483"/>
                  </a:cubicBezTo>
                  <a:cubicBezTo>
                    <a:pt x="8990" y="32483"/>
                    <a:pt x="8722" y="32525"/>
                    <a:pt x="8436" y="32614"/>
                  </a:cubicBezTo>
                  <a:cubicBezTo>
                    <a:pt x="7916" y="32783"/>
                    <a:pt x="7485" y="32966"/>
                    <a:pt x="7069" y="32966"/>
                  </a:cubicBezTo>
                  <a:cubicBezTo>
                    <a:pt x="6703" y="32966"/>
                    <a:pt x="6347" y="32824"/>
                    <a:pt x="5951" y="32403"/>
                  </a:cubicBezTo>
                  <a:cubicBezTo>
                    <a:pt x="5211" y="31582"/>
                    <a:pt x="4443" y="30260"/>
                    <a:pt x="4153" y="29202"/>
                  </a:cubicBezTo>
                  <a:cubicBezTo>
                    <a:pt x="3914" y="28384"/>
                    <a:pt x="4020" y="27590"/>
                    <a:pt x="4629" y="26823"/>
                  </a:cubicBezTo>
                  <a:cubicBezTo>
                    <a:pt x="4760" y="26664"/>
                    <a:pt x="4946" y="26533"/>
                    <a:pt x="5077" y="26347"/>
                  </a:cubicBezTo>
                  <a:cubicBezTo>
                    <a:pt x="5369" y="25898"/>
                    <a:pt x="5395" y="25606"/>
                    <a:pt x="5236" y="25130"/>
                  </a:cubicBezTo>
                  <a:cubicBezTo>
                    <a:pt x="5210" y="25078"/>
                    <a:pt x="5163" y="25051"/>
                    <a:pt x="5124" y="25051"/>
                  </a:cubicBezTo>
                  <a:cubicBezTo>
                    <a:pt x="5085" y="25051"/>
                    <a:pt x="5052" y="25078"/>
                    <a:pt x="5052" y="25130"/>
                  </a:cubicBezTo>
                  <a:cubicBezTo>
                    <a:pt x="5077" y="25898"/>
                    <a:pt x="4654" y="26347"/>
                    <a:pt x="4231" y="26797"/>
                  </a:cubicBezTo>
                  <a:cubicBezTo>
                    <a:pt x="3755" y="20477"/>
                    <a:pt x="1" y="14449"/>
                    <a:pt x="3941" y="8473"/>
                  </a:cubicBezTo>
                  <a:cubicBezTo>
                    <a:pt x="5712" y="5776"/>
                    <a:pt x="8197" y="3583"/>
                    <a:pt x="11239" y="2473"/>
                  </a:cubicBezTo>
                  <a:cubicBezTo>
                    <a:pt x="14278" y="1362"/>
                    <a:pt x="17637" y="728"/>
                    <a:pt x="20863" y="647"/>
                  </a:cubicBezTo>
                  <a:cubicBezTo>
                    <a:pt x="20916" y="622"/>
                    <a:pt x="20969" y="622"/>
                    <a:pt x="20994" y="594"/>
                  </a:cubicBezTo>
                  <a:close/>
                  <a:moveTo>
                    <a:pt x="22493" y="0"/>
                  </a:moveTo>
                  <a:cubicBezTo>
                    <a:pt x="21851" y="0"/>
                    <a:pt x="21217" y="68"/>
                    <a:pt x="20599" y="224"/>
                  </a:cubicBezTo>
                  <a:cubicBezTo>
                    <a:pt x="20571" y="224"/>
                    <a:pt x="20571" y="224"/>
                    <a:pt x="20546" y="252"/>
                  </a:cubicBezTo>
                  <a:cubicBezTo>
                    <a:pt x="20257" y="221"/>
                    <a:pt x="19969" y="207"/>
                    <a:pt x="19681" y="207"/>
                  </a:cubicBezTo>
                  <a:cubicBezTo>
                    <a:pt x="18490" y="207"/>
                    <a:pt x="17301" y="444"/>
                    <a:pt x="16129" y="700"/>
                  </a:cubicBezTo>
                  <a:cubicBezTo>
                    <a:pt x="14517" y="1045"/>
                    <a:pt x="12878" y="1387"/>
                    <a:pt x="11345" y="1944"/>
                  </a:cubicBezTo>
                  <a:cubicBezTo>
                    <a:pt x="8356" y="2948"/>
                    <a:pt x="6110" y="4852"/>
                    <a:pt x="4259" y="7363"/>
                  </a:cubicBezTo>
                  <a:cubicBezTo>
                    <a:pt x="2380" y="9848"/>
                    <a:pt x="1456" y="12625"/>
                    <a:pt x="1721" y="15771"/>
                  </a:cubicBezTo>
                  <a:cubicBezTo>
                    <a:pt x="2010" y="19553"/>
                    <a:pt x="3544" y="23121"/>
                    <a:pt x="4020" y="26903"/>
                  </a:cubicBezTo>
                  <a:cubicBezTo>
                    <a:pt x="4020" y="26928"/>
                    <a:pt x="4047" y="26956"/>
                    <a:pt x="4047" y="26981"/>
                  </a:cubicBezTo>
                  <a:cubicBezTo>
                    <a:pt x="3677" y="27404"/>
                    <a:pt x="3360" y="27855"/>
                    <a:pt x="3491" y="28621"/>
                  </a:cubicBezTo>
                  <a:cubicBezTo>
                    <a:pt x="3755" y="29943"/>
                    <a:pt x="4549" y="31398"/>
                    <a:pt x="5342" y="32428"/>
                  </a:cubicBezTo>
                  <a:cubicBezTo>
                    <a:pt x="5845" y="33090"/>
                    <a:pt x="6427" y="33619"/>
                    <a:pt x="7220" y="33619"/>
                  </a:cubicBezTo>
                  <a:cubicBezTo>
                    <a:pt x="7827" y="35178"/>
                    <a:pt x="8250" y="36686"/>
                    <a:pt x="8303" y="38403"/>
                  </a:cubicBezTo>
                  <a:cubicBezTo>
                    <a:pt x="8330" y="39436"/>
                    <a:pt x="7827" y="40969"/>
                    <a:pt x="8436" y="41868"/>
                  </a:cubicBezTo>
                  <a:cubicBezTo>
                    <a:pt x="8462" y="41893"/>
                    <a:pt x="8489" y="41921"/>
                    <a:pt x="8514" y="41921"/>
                  </a:cubicBezTo>
                  <a:cubicBezTo>
                    <a:pt x="9335" y="44326"/>
                    <a:pt x="11397" y="46705"/>
                    <a:pt x="13354" y="48239"/>
                  </a:cubicBezTo>
                  <a:cubicBezTo>
                    <a:pt x="15363" y="49800"/>
                    <a:pt x="17980" y="50037"/>
                    <a:pt x="20440" y="50037"/>
                  </a:cubicBezTo>
                  <a:cubicBezTo>
                    <a:pt x="23084" y="50011"/>
                    <a:pt x="25013" y="49138"/>
                    <a:pt x="26652" y="47128"/>
                  </a:cubicBezTo>
                  <a:cubicBezTo>
                    <a:pt x="27737" y="45806"/>
                    <a:pt x="28795" y="44484"/>
                    <a:pt x="29825" y="43162"/>
                  </a:cubicBezTo>
                  <a:cubicBezTo>
                    <a:pt x="30434" y="42369"/>
                    <a:pt x="31041" y="41629"/>
                    <a:pt x="30910" y="40624"/>
                  </a:cubicBezTo>
                  <a:cubicBezTo>
                    <a:pt x="30910" y="40599"/>
                    <a:pt x="30883" y="40599"/>
                    <a:pt x="30883" y="40571"/>
                  </a:cubicBezTo>
                  <a:cubicBezTo>
                    <a:pt x="31041" y="39541"/>
                    <a:pt x="30883" y="38484"/>
                    <a:pt x="30910" y="37451"/>
                  </a:cubicBezTo>
                  <a:cubicBezTo>
                    <a:pt x="30963" y="36051"/>
                    <a:pt x="31280" y="34782"/>
                    <a:pt x="31650" y="33485"/>
                  </a:cubicBezTo>
                  <a:cubicBezTo>
                    <a:pt x="31753" y="33493"/>
                    <a:pt x="31856" y="33499"/>
                    <a:pt x="31960" y="33499"/>
                  </a:cubicBezTo>
                  <a:cubicBezTo>
                    <a:pt x="32230" y="33499"/>
                    <a:pt x="32508" y="33461"/>
                    <a:pt x="32814" y="33327"/>
                  </a:cubicBezTo>
                  <a:cubicBezTo>
                    <a:pt x="34373" y="32614"/>
                    <a:pt x="35483" y="30154"/>
                    <a:pt x="35669" y="28542"/>
                  </a:cubicBezTo>
                  <a:cubicBezTo>
                    <a:pt x="35669" y="28542"/>
                    <a:pt x="35669" y="28568"/>
                    <a:pt x="35695" y="28568"/>
                  </a:cubicBezTo>
                  <a:cubicBezTo>
                    <a:pt x="35705" y="28588"/>
                    <a:pt x="35728" y="28597"/>
                    <a:pt x="35751" y="28597"/>
                  </a:cubicBezTo>
                  <a:cubicBezTo>
                    <a:pt x="35788" y="28597"/>
                    <a:pt x="35828" y="28575"/>
                    <a:pt x="35828" y="28542"/>
                  </a:cubicBezTo>
                  <a:cubicBezTo>
                    <a:pt x="35906" y="28013"/>
                    <a:pt x="35511" y="27538"/>
                    <a:pt x="35166" y="27193"/>
                  </a:cubicBezTo>
                  <a:cubicBezTo>
                    <a:pt x="35035" y="23624"/>
                    <a:pt x="36462" y="20240"/>
                    <a:pt x="36911" y="16723"/>
                  </a:cubicBezTo>
                  <a:cubicBezTo>
                    <a:pt x="37281" y="13656"/>
                    <a:pt x="37122" y="10483"/>
                    <a:pt x="35828" y="7655"/>
                  </a:cubicBezTo>
                  <a:cubicBezTo>
                    <a:pt x="34584" y="4983"/>
                    <a:pt x="32496" y="3160"/>
                    <a:pt x="29825" y="1997"/>
                  </a:cubicBezTo>
                  <a:cubicBezTo>
                    <a:pt x="27635" y="1048"/>
                    <a:pt x="25008" y="0"/>
                    <a:pt x="22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30;p106">
              <a:extLst>
                <a:ext uri="{FF2B5EF4-FFF2-40B4-BE49-F238E27FC236}">
                  <a16:creationId xmlns:a16="http://schemas.microsoft.com/office/drawing/2014/main" id="{E8353175-FAA4-74AD-D8A1-712B78C4C885}"/>
                </a:ext>
              </a:extLst>
            </p:cNvPr>
            <p:cNvSpPr/>
            <p:nvPr/>
          </p:nvSpPr>
          <p:spPr>
            <a:xfrm>
              <a:off x="3459075" y="2385475"/>
              <a:ext cx="662325" cy="235675"/>
            </a:xfrm>
            <a:custGeom>
              <a:avLst/>
              <a:gdLst/>
              <a:ahLst/>
              <a:cxnLst/>
              <a:rect l="l" t="t" r="r" b="b"/>
              <a:pathLst>
                <a:path w="26493" h="9427" extrusionOk="0">
                  <a:moveTo>
                    <a:pt x="6626" y="1034"/>
                  </a:moveTo>
                  <a:cubicBezTo>
                    <a:pt x="6939" y="1034"/>
                    <a:pt x="7244" y="1054"/>
                    <a:pt x="7534" y="1093"/>
                  </a:cubicBezTo>
                  <a:cubicBezTo>
                    <a:pt x="10100" y="1463"/>
                    <a:pt x="11105" y="3395"/>
                    <a:pt x="10788" y="5747"/>
                  </a:cubicBezTo>
                  <a:cubicBezTo>
                    <a:pt x="9624" y="7598"/>
                    <a:pt x="7905" y="8683"/>
                    <a:pt x="5578" y="8735"/>
                  </a:cubicBezTo>
                  <a:cubicBezTo>
                    <a:pt x="5546" y="8736"/>
                    <a:pt x="5515" y="8737"/>
                    <a:pt x="5484" y="8737"/>
                  </a:cubicBezTo>
                  <a:cubicBezTo>
                    <a:pt x="2919" y="8737"/>
                    <a:pt x="179" y="5611"/>
                    <a:pt x="1823" y="3130"/>
                  </a:cubicBezTo>
                  <a:cubicBezTo>
                    <a:pt x="2814" y="1690"/>
                    <a:pt x="4839" y="1034"/>
                    <a:pt x="6626" y="1034"/>
                  </a:cubicBezTo>
                  <a:close/>
                  <a:moveTo>
                    <a:pt x="21030" y="591"/>
                  </a:moveTo>
                  <a:cubicBezTo>
                    <a:pt x="23292" y="591"/>
                    <a:pt x="25256" y="1627"/>
                    <a:pt x="25778" y="3949"/>
                  </a:cubicBezTo>
                  <a:cubicBezTo>
                    <a:pt x="26355" y="6428"/>
                    <a:pt x="24853" y="8862"/>
                    <a:pt x="22347" y="8862"/>
                  </a:cubicBezTo>
                  <a:cubicBezTo>
                    <a:pt x="22099" y="8862"/>
                    <a:pt x="21841" y="8838"/>
                    <a:pt x="21575" y="8788"/>
                  </a:cubicBezTo>
                  <a:cubicBezTo>
                    <a:pt x="19354" y="8365"/>
                    <a:pt x="16128" y="7174"/>
                    <a:pt x="16340" y="4583"/>
                  </a:cubicBezTo>
                  <a:cubicBezTo>
                    <a:pt x="16340" y="4558"/>
                    <a:pt x="16365" y="4558"/>
                    <a:pt x="16365" y="4530"/>
                  </a:cubicBezTo>
                  <a:cubicBezTo>
                    <a:pt x="16816" y="3420"/>
                    <a:pt x="17027" y="2231"/>
                    <a:pt x="18057" y="1463"/>
                  </a:cubicBezTo>
                  <a:cubicBezTo>
                    <a:pt x="18878" y="829"/>
                    <a:pt x="19908" y="617"/>
                    <a:pt x="20940" y="592"/>
                  </a:cubicBezTo>
                  <a:cubicBezTo>
                    <a:pt x="20970" y="592"/>
                    <a:pt x="21000" y="591"/>
                    <a:pt x="21030" y="591"/>
                  </a:cubicBezTo>
                  <a:close/>
                  <a:moveTo>
                    <a:pt x="21173" y="1"/>
                  </a:moveTo>
                  <a:cubicBezTo>
                    <a:pt x="18694" y="1"/>
                    <a:pt x="16637" y="1268"/>
                    <a:pt x="16234" y="3712"/>
                  </a:cubicBezTo>
                  <a:cubicBezTo>
                    <a:pt x="15705" y="3261"/>
                    <a:pt x="15018" y="2997"/>
                    <a:pt x="14515" y="2521"/>
                  </a:cubicBezTo>
                  <a:cubicBezTo>
                    <a:pt x="14250" y="2284"/>
                    <a:pt x="14066" y="1967"/>
                    <a:pt x="13668" y="1939"/>
                  </a:cubicBezTo>
                  <a:cubicBezTo>
                    <a:pt x="13644" y="1937"/>
                    <a:pt x="13621" y="1936"/>
                    <a:pt x="13597" y="1936"/>
                  </a:cubicBezTo>
                  <a:cubicBezTo>
                    <a:pt x="13339" y="1936"/>
                    <a:pt x="13122" y="2061"/>
                    <a:pt x="12928" y="2231"/>
                  </a:cubicBezTo>
                  <a:cubicBezTo>
                    <a:pt x="12744" y="2390"/>
                    <a:pt x="12638" y="2627"/>
                    <a:pt x="12452" y="2813"/>
                  </a:cubicBezTo>
                  <a:cubicBezTo>
                    <a:pt x="12162" y="3103"/>
                    <a:pt x="11765" y="3236"/>
                    <a:pt x="11422" y="3473"/>
                  </a:cubicBezTo>
                  <a:cubicBezTo>
                    <a:pt x="10946" y="2204"/>
                    <a:pt x="9624" y="1040"/>
                    <a:pt x="8461" y="698"/>
                  </a:cubicBezTo>
                  <a:cubicBezTo>
                    <a:pt x="7910" y="530"/>
                    <a:pt x="7290" y="446"/>
                    <a:pt x="6649" y="446"/>
                  </a:cubicBezTo>
                  <a:cubicBezTo>
                    <a:pt x="4460" y="446"/>
                    <a:pt x="2010" y="1420"/>
                    <a:pt x="1111" y="3342"/>
                  </a:cubicBezTo>
                  <a:cubicBezTo>
                    <a:pt x="0" y="5694"/>
                    <a:pt x="2168" y="8814"/>
                    <a:pt x="4626" y="9159"/>
                  </a:cubicBezTo>
                  <a:cubicBezTo>
                    <a:pt x="4853" y="9193"/>
                    <a:pt x="5097" y="9210"/>
                    <a:pt x="5350" y="9210"/>
                  </a:cubicBezTo>
                  <a:cubicBezTo>
                    <a:pt x="7427" y="9210"/>
                    <a:pt x="10215" y="8071"/>
                    <a:pt x="10946" y="6091"/>
                  </a:cubicBezTo>
                  <a:cubicBezTo>
                    <a:pt x="10946" y="6091"/>
                    <a:pt x="10972" y="6091"/>
                    <a:pt x="10999" y="6064"/>
                  </a:cubicBezTo>
                  <a:cubicBezTo>
                    <a:pt x="11687" y="5324"/>
                    <a:pt x="11765" y="4425"/>
                    <a:pt x="11475" y="3579"/>
                  </a:cubicBezTo>
                  <a:cubicBezTo>
                    <a:pt x="11818" y="3473"/>
                    <a:pt x="12162" y="3395"/>
                    <a:pt x="12452" y="3183"/>
                  </a:cubicBezTo>
                  <a:cubicBezTo>
                    <a:pt x="12585" y="3077"/>
                    <a:pt x="12691" y="2919"/>
                    <a:pt x="12797" y="2813"/>
                  </a:cubicBezTo>
                  <a:cubicBezTo>
                    <a:pt x="13024" y="2548"/>
                    <a:pt x="13047" y="2459"/>
                    <a:pt x="13255" y="2459"/>
                  </a:cubicBezTo>
                  <a:cubicBezTo>
                    <a:pt x="13338" y="2459"/>
                    <a:pt x="13450" y="2473"/>
                    <a:pt x="13616" y="2496"/>
                  </a:cubicBezTo>
                  <a:cubicBezTo>
                    <a:pt x="14225" y="2549"/>
                    <a:pt x="14331" y="2838"/>
                    <a:pt x="14832" y="3130"/>
                  </a:cubicBezTo>
                  <a:cubicBezTo>
                    <a:pt x="15255" y="3395"/>
                    <a:pt x="15731" y="3659"/>
                    <a:pt x="16207" y="3843"/>
                  </a:cubicBezTo>
                  <a:lnTo>
                    <a:pt x="16234" y="3843"/>
                  </a:lnTo>
                  <a:cubicBezTo>
                    <a:pt x="16207" y="3923"/>
                    <a:pt x="16207" y="4029"/>
                    <a:pt x="16207" y="4107"/>
                  </a:cubicBezTo>
                  <a:cubicBezTo>
                    <a:pt x="15018" y="6885"/>
                    <a:pt x="18798" y="8630"/>
                    <a:pt x="20940" y="9184"/>
                  </a:cubicBezTo>
                  <a:cubicBezTo>
                    <a:pt x="21504" y="9330"/>
                    <a:pt x="22068" y="9427"/>
                    <a:pt x="22618" y="9427"/>
                  </a:cubicBezTo>
                  <a:cubicBezTo>
                    <a:pt x="23459" y="9427"/>
                    <a:pt x="24266" y="9200"/>
                    <a:pt x="24985" y="8577"/>
                  </a:cubicBezTo>
                  <a:cubicBezTo>
                    <a:pt x="25989" y="7678"/>
                    <a:pt x="26493" y="6328"/>
                    <a:pt x="26493" y="5006"/>
                  </a:cubicBezTo>
                  <a:cubicBezTo>
                    <a:pt x="26465" y="2098"/>
                    <a:pt x="24325" y="169"/>
                    <a:pt x="21548" y="10"/>
                  </a:cubicBezTo>
                  <a:cubicBezTo>
                    <a:pt x="21422" y="4"/>
                    <a:pt x="21297" y="1"/>
                    <a:pt x="21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31;p106">
              <a:extLst>
                <a:ext uri="{FF2B5EF4-FFF2-40B4-BE49-F238E27FC236}">
                  <a16:creationId xmlns:a16="http://schemas.microsoft.com/office/drawing/2014/main" id="{5E99B96A-B7F0-F1D9-10CF-FC151EC29822}"/>
                </a:ext>
              </a:extLst>
            </p:cNvPr>
            <p:cNvSpPr/>
            <p:nvPr/>
          </p:nvSpPr>
          <p:spPr>
            <a:xfrm>
              <a:off x="3754500" y="3090725"/>
              <a:ext cx="38375" cy="35350"/>
            </a:xfrm>
            <a:custGeom>
              <a:avLst/>
              <a:gdLst/>
              <a:ahLst/>
              <a:cxnLst/>
              <a:rect l="l" t="t" r="r" b="b"/>
              <a:pathLst>
                <a:path w="1535" h="1414" extrusionOk="0">
                  <a:moveTo>
                    <a:pt x="1504" y="0"/>
                  </a:moveTo>
                  <a:cubicBezTo>
                    <a:pt x="1497" y="0"/>
                    <a:pt x="1489" y="3"/>
                    <a:pt x="1481" y="11"/>
                  </a:cubicBezTo>
                  <a:cubicBezTo>
                    <a:pt x="1244" y="222"/>
                    <a:pt x="1139" y="539"/>
                    <a:pt x="927" y="778"/>
                  </a:cubicBezTo>
                  <a:cubicBezTo>
                    <a:pt x="688" y="1068"/>
                    <a:pt x="371" y="1227"/>
                    <a:pt x="28" y="1360"/>
                  </a:cubicBezTo>
                  <a:cubicBezTo>
                    <a:pt x="1" y="1360"/>
                    <a:pt x="1" y="1413"/>
                    <a:pt x="28" y="1413"/>
                  </a:cubicBezTo>
                  <a:cubicBezTo>
                    <a:pt x="371" y="1386"/>
                    <a:pt x="663" y="1254"/>
                    <a:pt x="900" y="1015"/>
                  </a:cubicBezTo>
                  <a:cubicBezTo>
                    <a:pt x="1217" y="751"/>
                    <a:pt x="1323" y="381"/>
                    <a:pt x="1534" y="38"/>
                  </a:cubicBezTo>
                  <a:cubicBezTo>
                    <a:pt x="1534" y="19"/>
                    <a:pt x="1521" y="0"/>
                    <a:pt x="1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32;p106">
              <a:extLst>
                <a:ext uri="{FF2B5EF4-FFF2-40B4-BE49-F238E27FC236}">
                  <a16:creationId xmlns:a16="http://schemas.microsoft.com/office/drawing/2014/main" id="{0A5E4FC9-D680-4609-5F43-9C775BC539D4}"/>
                </a:ext>
              </a:extLst>
            </p:cNvPr>
            <p:cNvSpPr/>
            <p:nvPr/>
          </p:nvSpPr>
          <p:spPr>
            <a:xfrm>
              <a:off x="3806050" y="3044225"/>
              <a:ext cx="50950" cy="87125"/>
            </a:xfrm>
            <a:custGeom>
              <a:avLst/>
              <a:gdLst/>
              <a:ahLst/>
              <a:cxnLst/>
              <a:rect l="l" t="t" r="r" b="b"/>
              <a:pathLst>
                <a:path w="2038" h="3485" extrusionOk="0">
                  <a:moveTo>
                    <a:pt x="111" y="1"/>
                  </a:moveTo>
                  <a:cubicBezTo>
                    <a:pt x="95" y="1"/>
                    <a:pt x="81" y="7"/>
                    <a:pt x="81" y="20"/>
                  </a:cubicBezTo>
                  <a:cubicBezTo>
                    <a:pt x="107" y="470"/>
                    <a:pt x="1" y="841"/>
                    <a:pt x="134" y="1289"/>
                  </a:cubicBezTo>
                  <a:cubicBezTo>
                    <a:pt x="213" y="1659"/>
                    <a:pt x="371" y="2029"/>
                    <a:pt x="557" y="2374"/>
                  </a:cubicBezTo>
                  <a:cubicBezTo>
                    <a:pt x="875" y="2956"/>
                    <a:pt x="1323" y="3485"/>
                    <a:pt x="2010" y="3485"/>
                  </a:cubicBezTo>
                  <a:cubicBezTo>
                    <a:pt x="2038" y="3485"/>
                    <a:pt x="2038" y="3457"/>
                    <a:pt x="2010" y="3457"/>
                  </a:cubicBezTo>
                  <a:cubicBezTo>
                    <a:pt x="1217" y="3114"/>
                    <a:pt x="794" y="2505"/>
                    <a:pt x="477" y="1739"/>
                  </a:cubicBezTo>
                  <a:cubicBezTo>
                    <a:pt x="240" y="1158"/>
                    <a:pt x="293" y="602"/>
                    <a:pt x="160" y="20"/>
                  </a:cubicBezTo>
                  <a:cubicBezTo>
                    <a:pt x="147" y="7"/>
                    <a:pt x="127"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3;p106">
              <a:extLst>
                <a:ext uri="{FF2B5EF4-FFF2-40B4-BE49-F238E27FC236}">
                  <a16:creationId xmlns:a16="http://schemas.microsoft.com/office/drawing/2014/main" id="{3A3D611F-A2B9-B35E-37F4-6B4041A56987}"/>
                </a:ext>
              </a:extLst>
            </p:cNvPr>
            <p:cNvSpPr/>
            <p:nvPr/>
          </p:nvSpPr>
          <p:spPr>
            <a:xfrm>
              <a:off x="3536625" y="2597800"/>
              <a:ext cx="176800" cy="99575"/>
            </a:xfrm>
            <a:custGeom>
              <a:avLst/>
              <a:gdLst/>
              <a:ahLst/>
              <a:cxnLst/>
              <a:rect l="l" t="t" r="r" b="b"/>
              <a:pathLst>
                <a:path w="7072" h="3983" extrusionOk="0">
                  <a:moveTo>
                    <a:pt x="6984" y="0"/>
                  </a:moveTo>
                  <a:cubicBezTo>
                    <a:pt x="6980" y="0"/>
                    <a:pt x="6975" y="1"/>
                    <a:pt x="6971" y="3"/>
                  </a:cubicBezTo>
                  <a:cubicBezTo>
                    <a:pt x="5359" y="666"/>
                    <a:pt x="3639" y="1008"/>
                    <a:pt x="2080" y="1696"/>
                  </a:cubicBezTo>
                  <a:cubicBezTo>
                    <a:pt x="1101" y="2119"/>
                    <a:pt x="149" y="2781"/>
                    <a:pt x="18" y="3891"/>
                  </a:cubicBezTo>
                  <a:cubicBezTo>
                    <a:pt x="0" y="3942"/>
                    <a:pt x="28" y="3983"/>
                    <a:pt x="64" y="3983"/>
                  </a:cubicBezTo>
                  <a:cubicBezTo>
                    <a:pt x="84" y="3983"/>
                    <a:pt x="105" y="3971"/>
                    <a:pt x="124" y="3944"/>
                  </a:cubicBezTo>
                  <a:cubicBezTo>
                    <a:pt x="1365" y="1325"/>
                    <a:pt x="4619" y="1247"/>
                    <a:pt x="7024" y="137"/>
                  </a:cubicBezTo>
                  <a:cubicBezTo>
                    <a:pt x="7072" y="112"/>
                    <a:pt x="7032" y="0"/>
                    <a:pt x="6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34;p106">
              <a:extLst>
                <a:ext uri="{FF2B5EF4-FFF2-40B4-BE49-F238E27FC236}">
                  <a16:creationId xmlns:a16="http://schemas.microsoft.com/office/drawing/2014/main" id="{164A765A-7264-0104-E54A-B1E1B0C73F24}"/>
                </a:ext>
              </a:extLst>
            </p:cNvPr>
            <p:cNvSpPr/>
            <p:nvPr/>
          </p:nvSpPr>
          <p:spPr>
            <a:xfrm>
              <a:off x="3900100" y="2608325"/>
              <a:ext cx="167300" cy="100550"/>
            </a:xfrm>
            <a:custGeom>
              <a:avLst/>
              <a:gdLst/>
              <a:ahLst/>
              <a:cxnLst/>
              <a:rect l="l" t="t" r="r" b="b"/>
              <a:pathLst>
                <a:path w="6692" h="4022" extrusionOk="0">
                  <a:moveTo>
                    <a:pt x="78" y="1"/>
                  </a:moveTo>
                  <a:cubicBezTo>
                    <a:pt x="34" y="1"/>
                    <a:pt x="1" y="62"/>
                    <a:pt x="46" y="86"/>
                  </a:cubicBezTo>
                  <a:cubicBezTo>
                    <a:pt x="761" y="879"/>
                    <a:pt x="1713" y="932"/>
                    <a:pt x="2718" y="1143"/>
                  </a:cubicBezTo>
                  <a:cubicBezTo>
                    <a:pt x="4463" y="1514"/>
                    <a:pt x="5573" y="2518"/>
                    <a:pt x="6525" y="3971"/>
                  </a:cubicBezTo>
                  <a:cubicBezTo>
                    <a:pt x="6543" y="4007"/>
                    <a:pt x="6569" y="4022"/>
                    <a:pt x="6595" y="4022"/>
                  </a:cubicBezTo>
                  <a:cubicBezTo>
                    <a:pt x="6645" y="4022"/>
                    <a:pt x="6691" y="3964"/>
                    <a:pt x="6656" y="3893"/>
                  </a:cubicBezTo>
                  <a:cubicBezTo>
                    <a:pt x="6180" y="2755"/>
                    <a:pt x="5203" y="1831"/>
                    <a:pt x="4065" y="1328"/>
                  </a:cubicBezTo>
                  <a:cubicBezTo>
                    <a:pt x="2796" y="746"/>
                    <a:pt x="1263" y="904"/>
                    <a:pt x="99" y="6"/>
                  </a:cubicBezTo>
                  <a:cubicBezTo>
                    <a:pt x="92" y="2"/>
                    <a:pt x="85"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35;p106">
              <a:extLst>
                <a:ext uri="{FF2B5EF4-FFF2-40B4-BE49-F238E27FC236}">
                  <a16:creationId xmlns:a16="http://schemas.microsoft.com/office/drawing/2014/main" id="{212B08DC-3235-B784-4BF5-32ABD20C5B91}"/>
                </a:ext>
              </a:extLst>
            </p:cNvPr>
            <p:cNvSpPr/>
            <p:nvPr/>
          </p:nvSpPr>
          <p:spPr>
            <a:xfrm>
              <a:off x="3795475" y="2789325"/>
              <a:ext cx="6000" cy="32500"/>
            </a:xfrm>
            <a:custGeom>
              <a:avLst/>
              <a:gdLst/>
              <a:ahLst/>
              <a:cxnLst/>
              <a:rect l="l" t="t" r="r" b="b"/>
              <a:pathLst>
                <a:path w="240" h="1300" extrusionOk="0">
                  <a:moveTo>
                    <a:pt x="62" y="1"/>
                  </a:moveTo>
                  <a:cubicBezTo>
                    <a:pt x="33" y="1"/>
                    <a:pt x="1" y="20"/>
                    <a:pt x="1" y="63"/>
                  </a:cubicBezTo>
                  <a:cubicBezTo>
                    <a:pt x="28" y="461"/>
                    <a:pt x="1" y="856"/>
                    <a:pt x="54" y="1279"/>
                  </a:cubicBezTo>
                  <a:cubicBezTo>
                    <a:pt x="54" y="1293"/>
                    <a:pt x="74" y="1300"/>
                    <a:pt x="94" y="1300"/>
                  </a:cubicBezTo>
                  <a:cubicBezTo>
                    <a:pt x="114" y="1300"/>
                    <a:pt x="134" y="1293"/>
                    <a:pt x="134" y="1279"/>
                  </a:cubicBezTo>
                  <a:cubicBezTo>
                    <a:pt x="240" y="856"/>
                    <a:pt x="187" y="433"/>
                    <a:pt x="107" y="38"/>
                  </a:cubicBezTo>
                  <a:cubicBezTo>
                    <a:pt x="107" y="14"/>
                    <a:pt x="85"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36;p106">
              <a:extLst>
                <a:ext uri="{FF2B5EF4-FFF2-40B4-BE49-F238E27FC236}">
                  <a16:creationId xmlns:a16="http://schemas.microsoft.com/office/drawing/2014/main" id="{75E36F7F-B953-0D05-A6F9-01A9F4A6F5A0}"/>
                </a:ext>
              </a:extLst>
            </p:cNvPr>
            <p:cNvSpPr/>
            <p:nvPr/>
          </p:nvSpPr>
          <p:spPr>
            <a:xfrm>
              <a:off x="3419650" y="2210375"/>
              <a:ext cx="62550" cy="318125"/>
            </a:xfrm>
            <a:custGeom>
              <a:avLst/>
              <a:gdLst/>
              <a:ahLst/>
              <a:cxnLst/>
              <a:rect l="l" t="t" r="r" b="b"/>
              <a:pathLst>
                <a:path w="2502" h="12725" extrusionOk="0">
                  <a:moveTo>
                    <a:pt x="102" y="0"/>
                  </a:moveTo>
                  <a:cubicBezTo>
                    <a:pt x="64" y="0"/>
                    <a:pt x="0" y="44"/>
                    <a:pt x="44" y="87"/>
                  </a:cubicBezTo>
                  <a:cubicBezTo>
                    <a:pt x="678" y="959"/>
                    <a:pt x="1391" y="1779"/>
                    <a:pt x="1736" y="2809"/>
                  </a:cubicBezTo>
                  <a:cubicBezTo>
                    <a:pt x="2237" y="4212"/>
                    <a:pt x="1920" y="5400"/>
                    <a:pt x="1550" y="6750"/>
                  </a:cubicBezTo>
                  <a:cubicBezTo>
                    <a:pt x="1021" y="8654"/>
                    <a:pt x="520" y="10663"/>
                    <a:pt x="678" y="12645"/>
                  </a:cubicBezTo>
                  <a:cubicBezTo>
                    <a:pt x="678" y="12698"/>
                    <a:pt x="718" y="12724"/>
                    <a:pt x="757" y="12724"/>
                  </a:cubicBezTo>
                  <a:cubicBezTo>
                    <a:pt x="797" y="12724"/>
                    <a:pt x="837" y="12698"/>
                    <a:pt x="837" y="12645"/>
                  </a:cubicBezTo>
                  <a:cubicBezTo>
                    <a:pt x="943" y="11111"/>
                    <a:pt x="1127" y="9605"/>
                    <a:pt x="1497" y="8097"/>
                  </a:cubicBezTo>
                  <a:cubicBezTo>
                    <a:pt x="1736" y="7093"/>
                    <a:pt x="2131" y="6088"/>
                    <a:pt x="2265" y="5083"/>
                  </a:cubicBezTo>
                  <a:cubicBezTo>
                    <a:pt x="2501" y="3127"/>
                    <a:pt x="1524" y="1303"/>
                    <a:pt x="122" y="7"/>
                  </a:cubicBezTo>
                  <a:cubicBezTo>
                    <a:pt x="117" y="2"/>
                    <a:pt x="110"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37;p106">
              <a:extLst>
                <a:ext uri="{FF2B5EF4-FFF2-40B4-BE49-F238E27FC236}">
                  <a16:creationId xmlns:a16="http://schemas.microsoft.com/office/drawing/2014/main" id="{BBFB9F20-85EC-5B21-1C39-15285FA5F5D0}"/>
                </a:ext>
              </a:extLst>
            </p:cNvPr>
            <p:cNvSpPr/>
            <p:nvPr/>
          </p:nvSpPr>
          <p:spPr>
            <a:xfrm>
              <a:off x="3870850" y="2972225"/>
              <a:ext cx="27100" cy="13775"/>
            </a:xfrm>
            <a:custGeom>
              <a:avLst/>
              <a:gdLst/>
              <a:ahLst/>
              <a:cxnLst/>
              <a:rect l="l" t="t" r="r" b="b"/>
              <a:pathLst>
                <a:path w="1084" h="551" extrusionOk="0">
                  <a:moveTo>
                    <a:pt x="22" y="1"/>
                  </a:moveTo>
                  <a:cubicBezTo>
                    <a:pt x="9" y="1"/>
                    <a:pt x="0" y="14"/>
                    <a:pt x="0" y="44"/>
                  </a:cubicBezTo>
                  <a:cubicBezTo>
                    <a:pt x="0" y="336"/>
                    <a:pt x="212" y="520"/>
                    <a:pt x="476" y="548"/>
                  </a:cubicBezTo>
                  <a:cubicBezTo>
                    <a:pt x="492" y="549"/>
                    <a:pt x="509" y="550"/>
                    <a:pt x="526" y="550"/>
                  </a:cubicBezTo>
                  <a:cubicBezTo>
                    <a:pt x="781" y="550"/>
                    <a:pt x="1083" y="371"/>
                    <a:pt x="1058" y="97"/>
                  </a:cubicBezTo>
                  <a:cubicBezTo>
                    <a:pt x="1058" y="79"/>
                    <a:pt x="1031" y="60"/>
                    <a:pt x="1007" y="60"/>
                  </a:cubicBezTo>
                  <a:cubicBezTo>
                    <a:pt x="997" y="60"/>
                    <a:pt x="987" y="64"/>
                    <a:pt x="979" y="72"/>
                  </a:cubicBezTo>
                  <a:cubicBezTo>
                    <a:pt x="821" y="150"/>
                    <a:pt x="715" y="309"/>
                    <a:pt x="529" y="309"/>
                  </a:cubicBezTo>
                  <a:cubicBezTo>
                    <a:pt x="345" y="309"/>
                    <a:pt x="159" y="178"/>
                    <a:pt x="53" y="19"/>
                  </a:cubicBezTo>
                  <a:cubicBezTo>
                    <a:pt x="42" y="7"/>
                    <a:pt x="31"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38;p106">
              <a:extLst>
                <a:ext uri="{FF2B5EF4-FFF2-40B4-BE49-F238E27FC236}">
                  <a16:creationId xmlns:a16="http://schemas.microsoft.com/office/drawing/2014/main" id="{1B4640E8-05C4-0C2A-5727-6F881AEEFFD3}"/>
                </a:ext>
              </a:extLst>
            </p:cNvPr>
            <p:cNvSpPr/>
            <p:nvPr/>
          </p:nvSpPr>
          <p:spPr>
            <a:xfrm>
              <a:off x="3465175" y="2605425"/>
              <a:ext cx="11100" cy="13000"/>
            </a:xfrm>
            <a:custGeom>
              <a:avLst/>
              <a:gdLst/>
              <a:ahLst/>
              <a:cxnLst/>
              <a:rect l="l" t="t" r="r" b="b"/>
              <a:pathLst>
                <a:path w="444" h="520" extrusionOk="0">
                  <a:moveTo>
                    <a:pt x="139" y="0"/>
                  </a:moveTo>
                  <a:cubicBezTo>
                    <a:pt x="63" y="0"/>
                    <a:pt x="1" y="81"/>
                    <a:pt x="21" y="174"/>
                  </a:cubicBezTo>
                  <a:cubicBezTo>
                    <a:pt x="46" y="308"/>
                    <a:pt x="126" y="492"/>
                    <a:pt x="285" y="519"/>
                  </a:cubicBezTo>
                  <a:cubicBezTo>
                    <a:pt x="310" y="519"/>
                    <a:pt x="363" y="492"/>
                    <a:pt x="363" y="466"/>
                  </a:cubicBezTo>
                  <a:cubicBezTo>
                    <a:pt x="444" y="308"/>
                    <a:pt x="338" y="149"/>
                    <a:pt x="232" y="43"/>
                  </a:cubicBezTo>
                  <a:cubicBezTo>
                    <a:pt x="202" y="13"/>
                    <a:pt x="169"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39;p106">
              <a:extLst>
                <a:ext uri="{FF2B5EF4-FFF2-40B4-BE49-F238E27FC236}">
                  <a16:creationId xmlns:a16="http://schemas.microsoft.com/office/drawing/2014/main" id="{55EE2EB5-ABB3-8B25-5646-9A0966D1125C}"/>
                </a:ext>
              </a:extLst>
            </p:cNvPr>
            <p:cNvSpPr/>
            <p:nvPr/>
          </p:nvSpPr>
          <p:spPr>
            <a:xfrm>
              <a:off x="3636850" y="2640300"/>
              <a:ext cx="10600" cy="11850"/>
            </a:xfrm>
            <a:custGeom>
              <a:avLst/>
              <a:gdLst/>
              <a:ahLst/>
              <a:cxnLst/>
              <a:rect l="l" t="t" r="r" b="b"/>
              <a:pathLst>
                <a:path w="424" h="474" extrusionOk="0">
                  <a:moveTo>
                    <a:pt x="266" y="0"/>
                  </a:moveTo>
                  <a:cubicBezTo>
                    <a:pt x="215" y="0"/>
                    <a:pt x="164" y="24"/>
                    <a:pt x="134" y="76"/>
                  </a:cubicBezTo>
                  <a:cubicBezTo>
                    <a:pt x="81" y="182"/>
                    <a:pt x="0" y="419"/>
                    <a:pt x="187" y="472"/>
                  </a:cubicBezTo>
                  <a:cubicBezTo>
                    <a:pt x="198" y="473"/>
                    <a:pt x="208" y="474"/>
                    <a:pt x="218" y="474"/>
                  </a:cubicBezTo>
                  <a:cubicBezTo>
                    <a:pt x="377" y="474"/>
                    <a:pt x="423" y="280"/>
                    <a:pt x="423" y="154"/>
                  </a:cubicBezTo>
                  <a:cubicBezTo>
                    <a:pt x="423" y="58"/>
                    <a:pt x="345"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40;p106">
              <a:extLst>
                <a:ext uri="{FF2B5EF4-FFF2-40B4-BE49-F238E27FC236}">
                  <a16:creationId xmlns:a16="http://schemas.microsoft.com/office/drawing/2014/main" id="{32924B7D-426C-1D98-07A8-DCB5986CA926}"/>
                </a:ext>
              </a:extLst>
            </p:cNvPr>
            <p:cNvSpPr/>
            <p:nvPr/>
          </p:nvSpPr>
          <p:spPr>
            <a:xfrm>
              <a:off x="4120050" y="2612300"/>
              <a:ext cx="8600" cy="12050"/>
            </a:xfrm>
            <a:custGeom>
              <a:avLst/>
              <a:gdLst/>
              <a:ahLst/>
              <a:cxnLst/>
              <a:rect l="l" t="t" r="r" b="b"/>
              <a:pathLst>
                <a:path w="344" h="482" extrusionOk="0">
                  <a:moveTo>
                    <a:pt x="201" y="0"/>
                  </a:moveTo>
                  <a:cubicBezTo>
                    <a:pt x="130" y="0"/>
                    <a:pt x="54" y="48"/>
                    <a:pt x="54" y="138"/>
                  </a:cubicBezTo>
                  <a:cubicBezTo>
                    <a:pt x="54" y="244"/>
                    <a:pt x="1" y="350"/>
                    <a:pt x="54" y="428"/>
                  </a:cubicBezTo>
                  <a:cubicBezTo>
                    <a:pt x="79" y="456"/>
                    <a:pt x="107" y="481"/>
                    <a:pt x="132" y="481"/>
                  </a:cubicBezTo>
                  <a:cubicBezTo>
                    <a:pt x="344" y="481"/>
                    <a:pt x="344" y="244"/>
                    <a:pt x="318" y="86"/>
                  </a:cubicBezTo>
                  <a:cubicBezTo>
                    <a:pt x="306" y="28"/>
                    <a:pt x="255" y="0"/>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41;p106">
              <a:extLst>
                <a:ext uri="{FF2B5EF4-FFF2-40B4-BE49-F238E27FC236}">
                  <a16:creationId xmlns:a16="http://schemas.microsoft.com/office/drawing/2014/main" id="{F761C863-B705-543A-24D3-B458AB38CCFE}"/>
                </a:ext>
              </a:extLst>
            </p:cNvPr>
            <p:cNvSpPr/>
            <p:nvPr/>
          </p:nvSpPr>
          <p:spPr>
            <a:xfrm>
              <a:off x="3957325" y="2650150"/>
              <a:ext cx="10050" cy="11575"/>
            </a:xfrm>
            <a:custGeom>
              <a:avLst/>
              <a:gdLst/>
              <a:ahLst/>
              <a:cxnLst/>
              <a:rect l="l" t="t" r="r" b="b"/>
              <a:pathLst>
                <a:path w="402" h="463" extrusionOk="0">
                  <a:moveTo>
                    <a:pt x="196" y="1"/>
                  </a:moveTo>
                  <a:cubicBezTo>
                    <a:pt x="99" y="1"/>
                    <a:pt x="1" y="100"/>
                    <a:pt x="84" y="183"/>
                  </a:cubicBezTo>
                  <a:cubicBezTo>
                    <a:pt x="130" y="253"/>
                    <a:pt x="176" y="463"/>
                    <a:pt x="292" y="463"/>
                  </a:cubicBezTo>
                  <a:cubicBezTo>
                    <a:pt x="309" y="463"/>
                    <a:pt x="328" y="458"/>
                    <a:pt x="348" y="448"/>
                  </a:cubicBezTo>
                  <a:cubicBezTo>
                    <a:pt x="376" y="422"/>
                    <a:pt x="401" y="369"/>
                    <a:pt x="401" y="342"/>
                  </a:cubicBezTo>
                  <a:cubicBezTo>
                    <a:pt x="376" y="211"/>
                    <a:pt x="348" y="130"/>
                    <a:pt x="270" y="25"/>
                  </a:cubicBezTo>
                  <a:cubicBezTo>
                    <a:pt x="248" y="8"/>
                    <a:pt x="222"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42;p106">
              <a:extLst>
                <a:ext uri="{FF2B5EF4-FFF2-40B4-BE49-F238E27FC236}">
                  <a16:creationId xmlns:a16="http://schemas.microsoft.com/office/drawing/2014/main" id="{888905C1-41A7-34B1-A303-1BF166CB5672}"/>
                </a:ext>
              </a:extLst>
            </p:cNvPr>
            <p:cNvSpPr/>
            <p:nvPr/>
          </p:nvSpPr>
          <p:spPr>
            <a:xfrm>
              <a:off x="3662150" y="3023800"/>
              <a:ext cx="11100" cy="11025"/>
            </a:xfrm>
            <a:custGeom>
              <a:avLst/>
              <a:gdLst/>
              <a:ahLst/>
              <a:cxnLst/>
              <a:rect l="l" t="t" r="r" b="b"/>
              <a:pathLst>
                <a:path w="444" h="441" extrusionOk="0">
                  <a:moveTo>
                    <a:pt x="129" y="1"/>
                  </a:moveTo>
                  <a:cubicBezTo>
                    <a:pt x="63" y="1"/>
                    <a:pt x="1" y="82"/>
                    <a:pt x="21" y="177"/>
                  </a:cubicBezTo>
                  <a:cubicBezTo>
                    <a:pt x="42" y="264"/>
                    <a:pt x="100" y="440"/>
                    <a:pt x="209" y="440"/>
                  </a:cubicBezTo>
                  <a:cubicBezTo>
                    <a:pt x="232" y="440"/>
                    <a:pt x="257" y="432"/>
                    <a:pt x="285" y="414"/>
                  </a:cubicBezTo>
                  <a:cubicBezTo>
                    <a:pt x="444" y="336"/>
                    <a:pt x="285" y="124"/>
                    <a:pt x="205" y="44"/>
                  </a:cubicBezTo>
                  <a:cubicBezTo>
                    <a:pt x="182" y="13"/>
                    <a:pt x="155"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43;p106">
              <a:extLst>
                <a:ext uri="{FF2B5EF4-FFF2-40B4-BE49-F238E27FC236}">
                  <a16:creationId xmlns:a16="http://schemas.microsoft.com/office/drawing/2014/main" id="{333DDB0A-F149-D923-5CB9-7505B33013B3}"/>
                </a:ext>
              </a:extLst>
            </p:cNvPr>
            <p:cNvSpPr/>
            <p:nvPr/>
          </p:nvSpPr>
          <p:spPr>
            <a:xfrm>
              <a:off x="3920450" y="3023575"/>
              <a:ext cx="14600" cy="15500"/>
            </a:xfrm>
            <a:custGeom>
              <a:avLst/>
              <a:gdLst/>
              <a:ahLst/>
              <a:cxnLst/>
              <a:rect l="l" t="t" r="r" b="b"/>
              <a:pathLst>
                <a:path w="584" h="620" extrusionOk="0">
                  <a:moveTo>
                    <a:pt x="412" y="1"/>
                  </a:moveTo>
                  <a:cubicBezTo>
                    <a:pt x="390" y="1"/>
                    <a:pt x="366" y="9"/>
                    <a:pt x="343" y="27"/>
                  </a:cubicBezTo>
                  <a:cubicBezTo>
                    <a:pt x="184" y="158"/>
                    <a:pt x="0" y="450"/>
                    <a:pt x="237" y="609"/>
                  </a:cubicBezTo>
                  <a:cubicBezTo>
                    <a:pt x="245" y="616"/>
                    <a:pt x="255" y="619"/>
                    <a:pt x="265" y="619"/>
                  </a:cubicBezTo>
                  <a:cubicBezTo>
                    <a:pt x="291" y="619"/>
                    <a:pt x="317" y="601"/>
                    <a:pt x="317" y="581"/>
                  </a:cubicBezTo>
                  <a:cubicBezTo>
                    <a:pt x="370" y="450"/>
                    <a:pt x="343" y="317"/>
                    <a:pt x="476" y="239"/>
                  </a:cubicBezTo>
                  <a:cubicBezTo>
                    <a:pt x="584" y="173"/>
                    <a:pt x="514"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44;p106">
              <a:extLst>
                <a:ext uri="{FF2B5EF4-FFF2-40B4-BE49-F238E27FC236}">
                  <a16:creationId xmlns:a16="http://schemas.microsoft.com/office/drawing/2014/main" id="{77AB70CD-577A-B66E-4AE1-CB819751EBB3}"/>
                </a:ext>
              </a:extLst>
            </p:cNvPr>
            <p:cNvSpPr/>
            <p:nvPr/>
          </p:nvSpPr>
          <p:spPr>
            <a:xfrm>
              <a:off x="3799450" y="2547250"/>
              <a:ext cx="89300" cy="221925"/>
            </a:xfrm>
            <a:custGeom>
              <a:avLst/>
              <a:gdLst/>
              <a:ahLst/>
              <a:cxnLst/>
              <a:rect l="l" t="t" r="r" b="b"/>
              <a:pathLst>
                <a:path w="3572" h="8877" extrusionOk="0">
                  <a:moveTo>
                    <a:pt x="295" y="1"/>
                  </a:moveTo>
                  <a:cubicBezTo>
                    <a:pt x="227" y="1"/>
                    <a:pt x="156" y="6"/>
                    <a:pt x="81" y="16"/>
                  </a:cubicBezTo>
                  <a:cubicBezTo>
                    <a:pt x="1" y="44"/>
                    <a:pt x="28" y="149"/>
                    <a:pt x="81" y="175"/>
                  </a:cubicBezTo>
                  <a:cubicBezTo>
                    <a:pt x="1509" y="625"/>
                    <a:pt x="1985" y="3375"/>
                    <a:pt x="2408" y="4644"/>
                  </a:cubicBezTo>
                  <a:cubicBezTo>
                    <a:pt x="2697" y="5463"/>
                    <a:pt x="2962" y="6467"/>
                    <a:pt x="2513" y="7261"/>
                  </a:cubicBezTo>
                  <a:cubicBezTo>
                    <a:pt x="2090" y="8001"/>
                    <a:pt x="1164" y="8265"/>
                    <a:pt x="451" y="8610"/>
                  </a:cubicBezTo>
                  <a:cubicBezTo>
                    <a:pt x="325" y="8684"/>
                    <a:pt x="390" y="8877"/>
                    <a:pt x="531" y="8877"/>
                  </a:cubicBezTo>
                  <a:cubicBezTo>
                    <a:pt x="539" y="8877"/>
                    <a:pt x="548" y="8876"/>
                    <a:pt x="557" y="8874"/>
                  </a:cubicBezTo>
                  <a:cubicBezTo>
                    <a:pt x="2725" y="8371"/>
                    <a:pt x="3571" y="6812"/>
                    <a:pt x="2936" y="4722"/>
                  </a:cubicBezTo>
                  <a:cubicBezTo>
                    <a:pt x="2566" y="3506"/>
                    <a:pt x="2116" y="2184"/>
                    <a:pt x="1562" y="1048"/>
                  </a:cubicBezTo>
                  <a:cubicBezTo>
                    <a:pt x="1275" y="428"/>
                    <a:pt x="924"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45;p106">
              <a:extLst>
                <a:ext uri="{FF2B5EF4-FFF2-40B4-BE49-F238E27FC236}">
                  <a16:creationId xmlns:a16="http://schemas.microsoft.com/office/drawing/2014/main" id="{68A845CE-8452-3186-2585-A9145BEFF060}"/>
                </a:ext>
              </a:extLst>
            </p:cNvPr>
            <p:cNvSpPr/>
            <p:nvPr/>
          </p:nvSpPr>
          <p:spPr>
            <a:xfrm>
              <a:off x="3713525" y="2548150"/>
              <a:ext cx="138800" cy="223000"/>
            </a:xfrm>
            <a:custGeom>
              <a:avLst/>
              <a:gdLst/>
              <a:ahLst/>
              <a:cxnLst/>
              <a:rect l="l" t="t" r="r" b="b"/>
              <a:pathLst>
                <a:path w="5552" h="8920" extrusionOk="0">
                  <a:moveTo>
                    <a:pt x="3029" y="0"/>
                  </a:moveTo>
                  <a:cubicBezTo>
                    <a:pt x="2574" y="0"/>
                    <a:pt x="2266" y="332"/>
                    <a:pt x="2010" y="801"/>
                  </a:cubicBezTo>
                  <a:cubicBezTo>
                    <a:pt x="1693" y="1435"/>
                    <a:pt x="1587" y="2201"/>
                    <a:pt x="1350" y="2863"/>
                  </a:cubicBezTo>
                  <a:cubicBezTo>
                    <a:pt x="1111" y="3603"/>
                    <a:pt x="741" y="4316"/>
                    <a:pt x="476" y="5031"/>
                  </a:cubicBezTo>
                  <a:cubicBezTo>
                    <a:pt x="134" y="5903"/>
                    <a:pt x="0" y="6696"/>
                    <a:pt x="610" y="7436"/>
                  </a:cubicBezTo>
                  <a:cubicBezTo>
                    <a:pt x="1246" y="8228"/>
                    <a:pt x="2401" y="8919"/>
                    <a:pt x="3432" y="8919"/>
                  </a:cubicBezTo>
                  <a:cubicBezTo>
                    <a:pt x="3469" y="8919"/>
                    <a:pt x="3506" y="8919"/>
                    <a:pt x="3543" y="8917"/>
                  </a:cubicBezTo>
                  <a:cubicBezTo>
                    <a:pt x="3649" y="8917"/>
                    <a:pt x="3677" y="8786"/>
                    <a:pt x="3596" y="8733"/>
                  </a:cubicBezTo>
                  <a:cubicBezTo>
                    <a:pt x="3015" y="8441"/>
                    <a:pt x="2380" y="8282"/>
                    <a:pt x="1826" y="7940"/>
                  </a:cubicBezTo>
                  <a:cubicBezTo>
                    <a:pt x="1217" y="7595"/>
                    <a:pt x="927" y="7146"/>
                    <a:pt x="821" y="6618"/>
                  </a:cubicBezTo>
                  <a:cubicBezTo>
                    <a:pt x="1762" y="6130"/>
                    <a:pt x="2724" y="5920"/>
                    <a:pt x="3721" y="5920"/>
                  </a:cubicBezTo>
                  <a:cubicBezTo>
                    <a:pt x="4293" y="5920"/>
                    <a:pt x="4877" y="5989"/>
                    <a:pt x="5475" y="6114"/>
                  </a:cubicBezTo>
                  <a:cubicBezTo>
                    <a:pt x="5486" y="6118"/>
                    <a:pt x="5495" y="6120"/>
                    <a:pt x="5503" y="6120"/>
                  </a:cubicBezTo>
                  <a:cubicBezTo>
                    <a:pt x="5552" y="6120"/>
                    <a:pt x="5545" y="6058"/>
                    <a:pt x="5500" y="6036"/>
                  </a:cubicBezTo>
                  <a:cubicBezTo>
                    <a:pt x="4904" y="5783"/>
                    <a:pt x="4281" y="5665"/>
                    <a:pt x="3660" y="5665"/>
                  </a:cubicBezTo>
                  <a:cubicBezTo>
                    <a:pt x="2657" y="5665"/>
                    <a:pt x="1660" y="5972"/>
                    <a:pt x="794" y="6512"/>
                  </a:cubicBezTo>
                  <a:cubicBezTo>
                    <a:pt x="688" y="5824"/>
                    <a:pt x="874" y="5056"/>
                    <a:pt x="1191" y="4316"/>
                  </a:cubicBezTo>
                  <a:cubicBezTo>
                    <a:pt x="1640" y="3206"/>
                    <a:pt x="2010" y="562"/>
                    <a:pt x="3385" y="219"/>
                  </a:cubicBezTo>
                  <a:cubicBezTo>
                    <a:pt x="3438" y="192"/>
                    <a:pt x="3438" y="86"/>
                    <a:pt x="3385" y="60"/>
                  </a:cubicBezTo>
                  <a:cubicBezTo>
                    <a:pt x="3257" y="19"/>
                    <a:pt x="3139" y="0"/>
                    <a:pt x="3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p:tgtEl>
                                          <p:spTgt spid="6"/>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42" presetClass="entr" presetSubtype="0" fill="hold" grpId="0" nodeType="afterEffect">
                                  <p:stCondLst>
                                    <p:cond delay="0"/>
                                  </p:stCondLst>
                                  <p:childTnLst>
                                    <p:set>
                                      <p:cBhvr>
                                        <p:cTn id="19" dur="1" fill="hold">
                                          <p:stCondLst>
                                            <p:cond delay="0"/>
                                          </p:stCondLst>
                                        </p:cTn>
                                        <p:tgtEl>
                                          <p:spTgt spid="2064"/>
                                        </p:tgtEl>
                                        <p:attrNameLst>
                                          <p:attrName>style.visibility</p:attrName>
                                        </p:attrNameLst>
                                      </p:cBhvr>
                                      <p:to>
                                        <p:strVal val="visible"/>
                                      </p:to>
                                    </p:set>
                                    <p:animEffect transition="in" filter="fade">
                                      <p:cBhvr>
                                        <p:cTn id="20" dur="1000"/>
                                        <p:tgtEl>
                                          <p:spTgt spid="2064"/>
                                        </p:tgtEl>
                                      </p:cBhvr>
                                    </p:animEffect>
                                    <p:anim calcmode="lin" valueType="num">
                                      <p:cBhvr>
                                        <p:cTn id="21" dur="1000" fill="hold"/>
                                        <p:tgtEl>
                                          <p:spTgt spid="2064"/>
                                        </p:tgtEl>
                                        <p:attrNameLst>
                                          <p:attrName>ppt_x</p:attrName>
                                        </p:attrNameLst>
                                      </p:cBhvr>
                                      <p:tavLst>
                                        <p:tav tm="0">
                                          <p:val>
                                            <p:strVal val="#ppt_x"/>
                                          </p:val>
                                        </p:tav>
                                        <p:tav tm="100000">
                                          <p:val>
                                            <p:strVal val="#ppt_x"/>
                                          </p:val>
                                        </p:tav>
                                      </p:tavLst>
                                    </p:anim>
                                    <p:anim calcmode="lin" valueType="num">
                                      <p:cBhvr>
                                        <p:cTn id="22" dur="1000" fill="hold"/>
                                        <p:tgtEl>
                                          <p:spTgt spid="20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4"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sp>
        <p:nvSpPr>
          <p:cNvPr id="2051" name="Google Shape;2051;p107"/>
          <p:cNvSpPr txBox="1">
            <a:spLocks noGrp="1"/>
          </p:cNvSpPr>
          <p:nvPr>
            <p:ph type="ctrTitle"/>
          </p:nvPr>
        </p:nvSpPr>
        <p:spPr>
          <a:xfrm>
            <a:off x="0" y="511981"/>
            <a:ext cx="8877301" cy="826484"/>
          </a:xfrm>
          <a:prstGeom prst="rect">
            <a:avLst/>
          </a:prstGeom>
        </p:spPr>
        <p:txBody>
          <a:bodyPr spcFirstLastPara="1" wrap="square" lIns="91425" tIns="91425" rIns="91425" bIns="91425" anchor="ctr" anchorCtr="0">
            <a:noAutofit/>
          </a:bodyPr>
          <a:lstStyle/>
          <a:p>
            <a:pPr algn="l"/>
            <a:r>
              <a:rPr lang="it-IT" sz="3600" dirty="0">
                <a:solidFill>
                  <a:schemeClr val="tx2"/>
                </a:solidFill>
                <a:latin typeface="Roboto" panose="02000000000000000000" pitchFamily="2" charset="0"/>
                <a:ea typeface="Roboto" panose="02000000000000000000" pitchFamily="2" charset="0"/>
                <a:cs typeface="Roboto" panose="02000000000000000000" pitchFamily="2" charset="0"/>
              </a:rPr>
              <a:t>PROJECT SETUP</a:t>
            </a:r>
          </a:p>
        </p:txBody>
      </p:sp>
      <p:sp>
        <p:nvSpPr>
          <p:cNvPr id="5" name="عنوان فرعي 4">
            <a:extLst>
              <a:ext uri="{FF2B5EF4-FFF2-40B4-BE49-F238E27FC236}">
                <a16:creationId xmlns:a16="http://schemas.microsoft.com/office/drawing/2014/main" id="{A2B0AFF1-47E8-69AE-851F-DC765313B8CB}"/>
              </a:ext>
            </a:extLst>
          </p:cNvPr>
          <p:cNvSpPr>
            <a:spLocks noGrp="1"/>
          </p:cNvSpPr>
          <p:nvPr>
            <p:ph type="subTitle" idx="1"/>
          </p:nvPr>
        </p:nvSpPr>
        <p:spPr>
          <a:xfrm>
            <a:off x="240321" y="1222130"/>
            <a:ext cx="8719041" cy="3622431"/>
          </a:xfrm>
        </p:spPr>
        <p:txBody>
          <a:bodyPr/>
          <a:lstStyle/>
          <a:p>
            <a:pPr marL="139700" indent="0" algn="l">
              <a:buNone/>
            </a:pPr>
            <a:r>
              <a:rPr lang="it-IT" sz="2000" b="1" dirty="0">
                <a:latin typeface="Roboto" panose="02000000000000000000" pitchFamily="2" charset="0"/>
                <a:ea typeface="Roboto" panose="02000000000000000000" pitchFamily="2" charset="0"/>
                <a:cs typeface="Roboto" panose="02000000000000000000" pitchFamily="2" charset="0"/>
              </a:rPr>
              <a:t>The project had solved two challenges:</a:t>
            </a:r>
          </a:p>
          <a:p>
            <a:pPr lvl="1">
              <a:lnSpc>
                <a:spcPct val="100000"/>
              </a:lnSpc>
              <a:buFont typeface="Wingdings" panose="05000000000000000000" pitchFamily="2" charset="2"/>
              <a:buChar char="§"/>
            </a:pPr>
            <a:r>
              <a:rPr lang="it-IT" sz="1800" b="1" dirty="0">
                <a:latin typeface="Roboto" panose="02000000000000000000" pitchFamily="2" charset="0"/>
                <a:ea typeface="Roboto" panose="02000000000000000000" pitchFamily="2" charset="0"/>
                <a:cs typeface="Roboto" panose="02000000000000000000" pitchFamily="2" charset="0"/>
              </a:rPr>
              <a:t>RSNA-MICCAI Brain Tumor Radiogenomic Classification Competition</a:t>
            </a:r>
          </a:p>
          <a:p>
            <a:pPr lvl="1">
              <a:lnSpc>
                <a:spcPct val="150000"/>
              </a:lnSpc>
              <a:buFont typeface="Wingdings" panose="05000000000000000000" pitchFamily="2" charset="2"/>
              <a:buChar char="§"/>
            </a:pPr>
            <a:r>
              <a:rPr lang="it-IT" sz="1800" b="1" dirty="0">
                <a:latin typeface="Roboto" panose="02000000000000000000" pitchFamily="2" charset="0"/>
                <a:ea typeface="Roboto" panose="02000000000000000000" pitchFamily="2" charset="0"/>
                <a:cs typeface="Roboto" panose="02000000000000000000" pitchFamily="2" charset="0"/>
              </a:rPr>
              <a:t>Figshare Brain Tumor Dataset</a:t>
            </a:r>
          </a:p>
          <a:p>
            <a:pPr marL="139700" indent="0" algn="l">
              <a:buNone/>
            </a:pPr>
            <a:endParaRPr lang="en-US" sz="1600" dirty="0"/>
          </a:p>
          <a:p>
            <a:pPr marL="139700" indent="0" algn="l">
              <a:buNone/>
            </a:pPr>
            <a:endParaRPr lang="en-US" sz="2000" b="1" dirty="0"/>
          </a:p>
          <a:p>
            <a:pPr marL="139700" indent="0" algn="l">
              <a:buNone/>
            </a:pPr>
            <a:r>
              <a:rPr lang="en-US" sz="2000" b="1" dirty="0"/>
              <a:t>Project goals is to create an AI model to help doctors to diagnose brain tumor cases.</a:t>
            </a:r>
            <a:endParaRPr lang="ar-EG" sz="2000" b="1" dirty="0"/>
          </a:p>
        </p:txBody>
      </p:sp>
    </p:spTree>
    <p:extLst>
      <p:ext uri="{BB962C8B-B14F-4D97-AF65-F5344CB8AC3E}">
        <p14:creationId xmlns:p14="http://schemas.microsoft.com/office/powerpoint/2010/main" val="715417399"/>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500" fill="hold"/>
                                        <p:tgtEl>
                                          <p:spTgt spid="2051"/>
                                        </p:tgtEl>
                                        <p:attrNameLst>
                                          <p:attrName>ppt_x</p:attrName>
                                        </p:attrNameLst>
                                      </p:cBhvr>
                                      <p:tavLst>
                                        <p:tav tm="0">
                                          <p:val>
                                            <p:strVal val="0-#ppt_w/2"/>
                                          </p:val>
                                        </p:tav>
                                        <p:tav tm="100000">
                                          <p:val>
                                            <p:strVal val="#ppt_x"/>
                                          </p:val>
                                        </p:tav>
                                      </p:tavLst>
                                    </p:anim>
                                    <p:anim calcmode="lin" valueType="num">
                                      <p:cBhvr additive="base">
                                        <p:cTn id="8" dur="500" fill="hold"/>
                                        <p:tgtEl>
                                          <p:spTgt spid="20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 calcmode="lin" valueType="num">
                                      <p:cBhvr additive="base">
                                        <p:cTn id="16"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5">
                                            <p:txEl>
                                              <p:pRg st="1" end="1"/>
                                            </p:txEl>
                                          </p:spTgt>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 calcmode="lin" valueType="num">
                                      <p:cBhvr additive="base">
                                        <p:cTn id="20"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 calcmode="lin" valueType="num">
                                      <p:cBhvr additive="base">
                                        <p:cTn id="26"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20" name="Google Shape;2420;p122"/>
          <p:cNvSpPr txBox="1">
            <a:spLocks noGrp="1"/>
          </p:cNvSpPr>
          <p:nvPr>
            <p:ph type="ctrTitle"/>
          </p:nvPr>
        </p:nvSpPr>
        <p:spPr>
          <a:xfrm>
            <a:off x="1967100" y="173326"/>
            <a:ext cx="5209800" cy="51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b="1" i="0" dirty="0">
                <a:effectLst/>
                <a:latin typeface="zeitung"/>
              </a:rPr>
              <a:t>proposed solution</a:t>
            </a:r>
            <a:endParaRPr dirty="0"/>
          </a:p>
        </p:txBody>
      </p:sp>
      <p:grpSp>
        <p:nvGrpSpPr>
          <p:cNvPr id="2429" name="Google Shape;2429;p122"/>
          <p:cNvGrpSpPr/>
          <p:nvPr/>
        </p:nvGrpSpPr>
        <p:grpSpPr>
          <a:xfrm rot="-541628">
            <a:off x="7699727" y="2980818"/>
            <a:ext cx="4313863" cy="3435473"/>
            <a:chOff x="1645525" y="677625"/>
            <a:chExt cx="4313925" cy="3465375"/>
          </a:xfrm>
        </p:grpSpPr>
        <p:sp>
          <p:nvSpPr>
            <p:cNvPr id="2430" name="Google Shape;2430;p12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2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2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2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2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2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2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2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2" name="Google Shape;2442;p122"/>
          <p:cNvGrpSpPr/>
          <p:nvPr/>
        </p:nvGrpSpPr>
        <p:grpSpPr>
          <a:xfrm rot="3619955">
            <a:off x="-2765480" y="-1176591"/>
            <a:ext cx="4313363" cy="3435266"/>
            <a:chOff x="1645525" y="677625"/>
            <a:chExt cx="4313925" cy="3465375"/>
          </a:xfrm>
        </p:grpSpPr>
        <p:sp>
          <p:nvSpPr>
            <p:cNvPr id="2443" name="Google Shape;2443;p12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2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2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2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2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2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2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2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مربع نص 12">
            <a:extLst>
              <a:ext uri="{FF2B5EF4-FFF2-40B4-BE49-F238E27FC236}">
                <a16:creationId xmlns:a16="http://schemas.microsoft.com/office/drawing/2014/main" id="{4F11BA66-AD30-D6CB-C5FB-064819B9A036}"/>
              </a:ext>
            </a:extLst>
          </p:cNvPr>
          <p:cNvSpPr txBox="1"/>
          <p:nvPr/>
        </p:nvSpPr>
        <p:spPr>
          <a:xfrm>
            <a:off x="1531186" y="640471"/>
            <a:ext cx="6110022" cy="461665"/>
          </a:xfrm>
          <a:prstGeom prst="rect">
            <a:avLst/>
          </a:prstGeom>
          <a:noFill/>
        </p:spPr>
        <p:txBody>
          <a:bodyPr wrap="square">
            <a:spAutoFit/>
          </a:bodyPr>
          <a:lstStyle/>
          <a:p>
            <a:r>
              <a:rPr lang="en-US" sz="2400" b="1" dirty="0">
                <a:solidFill>
                  <a:srgbClr val="002060"/>
                </a:solidFill>
                <a:latin typeface="Inter"/>
              </a:rPr>
              <a:t>EfficientNetB3 </a:t>
            </a:r>
            <a:r>
              <a:rPr lang="en-US" sz="2400" dirty="0">
                <a:solidFill>
                  <a:srgbClr val="002060"/>
                </a:solidFill>
                <a:latin typeface="Inter"/>
              </a:rPr>
              <a:t>architecture with accuracy 99%</a:t>
            </a:r>
          </a:p>
        </p:txBody>
      </p:sp>
      <p:pic>
        <p:nvPicPr>
          <p:cNvPr id="4" name="Content Placeholder 8" descr="Graphical user interface, text, application">
            <a:extLst>
              <a:ext uri="{FF2B5EF4-FFF2-40B4-BE49-F238E27FC236}">
                <a16:creationId xmlns:a16="http://schemas.microsoft.com/office/drawing/2014/main" id="{A7B73EC8-7E93-3A65-7969-BE0938ED2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1" y="1182414"/>
            <a:ext cx="8699952" cy="3892507"/>
          </a:xfrm>
          <a:prstGeom prst="rect">
            <a:avLst/>
          </a:prstGeom>
        </p:spPr>
      </p:pic>
    </p:spTree>
    <p:extLst>
      <p:ext uri="{BB962C8B-B14F-4D97-AF65-F5344CB8AC3E}">
        <p14:creationId xmlns:p14="http://schemas.microsoft.com/office/powerpoint/2010/main" val="1800512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420"/>
                                        </p:tgtEl>
                                        <p:attrNameLst>
                                          <p:attrName>style.visibility</p:attrName>
                                        </p:attrNameLst>
                                      </p:cBhvr>
                                      <p:to>
                                        <p:strVal val="visible"/>
                                      </p:to>
                                    </p:set>
                                    <p:animEffect transition="in" filter="wipe(down)">
                                      <p:cBhvr>
                                        <p:cTn id="7" dur="750"/>
                                        <p:tgtEl>
                                          <p:spTgt spid="2420"/>
                                        </p:tgtEl>
                                      </p:cBhvr>
                                    </p:animEffect>
                                  </p:childTnLst>
                                </p:cTn>
                              </p:par>
                            </p:childTnLst>
                          </p:cTn>
                        </p:par>
                        <p:par>
                          <p:cTn id="8" fill="hold">
                            <p:stCondLst>
                              <p:cond delay="750"/>
                            </p:stCondLst>
                            <p:childTnLst>
                              <p:par>
                                <p:cTn id="9" presetID="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0"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20" name="Google Shape;2420;p122"/>
          <p:cNvSpPr txBox="1">
            <a:spLocks noGrp="1"/>
          </p:cNvSpPr>
          <p:nvPr>
            <p:ph type="ctrTitle"/>
          </p:nvPr>
        </p:nvSpPr>
        <p:spPr>
          <a:xfrm>
            <a:off x="1095506" y="675719"/>
            <a:ext cx="2147700" cy="51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Training History</a:t>
            </a:r>
            <a:endParaRPr dirty="0"/>
          </a:p>
        </p:txBody>
      </p:sp>
      <p:grpSp>
        <p:nvGrpSpPr>
          <p:cNvPr id="2429" name="Google Shape;2429;p122"/>
          <p:cNvGrpSpPr/>
          <p:nvPr/>
        </p:nvGrpSpPr>
        <p:grpSpPr>
          <a:xfrm rot="-541628">
            <a:off x="7699727" y="2980818"/>
            <a:ext cx="4313863" cy="3435473"/>
            <a:chOff x="1645525" y="677625"/>
            <a:chExt cx="4313925" cy="3465375"/>
          </a:xfrm>
        </p:grpSpPr>
        <p:sp>
          <p:nvSpPr>
            <p:cNvPr id="2430" name="Google Shape;2430;p12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2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2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2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2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2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2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2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2" name="Google Shape;2442;p122"/>
          <p:cNvGrpSpPr/>
          <p:nvPr/>
        </p:nvGrpSpPr>
        <p:grpSpPr>
          <a:xfrm rot="3619955">
            <a:off x="-2765480" y="-1176591"/>
            <a:ext cx="4313363" cy="3435266"/>
            <a:chOff x="1645525" y="677625"/>
            <a:chExt cx="4313925" cy="3465375"/>
          </a:xfrm>
        </p:grpSpPr>
        <p:sp>
          <p:nvSpPr>
            <p:cNvPr id="2443" name="Google Shape;2443;p12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2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2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2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2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2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2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2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مربع نص 4">
            <a:extLst>
              <a:ext uri="{FF2B5EF4-FFF2-40B4-BE49-F238E27FC236}">
                <a16:creationId xmlns:a16="http://schemas.microsoft.com/office/drawing/2014/main" id="{691CB808-A540-92D3-CE8F-296F5D7491DE}"/>
              </a:ext>
            </a:extLst>
          </p:cNvPr>
          <p:cNvSpPr txBox="1"/>
          <p:nvPr/>
        </p:nvSpPr>
        <p:spPr>
          <a:xfrm>
            <a:off x="6025838" y="655343"/>
            <a:ext cx="2316201" cy="461665"/>
          </a:xfrm>
          <a:prstGeom prst="rect">
            <a:avLst/>
          </a:prstGeom>
          <a:noFill/>
        </p:spPr>
        <p:txBody>
          <a:bodyPr wrap="square">
            <a:spAutoFit/>
          </a:bodyPr>
          <a:lstStyle/>
          <a:p>
            <a:pPr algn="ctr"/>
            <a:r>
              <a:rPr lang="en-US" sz="2400" b="1" dirty="0">
                <a:solidFill>
                  <a:schemeClr val="tx1"/>
                </a:solidFill>
                <a:latin typeface="Barlow Semi Condensed" panose="00000506000000000000" pitchFamily="50" charset="0"/>
              </a:rPr>
              <a:t>Model Evaluation</a:t>
            </a:r>
            <a:endParaRPr lang="ar-EG" sz="2400" dirty="0">
              <a:solidFill>
                <a:schemeClr val="tx1"/>
              </a:solidFill>
              <a:latin typeface="Barlow Semi Condensed" panose="00000506000000000000" pitchFamily="50" charset="0"/>
            </a:endParaRPr>
          </a:p>
        </p:txBody>
      </p:sp>
      <p:pic>
        <p:nvPicPr>
          <p:cNvPr id="8" name="صورة 7">
            <a:extLst>
              <a:ext uri="{FF2B5EF4-FFF2-40B4-BE49-F238E27FC236}">
                <a16:creationId xmlns:a16="http://schemas.microsoft.com/office/drawing/2014/main" id="{2F91D042-4882-F964-0EE3-F5BA3FBC4656}"/>
              </a:ext>
            </a:extLst>
          </p:cNvPr>
          <p:cNvPicPr>
            <a:picLocks noChangeAspect="1"/>
          </p:cNvPicPr>
          <p:nvPr/>
        </p:nvPicPr>
        <p:blipFill>
          <a:blip r:embed="rId3"/>
          <a:stretch>
            <a:fillRect/>
          </a:stretch>
        </p:blipFill>
        <p:spPr>
          <a:xfrm>
            <a:off x="46563" y="1252586"/>
            <a:ext cx="4471522" cy="3325632"/>
          </a:xfrm>
          <a:prstGeom prst="rect">
            <a:avLst/>
          </a:prstGeom>
        </p:spPr>
      </p:pic>
      <p:pic>
        <p:nvPicPr>
          <p:cNvPr id="4" name="صورة 3">
            <a:extLst>
              <a:ext uri="{FF2B5EF4-FFF2-40B4-BE49-F238E27FC236}">
                <a16:creationId xmlns:a16="http://schemas.microsoft.com/office/drawing/2014/main" id="{D4696A91-B848-FAAB-7997-BB2472884FCA}"/>
              </a:ext>
            </a:extLst>
          </p:cNvPr>
          <p:cNvPicPr>
            <a:picLocks noChangeAspect="1"/>
          </p:cNvPicPr>
          <p:nvPr/>
        </p:nvPicPr>
        <p:blipFill>
          <a:blip r:embed="rId4"/>
          <a:stretch>
            <a:fillRect/>
          </a:stretch>
        </p:blipFill>
        <p:spPr>
          <a:xfrm>
            <a:off x="4565952" y="1252586"/>
            <a:ext cx="4597509" cy="3300103"/>
          </a:xfrm>
          <a:prstGeom prst="rect">
            <a:avLst/>
          </a:prstGeom>
        </p:spPr>
      </p:pic>
    </p:spTree>
    <p:extLst>
      <p:ext uri="{BB962C8B-B14F-4D97-AF65-F5344CB8AC3E}">
        <p14:creationId xmlns:p14="http://schemas.microsoft.com/office/powerpoint/2010/main" val="23790137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20" name="Google Shape;2420;p122"/>
          <p:cNvSpPr txBox="1">
            <a:spLocks noGrp="1"/>
          </p:cNvSpPr>
          <p:nvPr>
            <p:ph type="ctrTitle"/>
          </p:nvPr>
        </p:nvSpPr>
        <p:spPr>
          <a:xfrm>
            <a:off x="1967100" y="545125"/>
            <a:ext cx="5209800" cy="512100"/>
          </a:xfrm>
          <a:prstGeom prst="rect">
            <a:avLst/>
          </a:prstGeom>
        </p:spPr>
        <p:txBody>
          <a:bodyPr spcFirstLastPara="1" wrap="square" lIns="91425" tIns="91425" rIns="91425" bIns="91425" anchor="t" anchorCtr="0">
            <a:noAutofit/>
          </a:bodyPr>
          <a:lstStyle/>
          <a:p>
            <a:pPr lvl="0"/>
            <a:r>
              <a:rPr lang="en-US" b="1" dirty="0"/>
              <a:t>Classification </a:t>
            </a:r>
            <a:r>
              <a:rPr lang="en-US" dirty="0"/>
              <a:t>Report&amp; </a:t>
            </a:r>
            <a:r>
              <a:rPr lang="en-US" b="1" dirty="0"/>
              <a:t>Confusion Matrix </a:t>
            </a:r>
            <a:endParaRPr dirty="0"/>
          </a:p>
        </p:txBody>
      </p:sp>
      <p:grpSp>
        <p:nvGrpSpPr>
          <p:cNvPr id="2429" name="Google Shape;2429;p122"/>
          <p:cNvGrpSpPr/>
          <p:nvPr/>
        </p:nvGrpSpPr>
        <p:grpSpPr>
          <a:xfrm rot="-541628">
            <a:off x="7699727" y="2980818"/>
            <a:ext cx="4313863" cy="3435473"/>
            <a:chOff x="1645525" y="677625"/>
            <a:chExt cx="4313925" cy="3465375"/>
          </a:xfrm>
        </p:grpSpPr>
        <p:sp>
          <p:nvSpPr>
            <p:cNvPr id="2430" name="Google Shape;2430;p12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2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2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2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2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2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2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2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2" name="Google Shape;2442;p122"/>
          <p:cNvGrpSpPr/>
          <p:nvPr/>
        </p:nvGrpSpPr>
        <p:grpSpPr>
          <a:xfrm rot="3619955">
            <a:off x="-2765480" y="-1176591"/>
            <a:ext cx="4313363" cy="3435266"/>
            <a:chOff x="1645525" y="677625"/>
            <a:chExt cx="4313925" cy="3465375"/>
          </a:xfrm>
        </p:grpSpPr>
        <p:sp>
          <p:nvSpPr>
            <p:cNvPr id="2443" name="Google Shape;2443;p12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2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2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2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2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2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2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2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صورة 3">
            <a:extLst>
              <a:ext uri="{FF2B5EF4-FFF2-40B4-BE49-F238E27FC236}">
                <a16:creationId xmlns:a16="http://schemas.microsoft.com/office/drawing/2014/main" id="{623E17DE-0776-3861-4DB4-29D8818248B4}"/>
              </a:ext>
            </a:extLst>
          </p:cNvPr>
          <p:cNvPicPr>
            <a:picLocks noChangeAspect="1"/>
          </p:cNvPicPr>
          <p:nvPr/>
        </p:nvPicPr>
        <p:blipFill>
          <a:blip r:embed="rId3"/>
          <a:stretch>
            <a:fillRect/>
          </a:stretch>
        </p:blipFill>
        <p:spPr>
          <a:xfrm>
            <a:off x="4563101" y="1156211"/>
            <a:ext cx="4460925" cy="3610003"/>
          </a:xfrm>
          <a:prstGeom prst="rect">
            <a:avLst/>
          </a:prstGeom>
        </p:spPr>
      </p:pic>
      <p:pic>
        <p:nvPicPr>
          <p:cNvPr id="6" name="صورة 5">
            <a:extLst>
              <a:ext uri="{FF2B5EF4-FFF2-40B4-BE49-F238E27FC236}">
                <a16:creationId xmlns:a16="http://schemas.microsoft.com/office/drawing/2014/main" id="{B3AC3764-2CBF-34D0-4E78-91BD39B3CF14}"/>
              </a:ext>
            </a:extLst>
          </p:cNvPr>
          <p:cNvPicPr>
            <a:picLocks noChangeAspect="1"/>
          </p:cNvPicPr>
          <p:nvPr/>
        </p:nvPicPr>
        <p:blipFill>
          <a:blip r:embed="rId4"/>
          <a:stretch>
            <a:fillRect/>
          </a:stretch>
        </p:blipFill>
        <p:spPr>
          <a:xfrm>
            <a:off x="53340" y="1156210"/>
            <a:ext cx="4463814" cy="3610003"/>
          </a:xfrm>
          <a:prstGeom prst="rect">
            <a:avLst/>
          </a:prstGeom>
        </p:spPr>
      </p:pic>
    </p:spTree>
    <p:extLst>
      <p:ext uri="{BB962C8B-B14F-4D97-AF65-F5344CB8AC3E}">
        <p14:creationId xmlns:p14="http://schemas.microsoft.com/office/powerpoint/2010/main" val="4941927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20"/>
                                        </p:tgtEl>
                                        <p:attrNameLst>
                                          <p:attrName>style.visibility</p:attrName>
                                        </p:attrNameLst>
                                      </p:cBhvr>
                                      <p:to>
                                        <p:strVal val="visible"/>
                                      </p:to>
                                    </p:set>
                                    <p:animEffect transition="in" filter="fade">
                                      <p:cBhvr>
                                        <p:cTn id="7" dur="500"/>
                                        <p:tgtEl>
                                          <p:spTgt spid="242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771525" y="1475450"/>
            <a:ext cx="1971675" cy="1910443"/>
          </a:xfrm>
          <a:prstGeom prst="rect">
            <a:avLst/>
          </a:prstGeom>
          <a:noFill/>
        </p:spPr>
        <p:txBody>
          <a:bodyPr vert="horz" lIns="68580" tIns="34290" rIns="68580" bIns="34290" rtlCol="0" anchor="ctr">
            <a:normAutofit/>
          </a:bodyPr>
          <a:lstStyle/>
          <a:p>
            <a:pPr algn="ctr">
              <a:lnSpc>
                <a:spcPct val="90000"/>
              </a:lnSpc>
              <a:spcBef>
                <a:spcPct val="0"/>
              </a:spcBef>
              <a:spcAft>
                <a:spcPts val="450"/>
              </a:spcAft>
            </a:pPr>
            <a:r>
              <a:rPr lang="en-US" sz="2700" kern="1200" dirty="0">
                <a:ln>
                  <a:solidFill>
                    <a:schemeClr val="bg1">
                      <a:lumMod val="50000"/>
                    </a:schemeClr>
                  </a:solidFill>
                </a:ln>
                <a:solidFill>
                  <a:schemeClr val="tx1">
                    <a:lumMod val="50000"/>
                  </a:schemeClr>
                </a:solidFill>
                <a:latin typeface="+mj-lt"/>
                <a:ea typeface="+mj-ea"/>
                <a:cs typeface="+mj-cs"/>
              </a:rPr>
              <a:t>SDGS</a:t>
            </a:r>
          </a:p>
        </p:txBody>
      </p:sp>
      <p:sp>
        <p:nvSpPr>
          <p:cNvPr id="6" name="Slide Number Placeholder 5"/>
          <p:cNvSpPr>
            <a:spLocks noGrp="1"/>
          </p:cNvSpPr>
          <p:nvPr>
            <p:ph type="sldNum" sz="quarter" idx="12"/>
          </p:nvPr>
        </p:nvSpPr>
        <p:spPr>
          <a:xfrm>
            <a:off x="8275638" y="4767263"/>
            <a:ext cx="385762" cy="273844"/>
          </a:xfrm>
        </p:spPr>
        <p:txBody>
          <a:bodyPr vert="horz" lIns="68580" tIns="34290" rIns="68580" bIns="34290" rtlCol="0" anchor="ctr">
            <a:normAutofit lnSpcReduction="10000"/>
          </a:bodyPr>
          <a:lstStyle/>
          <a:p>
            <a:pPr>
              <a:spcAft>
                <a:spcPts val="450"/>
              </a:spcAft>
              <a:defRPr/>
            </a:pPr>
            <a:fld id="{D76B855D-E9CC-4FF8-AD85-6CDC7B89A0DE}" type="slidenum">
              <a:rPr lang="en-US">
                <a:solidFill>
                  <a:schemeClr val="tx1">
                    <a:alpha val="80000"/>
                  </a:schemeClr>
                </a:solidFill>
              </a:rPr>
              <a:pPr>
                <a:spcAft>
                  <a:spcPts val="450"/>
                </a:spcAft>
                <a:defRPr/>
              </a:pPr>
              <a:t>16</a:t>
            </a:fld>
            <a:endParaRPr lang="en-US">
              <a:solidFill>
                <a:schemeClr val="tx1">
                  <a:alpha val="80000"/>
                </a:schemeClr>
              </a:solidFill>
            </a:endParaRPr>
          </a:p>
        </p:txBody>
      </p:sp>
      <p:pic>
        <p:nvPicPr>
          <p:cNvPr id="5" name="صورة 4">
            <a:extLst>
              <a:ext uri="{FF2B5EF4-FFF2-40B4-BE49-F238E27FC236}">
                <a16:creationId xmlns:a16="http://schemas.microsoft.com/office/drawing/2014/main" id="{1A542E50-2392-2F31-7688-3604F827F8D8}"/>
              </a:ext>
            </a:extLst>
          </p:cNvPr>
          <p:cNvPicPr>
            <a:picLocks noChangeAspect="1"/>
          </p:cNvPicPr>
          <p:nvPr/>
        </p:nvPicPr>
        <p:blipFill>
          <a:blip r:embed="rId2"/>
          <a:stretch>
            <a:fillRect/>
          </a:stretch>
        </p:blipFill>
        <p:spPr>
          <a:xfrm>
            <a:off x="3550678" y="1166637"/>
            <a:ext cx="5110722" cy="2810226"/>
          </a:xfrm>
          <a:prstGeom prst="rect">
            <a:avLst/>
          </a:prstGeom>
        </p:spPr>
      </p:pic>
    </p:spTree>
    <p:extLst>
      <p:ext uri="{BB962C8B-B14F-4D97-AF65-F5344CB8AC3E}">
        <p14:creationId xmlns:p14="http://schemas.microsoft.com/office/powerpoint/2010/main" val="355204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74"/>
        <p:cNvGrpSpPr/>
        <p:nvPr/>
      </p:nvGrpSpPr>
      <p:grpSpPr>
        <a:xfrm>
          <a:off x="0" y="0"/>
          <a:ext cx="0" cy="0"/>
          <a:chOff x="0" y="0"/>
          <a:chExt cx="0" cy="0"/>
        </a:xfrm>
      </p:grpSpPr>
      <p:sp>
        <p:nvSpPr>
          <p:cNvPr id="2775" name="Google Shape;2775;p132"/>
          <p:cNvSpPr txBox="1">
            <a:spLocks noGrp="1"/>
          </p:cNvSpPr>
          <p:nvPr>
            <p:ph type="title"/>
          </p:nvPr>
        </p:nvSpPr>
        <p:spPr>
          <a:xfrm>
            <a:off x="3296495" y="1896818"/>
            <a:ext cx="4737162" cy="8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business model</a:t>
            </a:r>
            <a:endParaRPr dirty="0"/>
          </a:p>
        </p:txBody>
      </p:sp>
      <p:sp>
        <p:nvSpPr>
          <p:cNvPr id="2777" name="Google Shape;2777;p132"/>
          <p:cNvSpPr txBox="1">
            <a:spLocks noGrp="1"/>
          </p:cNvSpPr>
          <p:nvPr>
            <p:ph type="title" idx="2"/>
          </p:nvPr>
        </p:nvSpPr>
        <p:spPr>
          <a:xfrm>
            <a:off x="3296495" y="957318"/>
            <a:ext cx="991800" cy="97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a:t>
            </a:r>
            <a:r>
              <a:rPr lang="en-US" dirty="0"/>
              <a:t>4</a:t>
            </a:r>
            <a:endParaRPr dirty="0"/>
          </a:p>
        </p:txBody>
      </p:sp>
      <p:grpSp>
        <p:nvGrpSpPr>
          <p:cNvPr id="2778" name="Google Shape;2778;p132"/>
          <p:cNvGrpSpPr/>
          <p:nvPr/>
        </p:nvGrpSpPr>
        <p:grpSpPr>
          <a:xfrm>
            <a:off x="-216179" y="560260"/>
            <a:ext cx="2266104" cy="4598480"/>
            <a:chOff x="4473400" y="1489200"/>
            <a:chExt cx="1710525" cy="3471075"/>
          </a:xfrm>
        </p:grpSpPr>
        <p:sp>
          <p:nvSpPr>
            <p:cNvPr id="2779" name="Google Shape;2779;p132"/>
            <p:cNvSpPr/>
            <p:nvPr/>
          </p:nvSpPr>
          <p:spPr>
            <a:xfrm>
              <a:off x="4931825" y="3747525"/>
              <a:ext cx="818450" cy="1212750"/>
            </a:xfrm>
            <a:custGeom>
              <a:avLst/>
              <a:gdLst/>
              <a:ahLst/>
              <a:cxnLst/>
              <a:rect l="l" t="t" r="r" b="b"/>
              <a:pathLst>
                <a:path w="32738" h="48510" extrusionOk="0">
                  <a:moveTo>
                    <a:pt x="32089" y="446"/>
                  </a:moveTo>
                  <a:cubicBezTo>
                    <a:pt x="32122" y="446"/>
                    <a:pt x="32122" y="479"/>
                    <a:pt x="32122" y="479"/>
                  </a:cubicBezTo>
                  <a:cubicBezTo>
                    <a:pt x="32294" y="3388"/>
                    <a:pt x="31848" y="7526"/>
                    <a:pt x="31301" y="12351"/>
                  </a:cubicBezTo>
                  <a:cubicBezTo>
                    <a:pt x="30926" y="16046"/>
                    <a:pt x="30480" y="19878"/>
                    <a:pt x="30275" y="23673"/>
                  </a:cubicBezTo>
                  <a:lnTo>
                    <a:pt x="30275" y="23742"/>
                  </a:lnTo>
                  <a:cubicBezTo>
                    <a:pt x="31131" y="34998"/>
                    <a:pt x="30242" y="45945"/>
                    <a:pt x="30069" y="48031"/>
                  </a:cubicBezTo>
                  <a:lnTo>
                    <a:pt x="19396" y="48031"/>
                  </a:lnTo>
                  <a:lnTo>
                    <a:pt x="18096" y="26889"/>
                  </a:lnTo>
                  <a:cubicBezTo>
                    <a:pt x="17584" y="23673"/>
                    <a:pt x="17311" y="16799"/>
                    <a:pt x="17037" y="10195"/>
                  </a:cubicBezTo>
                  <a:cubicBezTo>
                    <a:pt x="17001" y="9204"/>
                    <a:pt x="16968" y="8246"/>
                    <a:pt x="16933" y="7253"/>
                  </a:cubicBezTo>
                  <a:cubicBezTo>
                    <a:pt x="16900" y="7015"/>
                    <a:pt x="16695" y="6809"/>
                    <a:pt x="16454" y="6809"/>
                  </a:cubicBezTo>
                  <a:cubicBezTo>
                    <a:pt x="16180" y="6809"/>
                    <a:pt x="15975" y="7015"/>
                    <a:pt x="15975" y="7253"/>
                  </a:cubicBezTo>
                  <a:lnTo>
                    <a:pt x="15942" y="8041"/>
                  </a:lnTo>
                  <a:cubicBezTo>
                    <a:pt x="15633" y="16457"/>
                    <a:pt x="15291" y="25214"/>
                    <a:pt x="14675" y="29489"/>
                  </a:cubicBezTo>
                  <a:lnTo>
                    <a:pt x="13616" y="48031"/>
                  </a:lnTo>
                  <a:lnTo>
                    <a:pt x="1848" y="48031"/>
                  </a:lnTo>
                  <a:cubicBezTo>
                    <a:pt x="1812" y="46287"/>
                    <a:pt x="1574" y="30893"/>
                    <a:pt x="1744" y="23742"/>
                  </a:cubicBezTo>
                  <a:lnTo>
                    <a:pt x="1744" y="23709"/>
                  </a:lnTo>
                  <a:cubicBezTo>
                    <a:pt x="1538" y="19809"/>
                    <a:pt x="548" y="3320"/>
                    <a:pt x="444" y="1437"/>
                  </a:cubicBezTo>
                  <a:cubicBezTo>
                    <a:pt x="444" y="1437"/>
                    <a:pt x="444" y="1404"/>
                    <a:pt x="479" y="1404"/>
                  </a:cubicBezTo>
                  <a:cubicBezTo>
                    <a:pt x="2291" y="1267"/>
                    <a:pt x="12417" y="479"/>
                    <a:pt x="32089" y="446"/>
                  </a:cubicBezTo>
                  <a:close/>
                  <a:moveTo>
                    <a:pt x="32089" y="0"/>
                  </a:moveTo>
                  <a:cubicBezTo>
                    <a:pt x="12417" y="0"/>
                    <a:pt x="2258" y="789"/>
                    <a:pt x="444" y="958"/>
                  </a:cubicBezTo>
                  <a:cubicBezTo>
                    <a:pt x="170" y="994"/>
                    <a:pt x="0" y="1199"/>
                    <a:pt x="0" y="1473"/>
                  </a:cubicBezTo>
                  <a:cubicBezTo>
                    <a:pt x="102" y="3320"/>
                    <a:pt x="1095" y="19842"/>
                    <a:pt x="1300" y="23709"/>
                  </a:cubicBezTo>
                  <a:cubicBezTo>
                    <a:pt x="1128" y="30893"/>
                    <a:pt x="1369" y="46287"/>
                    <a:pt x="1369" y="48031"/>
                  </a:cubicBezTo>
                  <a:cubicBezTo>
                    <a:pt x="1402" y="48304"/>
                    <a:pt x="1607" y="48510"/>
                    <a:pt x="1848" y="48510"/>
                  </a:cubicBezTo>
                  <a:lnTo>
                    <a:pt x="13580" y="48510"/>
                  </a:lnTo>
                  <a:cubicBezTo>
                    <a:pt x="13821" y="48510"/>
                    <a:pt x="14026" y="48304"/>
                    <a:pt x="14059" y="48066"/>
                  </a:cubicBezTo>
                  <a:lnTo>
                    <a:pt x="15121" y="29558"/>
                  </a:lnTo>
                  <a:cubicBezTo>
                    <a:pt x="15770" y="25247"/>
                    <a:pt x="16079" y="16489"/>
                    <a:pt x="16385" y="8041"/>
                  </a:cubicBezTo>
                  <a:lnTo>
                    <a:pt x="16421" y="7288"/>
                  </a:lnTo>
                  <a:lnTo>
                    <a:pt x="16454" y="7288"/>
                  </a:lnTo>
                  <a:cubicBezTo>
                    <a:pt x="16489" y="8246"/>
                    <a:pt x="16558" y="9237"/>
                    <a:pt x="16591" y="10195"/>
                  </a:cubicBezTo>
                  <a:cubicBezTo>
                    <a:pt x="16832" y="16832"/>
                    <a:pt x="17105" y="23709"/>
                    <a:pt x="17653" y="26958"/>
                  </a:cubicBezTo>
                  <a:lnTo>
                    <a:pt x="18953" y="48066"/>
                  </a:lnTo>
                  <a:cubicBezTo>
                    <a:pt x="18953" y="48304"/>
                    <a:pt x="19158" y="48510"/>
                    <a:pt x="19432" y="48510"/>
                  </a:cubicBezTo>
                  <a:lnTo>
                    <a:pt x="30037" y="48510"/>
                  </a:lnTo>
                  <a:cubicBezTo>
                    <a:pt x="30275" y="48510"/>
                    <a:pt x="30480" y="48304"/>
                    <a:pt x="30515" y="48066"/>
                  </a:cubicBezTo>
                  <a:cubicBezTo>
                    <a:pt x="30685" y="45978"/>
                    <a:pt x="31575" y="34998"/>
                    <a:pt x="30754" y="23709"/>
                  </a:cubicBezTo>
                  <a:cubicBezTo>
                    <a:pt x="30959" y="19910"/>
                    <a:pt x="31369" y="16079"/>
                    <a:pt x="31780" y="12420"/>
                  </a:cubicBezTo>
                  <a:cubicBezTo>
                    <a:pt x="32294" y="7562"/>
                    <a:pt x="32738" y="3388"/>
                    <a:pt x="32568" y="446"/>
                  </a:cubicBezTo>
                  <a:cubicBezTo>
                    <a:pt x="32568" y="206"/>
                    <a:pt x="32363" y="0"/>
                    <a:pt x="32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2"/>
            <p:cNvSpPr/>
            <p:nvPr/>
          </p:nvSpPr>
          <p:spPr>
            <a:xfrm>
              <a:off x="5456050" y="4471875"/>
              <a:ext cx="61600" cy="86450"/>
            </a:xfrm>
            <a:custGeom>
              <a:avLst/>
              <a:gdLst/>
              <a:ahLst/>
              <a:cxnLst/>
              <a:rect l="l" t="t" r="r" b="b"/>
              <a:pathLst>
                <a:path w="2464" h="3458" extrusionOk="0">
                  <a:moveTo>
                    <a:pt x="255" y="1"/>
                  </a:moveTo>
                  <a:cubicBezTo>
                    <a:pt x="215" y="1"/>
                    <a:pt x="174" y="12"/>
                    <a:pt x="137" y="36"/>
                  </a:cubicBezTo>
                  <a:cubicBezTo>
                    <a:pt x="1" y="105"/>
                    <a:pt x="1" y="277"/>
                    <a:pt x="69" y="378"/>
                  </a:cubicBezTo>
                  <a:lnTo>
                    <a:pt x="2020" y="3356"/>
                  </a:lnTo>
                  <a:cubicBezTo>
                    <a:pt x="2089" y="3424"/>
                    <a:pt x="2157" y="3457"/>
                    <a:pt x="2226" y="3457"/>
                  </a:cubicBezTo>
                  <a:cubicBezTo>
                    <a:pt x="2258" y="3457"/>
                    <a:pt x="2294" y="3457"/>
                    <a:pt x="2327" y="3424"/>
                  </a:cubicBezTo>
                  <a:cubicBezTo>
                    <a:pt x="2464" y="3356"/>
                    <a:pt x="2464" y="3219"/>
                    <a:pt x="2395" y="3115"/>
                  </a:cubicBezTo>
                  <a:lnTo>
                    <a:pt x="447" y="105"/>
                  </a:lnTo>
                  <a:cubicBezTo>
                    <a:pt x="402" y="39"/>
                    <a:pt x="329" y="1"/>
                    <a:pt x="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2"/>
            <p:cNvSpPr/>
            <p:nvPr/>
          </p:nvSpPr>
          <p:spPr>
            <a:xfrm>
              <a:off x="5597200" y="4447825"/>
              <a:ext cx="36775" cy="114800"/>
            </a:xfrm>
            <a:custGeom>
              <a:avLst/>
              <a:gdLst/>
              <a:ahLst/>
              <a:cxnLst/>
              <a:rect l="l" t="t" r="r" b="b"/>
              <a:pathLst>
                <a:path w="1471" h="4592" extrusionOk="0">
                  <a:moveTo>
                    <a:pt x="1211" y="0"/>
                  </a:moveTo>
                  <a:cubicBezTo>
                    <a:pt x="1102" y="0"/>
                    <a:pt x="1022" y="90"/>
                    <a:pt x="991" y="177"/>
                  </a:cubicBezTo>
                  <a:lnTo>
                    <a:pt x="1" y="4318"/>
                  </a:lnTo>
                  <a:cubicBezTo>
                    <a:pt x="1" y="4455"/>
                    <a:pt x="69" y="4556"/>
                    <a:pt x="170" y="4592"/>
                  </a:cubicBezTo>
                  <a:lnTo>
                    <a:pt x="239" y="4592"/>
                  </a:lnTo>
                  <a:cubicBezTo>
                    <a:pt x="343" y="4592"/>
                    <a:pt x="444" y="4523"/>
                    <a:pt x="444" y="4419"/>
                  </a:cubicBezTo>
                  <a:lnTo>
                    <a:pt x="1437" y="281"/>
                  </a:lnTo>
                  <a:cubicBezTo>
                    <a:pt x="1470" y="177"/>
                    <a:pt x="1369" y="40"/>
                    <a:pt x="1265" y="7"/>
                  </a:cubicBezTo>
                  <a:cubicBezTo>
                    <a:pt x="1246" y="3"/>
                    <a:pt x="1228" y="0"/>
                    <a:pt x="1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2"/>
            <p:cNvSpPr/>
            <p:nvPr/>
          </p:nvSpPr>
          <p:spPr>
            <a:xfrm>
              <a:off x="5051550" y="4450525"/>
              <a:ext cx="52175" cy="67625"/>
            </a:xfrm>
            <a:custGeom>
              <a:avLst/>
              <a:gdLst/>
              <a:ahLst/>
              <a:cxnLst/>
              <a:rect l="l" t="t" r="r" b="b"/>
              <a:pathLst>
                <a:path w="2087" h="2705" extrusionOk="0">
                  <a:moveTo>
                    <a:pt x="255" y="0"/>
                  </a:moveTo>
                  <a:cubicBezTo>
                    <a:pt x="214" y="0"/>
                    <a:pt x="174" y="12"/>
                    <a:pt x="138" y="36"/>
                  </a:cubicBezTo>
                  <a:cubicBezTo>
                    <a:pt x="34" y="105"/>
                    <a:pt x="1" y="242"/>
                    <a:pt x="69" y="343"/>
                  </a:cubicBezTo>
                  <a:lnTo>
                    <a:pt x="1643" y="2601"/>
                  </a:lnTo>
                  <a:cubicBezTo>
                    <a:pt x="1676" y="2669"/>
                    <a:pt x="1744" y="2705"/>
                    <a:pt x="1812" y="2705"/>
                  </a:cubicBezTo>
                  <a:cubicBezTo>
                    <a:pt x="1848" y="2705"/>
                    <a:pt x="1916" y="2669"/>
                    <a:pt x="1949" y="2669"/>
                  </a:cubicBezTo>
                  <a:cubicBezTo>
                    <a:pt x="2053" y="2601"/>
                    <a:pt x="2086" y="2431"/>
                    <a:pt x="2018" y="2327"/>
                  </a:cubicBezTo>
                  <a:lnTo>
                    <a:pt x="444" y="105"/>
                  </a:lnTo>
                  <a:cubicBezTo>
                    <a:pt x="400" y="38"/>
                    <a:pt x="328"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2"/>
            <p:cNvSpPr/>
            <p:nvPr/>
          </p:nvSpPr>
          <p:spPr>
            <a:xfrm>
              <a:off x="5160150" y="4470225"/>
              <a:ext cx="55625" cy="129150"/>
            </a:xfrm>
            <a:custGeom>
              <a:avLst/>
              <a:gdLst/>
              <a:ahLst/>
              <a:cxnLst/>
              <a:rect l="l" t="t" r="r" b="b"/>
              <a:pathLst>
                <a:path w="2225" h="5166" extrusionOk="0">
                  <a:moveTo>
                    <a:pt x="1984" y="1"/>
                  </a:moveTo>
                  <a:cubicBezTo>
                    <a:pt x="1883" y="1"/>
                    <a:pt x="1779" y="69"/>
                    <a:pt x="1746" y="206"/>
                  </a:cubicBezTo>
                  <a:cubicBezTo>
                    <a:pt x="1609" y="1881"/>
                    <a:pt x="1026" y="3455"/>
                    <a:pt x="68" y="4823"/>
                  </a:cubicBezTo>
                  <a:cubicBezTo>
                    <a:pt x="0" y="4927"/>
                    <a:pt x="0" y="5064"/>
                    <a:pt x="104" y="5132"/>
                  </a:cubicBezTo>
                  <a:cubicBezTo>
                    <a:pt x="172" y="5165"/>
                    <a:pt x="205" y="5165"/>
                    <a:pt x="241" y="5165"/>
                  </a:cubicBezTo>
                  <a:cubicBezTo>
                    <a:pt x="309" y="5165"/>
                    <a:pt x="378" y="5132"/>
                    <a:pt x="446" y="5097"/>
                  </a:cubicBezTo>
                  <a:cubicBezTo>
                    <a:pt x="1437" y="3660"/>
                    <a:pt x="2053" y="1985"/>
                    <a:pt x="2225" y="239"/>
                  </a:cubicBezTo>
                  <a:cubicBezTo>
                    <a:pt x="2225" y="138"/>
                    <a:pt x="212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2"/>
            <p:cNvSpPr/>
            <p:nvPr/>
          </p:nvSpPr>
          <p:spPr>
            <a:xfrm>
              <a:off x="5649325" y="3768925"/>
              <a:ext cx="71050" cy="138575"/>
            </a:xfrm>
            <a:custGeom>
              <a:avLst/>
              <a:gdLst/>
              <a:ahLst/>
              <a:cxnLst/>
              <a:rect l="l" t="t" r="r" b="b"/>
              <a:pathLst>
                <a:path w="2842" h="5543" extrusionOk="0">
                  <a:moveTo>
                    <a:pt x="242" y="1"/>
                  </a:moveTo>
                  <a:cubicBezTo>
                    <a:pt x="105" y="1"/>
                    <a:pt x="1" y="102"/>
                    <a:pt x="1" y="239"/>
                  </a:cubicBezTo>
                  <a:cubicBezTo>
                    <a:pt x="1" y="343"/>
                    <a:pt x="105" y="3113"/>
                    <a:pt x="2431" y="5475"/>
                  </a:cubicBezTo>
                  <a:cubicBezTo>
                    <a:pt x="2464" y="5507"/>
                    <a:pt x="2533" y="5543"/>
                    <a:pt x="2601" y="5543"/>
                  </a:cubicBezTo>
                  <a:cubicBezTo>
                    <a:pt x="2637" y="5543"/>
                    <a:pt x="2705" y="5507"/>
                    <a:pt x="2738" y="5475"/>
                  </a:cubicBezTo>
                  <a:cubicBezTo>
                    <a:pt x="2842" y="5406"/>
                    <a:pt x="2842" y="5234"/>
                    <a:pt x="2738" y="5165"/>
                  </a:cubicBezTo>
                  <a:cubicBezTo>
                    <a:pt x="548" y="2943"/>
                    <a:pt x="447" y="239"/>
                    <a:pt x="447" y="239"/>
                  </a:cubicBezTo>
                  <a:cubicBezTo>
                    <a:pt x="447" y="102"/>
                    <a:pt x="343" y="1"/>
                    <a:pt x="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2"/>
            <p:cNvSpPr/>
            <p:nvPr/>
          </p:nvSpPr>
          <p:spPr>
            <a:xfrm>
              <a:off x="4969450" y="3768925"/>
              <a:ext cx="71875" cy="139400"/>
            </a:xfrm>
            <a:custGeom>
              <a:avLst/>
              <a:gdLst/>
              <a:ahLst/>
              <a:cxnLst/>
              <a:rect l="l" t="t" r="r" b="b"/>
              <a:pathLst>
                <a:path w="2875" h="5576" extrusionOk="0">
                  <a:moveTo>
                    <a:pt x="2633" y="1"/>
                  </a:moveTo>
                  <a:cubicBezTo>
                    <a:pt x="2532" y="1"/>
                    <a:pt x="2428" y="102"/>
                    <a:pt x="2395" y="239"/>
                  </a:cubicBezTo>
                  <a:cubicBezTo>
                    <a:pt x="2395" y="239"/>
                    <a:pt x="2291" y="2976"/>
                    <a:pt x="69" y="5201"/>
                  </a:cubicBezTo>
                  <a:cubicBezTo>
                    <a:pt x="1" y="5269"/>
                    <a:pt x="1" y="5439"/>
                    <a:pt x="69" y="5507"/>
                  </a:cubicBezTo>
                  <a:cubicBezTo>
                    <a:pt x="137" y="5576"/>
                    <a:pt x="170" y="5576"/>
                    <a:pt x="239" y="5576"/>
                  </a:cubicBezTo>
                  <a:cubicBezTo>
                    <a:pt x="307" y="5576"/>
                    <a:pt x="343" y="5576"/>
                    <a:pt x="411" y="5507"/>
                  </a:cubicBezTo>
                  <a:cubicBezTo>
                    <a:pt x="2770" y="3148"/>
                    <a:pt x="2874" y="343"/>
                    <a:pt x="2874" y="239"/>
                  </a:cubicBezTo>
                  <a:cubicBezTo>
                    <a:pt x="2874" y="102"/>
                    <a:pt x="2770" y="1"/>
                    <a:pt x="2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2"/>
            <p:cNvSpPr/>
            <p:nvPr/>
          </p:nvSpPr>
          <p:spPr>
            <a:xfrm>
              <a:off x="5295275" y="3905450"/>
              <a:ext cx="148825" cy="35375"/>
            </a:xfrm>
            <a:custGeom>
              <a:avLst/>
              <a:gdLst/>
              <a:ahLst/>
              <a:cxnLst/>
              <a:rect l="l" t="t" r="r" b="b"/>
              <a:pathLst>
                <a:path w="5953" h="1415" extrusionOk="0">
                  <a:moveTo>
                    <a:pt x="4699" y="0"/>
                  </a:moveTo>
                  <a:cubicBezTo>
                    <a:pt x="2511" y="0"/>
                    <a:pt x="290" y="945"/>
                    <a:pt x="173" y="1004"/>
                  </a:cubicBezTo>
                  <a:cubicBezTo>
                    <a:pt x="69" y="1040"/>
                    <a:pt x="0" y="1177"/>
                    <a:pt x="36" y="1278"/>
                  </a:cubicBezTo>
                  <a:cubicBezTo>
                    <a:pt x="104" y="1382"/>
                    <a:pt x="173" y="1415"/>
                    <a:pt x="274" y="1415"/>
                  </a:cubicBezTo>
                  <a:lnTo>
                    <a:pt x="342" y="1415"/>
                  </a:lnTo>
                  <a:cubicBezTo>
                    <a:pt x="373" y="1386"/>
                    <a:pt x="2619" y="454"/>
                    <a:pt x="4733" y="454"/>
                  </a:cubicBezTo>
                  <a:cubicBezTo>
                    <a:pt x="5054" y="454"/>
                    <a:pt x="5372" y="476"/>
                    <a:pt x="5679" y="525"/>
                  </a:cubicBezTo>
                  <a:cubicBezTo>
                    <a:pt x="5783" y="525"/>
                    <a:pt x="5920" y="457"/>
                    <a:pt x="5920" y="320"/>
                  </a:cubicBezTo>
                  <a:cubicBezTo>
                    <a:pt x="5953" y="219"/>
                    <a:pt x="5851" y="82"/>
                    <a:pt x="5747" y="82"/>
                  </a:cubicBezTo>
                  <a:cubicBezTo>
                    <a:pt x="5405" y="25"/>
                    <a:pt x="5052" y="0"/>
                    <a:pt x="4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2"/>
            <p:cNvSpPr/>
            <p:nvPr/>
          </p:nvSpPr>
          <p:spPr>
            <a:xfrm>
              <a:off x="4480250" y="2370575"/>
              <a:ext cx="534525" cy="1218200"/>
            </a:xfrm>
            <a:custGeom>
              <a:avLst/>
              <a:gdLst/>
              <a:ahLst/>
              <a:cxnLst/>
              <a:rect l="l" t="t" r="r" b="b"/>
              <a:pathLst>
                <a:path w="21381" h="48728" extrusionOk="0">
                  <a:moveTo>
                    <a:pt x="17549" y="1"/>
                  </a:moveTo>
                  <a:lnTo>
                    <a:pt x="16079" y="652"/>
                  </a:lnTo>
                  <a:cubicBezTo>
                    <a:pt x="16079" y="652"/>
                    <a:pt x="12521" y="3799"/>
                    <a:pt x="12111" y="5031"/>
                  </a:cubicBezTo>
                  <a:cubicBezTo>
                    <a:pt x="9202" y="8657"/>
                    <a:pt x="512" y="22305"/>
                    <a:pt x="239" y="24426"/>
                  </a:cubicBezTo>
                  <a:cubicBezTo>
                    <a:pt x="1" y="26547"/>
                    <a:pt x="206" y="28600"/>
                    <a:pt x="1470" y="30379"/>
                  </a:cubicBezTo>
                  <a:cubicBezTo>
                    <a:pt x="2737" y="32125"/>
                    <a:pt x="10195" y="44679"/>
                    <a:pt x="10195" y="44679"/>
                  </a:cubicBezTo>
                  <a:cubicBezTo>
                    <a:pt x="10195" y="44679"/>
                    <a:pt x="9716" y="44815"/>
                    <a:pt x="10160" y="46184"/>
                  </a:cubicBezTo>
                  <a:cubicBezTo>
                    <a:pt x="10264" y="46526"/>
                    <a:pt x="10570" y="46936"/>
                    <a:pt x="10981" y="47347"/>
                  </a:cubicBezTo>
                  <a:cubicBezTo>
                    <a:pt x="11958" y="48279"/>
                    <a:pt x="13202" y="48727"/>
                    <a:pt x="14446" y="48727"/>
                  </a:cubicBezTo>
                  <a:cubicBezTo>
                    <a:pt x="15990" y="48727"/>
                    <a:pt x="17534" y="48039"/>
                    <a:pt x="18575" y="46731"/>
                  </a:cubicBezTo>
                  <a:cubicBezTo>
                    <a:pt x="19774" y="45193"/>
                    <a:pt x="21380" y="42900"/>
                    <a:pt x="21244" y="41805"/>
                  </a:cubicBezTo>
                  <a:cubicBezTo>
                    <a:pt x="21005" y="40062"/>
                    <a:pt x="17549" y="38042"/>
                    <a:pt x="17549" y="38042"/>
                  </a:cubicBezTo>
                  <a:cubicBezTo>
                    <a:pt x="17549" y="38042"/>
                    <a:pt x="12623" y="27883"/>
                    <a:pt x="11802" y="26104"/>
                  </a:cubicBezTo>
                  <a:cubicBezTo>
                    <a:pt x="11733" y="26000"/>
                    <a:pt x="11700" y="25899"/>
                    <a:pt x="11700" y="25863"/>
                  </a:cubicBezTo>
                  <a:cubicBezTo>
                    <a:pt x="12590" y="24804"/>
                    <a:pt x="11769" y="24563"/>
                    <a:pt x="11769" y="24563"/>
                  </a:cubicBezTo>
                  <a:lnTo>
                    <a:pt x="19875" y="13685"/>
                  </a:lnTo>
                  <a:lnTo>
                    <a:pt x="175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2"/>
            <p:cNvSpPr/>
            <p:nvPr/>
          </p:nvSpPr>
          <p:spPr>
            <a:xfrm>
              <a:off x="4473400" y="2364825"/>
              <a:ext cx="546500" cy="1229675"/>
            </a:xfrm>
            <a:custGeom>
              <a:avLst/>
              <a:gdLst/>
              <a:ahLst/>
              <a:cxnLst/>
              <a:rect l="l" t="t" r="r" b="b"/>
              <a:pathLst>
                <a:path w="21860" h="49187" extrusionOk="0">
                  <a:moveTo>
                    <a:pt x="17653" y="573"/>
                  </a:moveTo>
                  <a:lnTo>
                    <a:pt x="19911" y="13846"/>
                  </a:lnTo>
                  <a:lnTo>
                    <a:pt x="11870" y="24656"/>
                  </a:lnTo>
                  <a:cubicBezTo>
                    <a:pt x="11838" y="24725"/>
                    <a:pt x="11802" y="24793"/>
                    <a:pt x="11838" y="24862"/>
                  </a:cubicBezTo>
                  <a:cubicBezTo>
                    <a:pt x="11870" y="24930"/>
                    <a:pt x="11906" y="24999"/>
                    <a:pt x="11974" y="25034"/>
                  </a:cubicBezTo>
                  <a:cubicBezTo>
                    <a:pt x="12007" y="25034"/>
                    <a:pt x="12111" y="25067"/>
                    <a:pt x="12144" y="25171"/>
                  </a:cubicBezTo>
                  <a:cubicBezTo>
                    <a:pt x="12180" y="25272"/>
                    <a:pt x="12180" y="25477"/>
                    <a:pt x="11802" y="25956"/>
                  </a:cubicBezTo>
                  <a:cubicBezTo>
                    <a:pt x="11769" y="25992"/>
                    <a:pt x="11734" y="26060"/>
                    <a:pt x="11769" y="26162"/>
                  </a:cubicBezTo>
                  <a:cubicBezTo>
                    <a:pt x="11769" y="26197"/>
                    <a:pt x="11802" y="26298"/>
                    <a:pt x="11870" y="26435"/>
                  </a:cubicBezTo>
                  <a:cubicBezTo>
                    <a:pt x="12691" y="28181"/>
                    <a:pt x="17549" y="38272"/>
                    <a:pt x="17618" y="38376"/>
                  </a:cubicBezTo>
                  <a:cubicBezTo>
                    <a:pt x="17618" y="38409"/>
                    <a:pt x="17653" y="38444"/>
                    <a:pt x="17686" y="38444"/>
                  </a:cubicBezTo>
                  <a:cubicBezTo>
                    <a:pt x="17722" y="38477"/>
                    <a:pt x="21074" y="40461"/>
                    <a:pt x="21279" y="42071"/>
                  </a:cubicBezTo>
                  <a:cubicBezTo>
                    <a:pt x="21381" y="42856"/>
                    <a:pt x="20458" y="44534"/>
                    <a:pt x="18679" y="46824"/>
                  </a:cubicBezTo>
                  <a:cubicBezTo>
                    <a:pt x="17790" y="47919"/>
                    <a:pt x="16490" y="48639"/>
                    <a:pt x="15086" y="48740"/>
                  </a:cubicBezTo>
                  <a:cubicBezTo>
                    <a:pt x="14992" y="48745"/>
                    <a:pt x="14899" y="48747"/>
                    <a:pt x="14807" y="48747"/>
                  </a:cubicBezTo>
                  <a:cubicBezTo>
                    <a:pt x="13513" y="48747"/>
                    <a:pt x="12321" y="48301"/>
                    <a:pt x="11427" y="47407"/>
                  </a:cubicBezTo>
                  <a:cubicBezTo>
                    <a:pt x="11016" y="47065"/>
                    <a:pt x="10743" y="46655"/>
                    <a:pt x="10639" y="46345"/>
                  </a:cubicBezTo>
                  <a:cubicBezTo>
                    <a:pt x="10297" y="45319"/>
                    <a:pt x="10570" y="45114"/>
                    <a:pt x="10538" y="45114"/>
                  </a:cubicBezTo>
                  <a:cubicBezTo>
                    <a:pt x="10606" y="45114"/>
                    <a:pt x="10674" y="45045"/>
                    <a:pt x="10707" y="44977"/>
                  </a:cubicBezTo>
                  <a:cubicBezTo>
                    <a:pt x="10707" y="44944"/>
                    <a:pt x="10707" y="44840"/>
                    <a:pt x="10674" y="44807"/>
                  </a:cubicBezTo>
                  <a:cubicBezTo>
                    <a:pt x="10365" y="44293"/>
                    <a:pt x="3181" y="32218"/>
                    <a:pt x="1917" y="30472"/>
                  </a:cubicBezTo>
                  <a:cubicBezTo>
                    <a:pt x="855" y="28967"/>
                    <a:pt x="480" y="27120"/>
                    <a:pt x="754" y="24692"/>
                  </a:cubicBezTo>
                  <a:cubicBezTo>
                    <a:pt x="992" y="22639"/>
                    <a:pt x="9544" y="9161"/>
                    <a:pt x="12590" y="5398"/>
                  </a:cubicBezTo>
                  <a:cubicBezTo>
                    <a:pt x="12590" y="5362"/>
                    <a:pt x="12590" y="5362"/>
                    <a:pt x="12623" y="5329"/>
                  </a:cubicBezTo>
                  <a:cubicBezTo>
                    <a:pt x="12932" y="4371"/>
                    <a:pt x="15497" y="1977"/>
                    <a:pt x="16490" y="1087"/>
                  </a:cubicBezTo>
                  <a:lnTo>
                    <a:pt x="17653" y="573"/>
                  </a:lnTo>
                  <a:close/>
                  <a:moveTo>
                    <a:pt x="17824" y="1"/>
                  </a:moveTo>
                  <a:cubicBezTo>
                    <a:pt x="17790" y="1"/>
                    <a:pt x="17756" y="9"/>
                    <a:pt x="17722" y="25"/>
                  </a:cubicBezTo>
                  <a:lnTo>
                    <a:pt x="16285" y="677"/>
                  </a:lnTo>
                  <a:cubicBezTo>
                    <a:pt x="16249" y="710"/>
                    <a:pt x="16249" y="710"/>
                    <a:pt x="16216" y="710"/>
                  </a:cubicBezTo>
                  <a:cubicBezTo>
                    <a:pt x="16080" y="846"/>
                    <a:pt x="12691" y="3857"/>
                    <a:pt x="12212" y="5157"/>
                  </a:cubicBezTo>
                  <a:cubicBezTo>
                    <a:pt x="9306" y="8750"/>
                    <a:pt x="548" y="22366"/>
                    <a:pt x="307" y="24624"/>
                  </a:cubicBezTo>
                  <a:cubicBezTo>
                    <a:pt x="1" y="27188"/>
                    <a:pt x="411" y="29139"/>
                    <a:pt x="1575" y="30746"/>
                  </a:cubicBezTo>
                  <a:cubicBezTo>
                    <a:pt x="2738" y="32355"/>
                    <a:pt x="9306" y="43371"/>
                    <a:pt x="10195" y="44876"/>
                  </a:cubicBezTo>
                  <a:cubicBezTo>
                    <a:pt x="10160" y="44909"/>
                    <a:pt x="10160" y="44944"/>
                    <a:pt x="10127" y="44977"/>
                  </a:cubicBezTo>
                  <a:cubicBezTo>
                    <a:pt x="9955" y="45286"/>
                    <a:pt x="9990" y="45798"/>
                    <a:pt x="10228" y="46482"/>
                  </a:cubicBezTo>
                  <a:cubicBezTo>
                    <a:pt x="10332" y="46893"/>
                    <a:pt x="10674" y="47339"/>
                    <a:pt x="11085" y="47749"/>
                  </a:cubicBezTo>
                  <a:cubicBezTo>
                    <a:pt x="12076" y="48672"/>
                    <a:pt x="13343" y="49186"/>
                    <a:pt x="14711" y="49186"/>
                  </a:cubicBezTo>
                  <a:lnTo>
                    <a:pt x="15122" y="49186"/>
                  </a:lnTo>
                  <a:cubicBezTo>
                    <a:pt x="16660" y="49082"/>
                    <a:pt x="18064" y="48297"/>
                    <a:pt x="19022" y="47098"/>
                  </a:cubicBezTo>
                  <a:cubicBezTo>
                    <a:pt x="20937" y="44635"/>
                    <a:pt x="21860" y="42924"/>
                    <a:pt x="21758" y="42002"/>
                  </a:cubicBezTo>
                  <a:cubicBezTo>
                    <a:pt x="21518" y="40292"/>
                    <a:pt x="18474" y="38376"/>
                    <a:pt x="17995" y="38102"/>
                  </a:cubicBezTo>
                  <a:cubicBezTo>
                    <a:pt x="17585" y="37246"/>
                    <a:pt x="13069" y="27908"/>
                    <a:pt x="12281" y="26230"/>
                  </a:cubicBezTo>
                  <a:cubicBezTo>
                    <a:pt x="12248" y="26197"/>
                    <a:pt x="12248" y="26162"/>
                    <a:pt x="12248" y="26129"/>
                  </a:cubicBezTo>
                  <a:cubicBezTo>
                    <a:pt x="12555" y="25718"/>
                    <a:pt x="12691" y="25341"/>
                    <a:pt x="12590" y="25034"/>
                  </a:cubicBezTo>
                  <a:cubicBezTo>
                    <a:pt x="12555" y="24897"/>
                    <a:pt x="12453" y="24793"/>
                    <a:pt x="12385" y="24725"/>
                  </a:cubicBezTo>
                  <a:lnTo>
                    <a:pt x="20354" y="14051"/>
                  </a:lnTo>
                  <a:cubicBezTo>
                    <a:pt x="20390" y="14019"/>
                    <a:pt x="20390" y="13950"/>
                    <a:pt x="20390" y="13882"/>
                  </a:cubicBezTo>
                  <a:lnTo>
                    <a:pt x="18064" y="198"/>
                  </a:lnTo>
                  <a:cubicBezTo>
                    <a:pt x="18028" y="129"/>
                    <a:pt x="17995" y="61"/>
                    <a:pt x="17927" y="25"/>
                  </a:cubicBezTo>
                  <a:cubicBezTo>
                    <a:pt x="17893" y="9"/>
                    <a:pt x="17858" y="1"/>
                    <a:pt x="17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2"/>
            <p:cNvSpPr/>
            <p:nvPr/>
          </p:nvSpPr>
          <p:spPr>
            <a:xfrm>
              <a:off x="4637625" y="2961500"/>
              <a:ext cx="136850" cy="23175"/>
            </a:xfrm>
            <a:custGeom>
              <a:avLst/>
              <a:gdLst/>
              <a:ahLst/>
              <a:cxnLst/>
              <a:rect l="l" t="t" r="r" b="b"/>
              <a:pathLst>
                <a:path w="5474" h="927" extrusionOk="0">
                  <a:moveTo>
                    <a:pt x="1700" y="1"/>
                  </a:moveTo>
                  <a:cubicBezTo>
                    <a:pt x="1133" y="1"/>
                    <a:pt x="553" y="78"/>
                    <a:pt x="0" y="278"/>
                  </a:cubicBezTo>
                  <a:lnTo>
                    <a:pt x="5474" y="926"/>
                  </a:lnTo>
                  <a:cubicBezTo>
                    <a:pt x="5474" y="926"/>
                    <a:pt x="3662" y="1"/>
                    <a:pt x="1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2"/>
            <p:cNvSpPr/>
            <p:nvPr/>
          </p:nvSpPr>
          <p:spPr>
            <a:xfrm>
              <a:off x="4630775" y="2955925"/>
              <a:ext cx="150550" cy="34775"/>
            </a:xfrm>
            <a:custGeom>
              <a:avLst/>
              <a:gdLst/>
              <a:ahLst/>
              <a:cxnLst/>
              <a:rect l="l" t="t" r="r" b="b"/>
              <a:pathLst>
                <a:path w="6022" h="1391" extrusionOk="0">
                  <a:moveTo>
                    <a:pt x="1973" y="0"/>
                  </a:moveTo>
                  <a:cubicBezTo>
                    <a:pt x="1376" y="0"/>
                    <a:pt x="761" y="82"/>
                    <a:pt x="170" y="295"/>
                  </a:cubicBezTo>
                  <a:cubicBezTo>
                    <a:pt x="69" y="328"/>
                    <a:pt x="1" y="465"/>
                    <a:pt x="33" y="569"/>
                  </a:cubicBezTo>
                  <a:cubicBezTo>
                    <a:pt x="83" y="669"/>
                    <a:pt x="170" y="733"/>
                    <a:pt x="254" y="733"/>
                  </a:cubicBezTo>
                  <a:cubicBezTo>
                    <a:pt x="285" y="733"/>
                    <a:pt x="315" y="724"/>
                    <a:pt x="343" y="706"/>
                  </a:cubicBezTo>
                  <a:cubicBezTo>
                    <a:pt x="865" y="516"/>
                    <a:pt x="1415" y="442"/>
                    <a:pt x="1954" y="442"/>
                  </a:cubicBezTo>
                  <a:cubicBezTo>
                    <a:pt x="3849" y="442"/>
                    <a:pt x="5618" y="1355"/>
                    <a:pt x="5644" y="1355"/>
                  </a:cubicBezTo>
                  <a:cubicBezTo>
                    <a:pt x="5679" y="1390"/>
                    <a:pt x="5712" y="1390"/>
                    <a:pt x="5748" y="1390"/>
                  </a:cubicBezTo>
                  <a:cubicBezTo>
                    <a:pt x="5849" y="1390"/>
                    <a:pt x="5917" y="1355"/>
                    <a:pt x="5953" y="1253"/>
                  </a:cubicBezTo>
                  <a:cubicBezTo>
                    <a:pt x="6021" y="1149"/>
                    <a:pt x="5986" y="1012"/>
                    <a:pt x="5849" y="944"/>
                  </a:cubicBezTo>
                  <a:cubicBezTo>
                    <a:pt x="5771" y="919"/>
                    <a:pt x="3970" y="0"/>
                    <a:pt x="1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2"/>
            <p:cNvSpPr/>
            <p:nvPr/>
          </p:nvSpPr>
          <p:spPr>
            <a:xfrm>
              <a:off x="4617925" y="3011900"/>
              <a:ext cx="154850" cy="24975"/>
            </a:xfrm>
            <a:custGeom>
              <a:avLst/>
              <a:gdLst/>
              <a:ahLst/>
              <a:cxnLst/>
              <a:rect l="l" t="t" r="r" b="b"/>
              <a:pathLst>
                <a:path w="6194" h="999" extrusionOk="0">
                  <a:moveTo>
                    <a:pt x="4203" y="1"/>
                  </a:moveTo>
                  <a:cubicBezTo>
                    <a:pt x="3040" y="1"/>
                    <a:pt x="1508" y="202"/>
                    <a:pt x="0" y="998"/>
                  </a:cubicBezTo>
                  <a:lnTo>
                    <a:pt x="6193" y="210"/>
                  </a:lnTo>
                  <a:cubicBezTo>
                    <a:pt x="6193" y="210"/>
                    <a:pt x="5391" y="1"/>
                    <a:pt x="4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2"/>
            <p:cNvSpPr/>
            <p:nvPr/>
          </p:nvSpPr>
          <p:spPr>
            <a:xfrm>
              <a:off x="4611075" y="3005725"/>
              <a:ext cx="167650" cy="36275"/>
            </a:xfrm>
            <a:custGeom>
              <a:avLst/>
              <a:gdLst/>
              <a:ahLst/>
              <a:cxnLst/>
              <a:rect l="l" t="t" r="r" b="b"/>
              <a:pathLst>
                <a:path w="6706" h="1451" extrusionOk="0">
                  <a:moveTo>
                    <a:pt x="4508" y="0"/>
                  </a:moveTo>
                  <a:cubicBezTo>
                    <a:pt x="3319" y="0"/>
                    <a:pt x="1745" y="210"/>
                    <a:pt x="173" y="1040"/>
                  </a:cubicBezTo>
                  <a:cubicBezTo>
                    <a:pt x="69" y="1109"/>
                    <a:pt x="0" y="1245"/>
                    <a:pt x="69" y="1347"/>
                  </a:cubicBezTo>
                  <a:cubicBezTo>
                    <a:pt x="104" y="1415"/>
                    <a:pt x="206" y="1451"/>
                    <a:pt x="274" y="1451"/>
                  </a:cubicBezTo>
                  <a:lnTo>
                    <a:pt x="378" y="1451"/>
                  </a:lnTo>
                  <a:cubicBezTo>
                    <a:pt x="1850" y="663"/>
                    <a:pt x="3357" y="466"/>
                    <a:pt x="4495" y="466"/>
                  </a:cubicBezTo>
                  <a:cubicBezTo>
                    <a:pt x="5631" y="466"/>
                    <a:pt x="6399" y="662"/>
                    <a:pt x="6399" y="662"/>
                  </a:cubicBezTo>
                  <a:cubicBezTo>
                    <a:pt x="6424" y="669"/>
                    <a:pt x="6449" y="672"/>
                    <a:pt x="6473" y="672"/>
                  </a:cubicBezTo>
                  <a:cubicBezTo>
                    <a:pt x="6582" y="672"/>
                    <a:pt x="6679" y="611"/>
                    <a:pt x="6705" y="526"/>
                  </a:cubicBezTo>
                  <a:cubicBezTo>
                    <a:pt x="6705" y="389"/>
                    <a:pt x="6637" y="252"/>
                    <a:pt x="6536" y="219"/>
                  </a:cubicBezTo>
                  <a:cubicBezTo>
                    <a:pt x="6468" y="202"/>
                    <a:pt x="5672" y="0"/>
                    <a:pt x="4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2"/>
            <p:cNvSpPr/>
            <p:nvPr/>
          </p:nvSpPr>
          <p:spPr>
            <a:xfrm>
              <a:off x="5633125" y="2354375"/>
              <a:ext cx="543950" cy="1231250"/>
            </a:xfrm>
            <a:custGeom>
              <a:avLst/>
              <a:gdLst/>
              <a:ahLst/>
              <a:cxnLst/>
              <a:rect l="l" t="t" r="r" b="b"/>
              <a:pathLst>
                <a:path w="21758" h="49250" extrusionOk="0">
                  <a:moveTo>
                    <a:pt x="3796" y="0"/>
                  </a:moveTo>
                  <a:lnTo>
                    <a:pt x="1574" y="14333"/>
                  </a:lnTo>
                  <a:lnTo>
                    <a:pt x="9716" y="25211"/>
                  </a:lnTo>
                  <a:cubicBezTo>
                    <a:pt x="9716" y="25211"/>
                    <a:pt x="8895" y="25452"/>
                    <a:pt x="9784" y="26511"/>
                  </a:cubicBezTo>
                  <a:cubicBezTo>
                    <a:pt x="9749" y="26547"/>
                    <a:pt x="9716" y="26648"/>
                    <a:pt x="9680" y="26752"/>
                  </a:cubicBezTo>
                  <a:cubicBezTo>
                    <a:pt x="8859" y="28531"/>
                    <a:pt x="3933" y="38690"/>
                    <a:pt x="3933" y="38690"/>
                  </a:cubicBezTo>
                  <a:cubicBezTo>
                    <a:pt x="3933" y="38690"/>
                    <a:pt x="444" y="40710"/>
                    <a:pt x="238" y="42453"/>
                  </a:cubicBezTo>
                  <a:cubicBezTo>
                    <a:pt x="0" y="44199"/>
                    <a:pt x="4207" y="48953"/>
                    <a:pt x="4207" y="48953"/>
                  </a:cubicBezTo>
                  <a:cubicBezTo>
                    <a:pt x="4625" y="49160"/>
                    <a:pt x="5055" y="49249"/>
                    <a:pt x="5487" y="49249"/>
                  </a:cubicBezTo>
                  <a:cubicBezTo>
                    <a:pt x="8339" y="49249"/>
                    <a:pt x="11254" y="45327"/>
                    <a:pt x="11254" y="45327"/>
                  </a:cubicBezTo>
                  <a:cubicBezTo>
                    <a:pt x="11254" y="45327"/>
                    <a:pt x="19054" y="32636"/>
                    <a:pt x="20285" y="30857"/>
                  </a:cubicBezTo>
                  <a:cubicBezTo>
                    <a:pt x="21553" y="29111"/>
                    <a:pt x="21758" y="27026"/>
                    <a:pt x="21517" y="24905"/>
                  </a:cubicBezTo>
                  <a:cubicBezTo>
                    <a:pt x="21279" y="22817"/>
                    <a:pt x="12280" y="9305"/>
                    <a:pt x="9338" y="5679"/>
                  </a:cubicBezTo>
                  <a:cubicBezTo>
                    <a:pt x="7901" y="1574"/>
                    <a:pt x="3796" y="0"/>
                    <a:pt x="37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2"/>
            <p:cNvSpPr/>
            <p:nvPr/>
          </p:nvSpPr>
          <p:spPr>
            <a:xfrm>
              <a:off x="5627100" y="2349225"/>
              <a:ext cx="556825" cy="1242675"/>
            </a:xfrm>
            <a:custGeom>
              <a:avLst/>
              <a:gdLst/>
              <a:ahLst/>
              <a:cxnLst/>
              <a:rect l="l" t="t" r="r" b="b"/>
              <a:pathLst>
                <a:path w="22273" h="49707" extrusionOk="0">
                  <a:moveTo>
                    <a:pt x="4210" y="548"/>
                  </a:moveTo>
                  <a:cubicBezTo>
                    <a:pt x="5132" y="959"/>
                    <a:pt x="8211" y="2601"/>
                    <a:pt x="9374" y="5953"/>
                  </a:cubicBezTo>
                  <a:cubicBezTo>
                    <a:pt x="9374" y="5986"/>
                    <a:pt x="9410" y="5986"/>
                    <a:pt x="9410" y="6022"/>
                  </a:cubicBezTo>
                  <a:cubicBezTo>
                    <a:pt x="12420" y="9785"/>
                    <a:pt x="21315" y="23159"/>
                    <a:pt x="21520" y="25144"/>
                  </a:cubicBezTo>
                  <a:cubicBezTo>
                    <a:pt x="21826" y="27607"/>
                    <a:pt x="21451" y="29421"/>
                    <a:pt x="20357" y="30926"/>
                  </a:cubicBezTo>
                  <a:cubicBezTo>
                    <a:pt x="19090" y="32705"/>
                    <a:pt x="11632" y="44884"/>
                    <a:pt x="11325" y="45396"/>
                  </a:cubicBezTo>
                  <a:cubicBezTo>
                    <a:pt x="11294" y="45456"/>
                    <a:pt x="8433" y="49240"/>
                    <a:pt x="5722" y="49240"/>
                  </a:cubicBezTo>
                  <a:cubicBezTo>
                    <a:pt x="5337" y="49240"/>
                    <a:pt x="4955" y="49163"/>
                    <a:pt x="4585" y="48989"/>
                  </a:cubicBezTo>
                  <a:cubicBezTo>
                    <a:pt x="3422" y="47654"/>
                    <a:pt x="515" y="44027"/>
                    <a:pt x="685" y="42695"/>
                  </a:cubicBezTo>
                  <a:cubicBezTo>
                    <a:pt x="890" y="41085"/>
                    <a:pt x="4243" y="39101"/>
                    <a:pt x="4278" y="39068"/>
                  </a:cubicBezTo>
                  <a:cubicBezTo>
                    <a:pt x="4311" y="39068"/>
                    <a:pt x="4347" y="39033"/>
                    <a:pt x="4379" y="39000"/>
                  </a:cubicBezTo>
                  <a:cubicBezTo>
                    <a:pt x="4415" y="38896"/>
                    <a:pt x="9306" y="28805"/>
                    <a:pt x="10127" y="27059"/>
                  </a:cubicBezTo>
                  <a:cubicBezTo>
                    <a:pt x="10195" y="26922"/>
                    <a:pt x="10231" y="26821"/>
                    <a:pt x="10231" y="26786"/>
                  </a:cubicBezTo>
                  <a:cubicBezTo>
                    <a:pt x="10263" y="26684"/>
                    <a:pt x="10231" y="26616"/>
                    <a:pt x="10195" y="26580"/>
                  </a:cubicBezTo>
                  <a:cubicBezTo>
                    <a:pt x="9820" y="26101"/>
                    <a:pt x="9820" y="25896"/>
                    <a:pt x="9853" y="25795"/>
                  </a:cubicBezTo>
                  <a:cubicBezTo>
                    <a:pt x="9889" y="25691"/>
                    <a:pt x="9990" y="25658"/>
                    <a:pt x="10025" y="25658"/>
                  </a:cubicBezTo>
                  <a:cubicBezTo>
                    <a:pt x="10094" y="25623"/>
                    <a:pt x="10127" y="25590"/>
                    <a:pt x="10162" y="25486"/>
                  </a:cubicBezTo>
                  <a:cubicBezTo>
                    <a:pt x="10195" y="25417"/>
                    <a:pt x="10162" y="25349"/>
                    <a:pt x="10127" y="25280"/>
                  </a:cubicBezTo>
                  <a:lnTo>
                    <a:pt x="2053" y="14470"/>
                  </a:lnTo>
                  <a:lnTo>
                    <a:pt x="4210" y="548"/>
                  </a:lnTo>
                  <a:close/>
                  <a:moveTo>
                    <a:pt x="4106" y="1"/>
                  </a:moveTo>
                  <a:cubicBezTo>
                    <a:pt x="4037" y="1"/>
                    <a:pt x="3969" y="1"/>
                    <a:pt x="3900" y="34"/>
                  </a:cubicBezTo>
                  <a:cubicBezTo>
                    <a:pt x="3868" y="69"/>
                    <a:pt x="3832" y="138"/>
                    <a:pt x="3799" y="171"/>
                  </a:cubicBezTo>
                  <a:lnTo>
                    <a:pt x="1610" y="14506"/>
                  </a:lnTo>
                  <a:cubicBezTo>
                    <a:pt x="1610" y="14574"/>
                    <a:pt x="1610" y="14643"/>
                    <a:pt x="1643" y="14675"/>
                  </a:cubicBezTo>
                  <a:lnTo>
                    <a:pt x="9615" y="25349"/>
                  </a:lnTo>
                  <a:cubicBezTo>
                    <a:pt x="9546" y="25417"/>
                    <a:pt x="9442" y="25521"/>
                    <a:pt x="9410" y="25658"/>
                  </a:cubicBezTo>
                  <a:cubicBezTo>
                    <a:pt x="9306" y="25965"/>
                    <a:pt x="9442" y="26342"/>
                    <a:pt x="9752" y="26753"/>
                  </a:cubicBezTo>
                  <a:cubicBezTo>
                    <a:pt x="9752" y="26786"/>
                    <a:pt x="9752" y="26821"/>
                    <a:pt x="9716" y="26854"/>
                  </a:cubicBezTo>
                  <a:cubicBezTo>
                    <a:pt x="8931" y="28532"/>
                    <a:pt x="4415" y="37870"/>
                    <a:pt x="4004" y="38726"/>
                  </a:cubicBezTo>
                  <a:cubicBezTo>
                    <a:pt x="3526" y="39000"/>
                    <a:pt x="479" y="40916"/>
                    <a:pt x="241" y="42626"/>
                  </a:cubicBezTo>
                  <a:cubicBezTo>
                    <a:pt x="1" y="44438"/>
                    <a:pt x="3832" y="48817"/>
                    <a:pt x="4278" y="49296"/>
                  </a:cubicBezTo>
                  <a:cubicBezTo>
                    <a:pt x="4311" y="49331"/>
                    <a:pt x="4311" y="49364"/>
                    <a:pt x="4347" y="49364"/>
                  </a:cubicBezTo>
                  <a:cubicBezTo>
                    <a:pt x="4790" y="49605"/>
                    <a:pt x="5269" y="49706"/>
                    <a:pt x="5748" y="49706"/>
                  </a:cubicBezTo>
                  <a:cubicBezTo>
                    <a:pt x="8657" y="49706"/>
                    <a:pt x="11531" y="45842"/>
                    <a:pt x="11700" y="45669"/>
                  </a:cubicBezTo>
                  <a:cubicBezTo>
                    <a:pt x="11769" y="45533"/>
                    <a:pt x="19467" y="32943"/>
                    <a:pt x="20732" y="31200"/>
                  </a:cubicBezTo>
                  <a:cubicBezTo>
                    <a:pt x="21895" y="29591"/>
                    <a:pt x="22272" y="27675"/>
                    <a:pt x="21999" y="25111"/>
                  </a:cubicBezTo>
                  <a:cubicBezTo>
                    <a:pt x="21725" y="22886"/>
                    <a:pt x="12590" y="9237"/>
                    <a:pt x="9785" y="5781"/>
                  </a:cubicBezTo>
                  <a:cubicBezTo>
                    <a:pt x="8315" y="1643"/>
                    <a:pt x="4278" y="69"/>
                    <a:pt x="4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2"/>
            <p:cNvSpPr/>
            <p:nvPr/>
          </p:nvSpPr>
          <p:spPr>
            <a:xfrm>
              <a:off x="5261050" y="3802925"/>
              <a:ext cx="162525" cy="22475"/>
            </a:xfrm>
            <a:custGeom>
              <a:avLst/>
              <a:gdLst/>
              <a:ahLst/>
              <a:cxnLst/>
              <a:rect l="l" t="t" r="r" b="b"/>
              <a:pathLst>
                <a:path w="6501" h="899" extrusionOk="0">
                  <a:moveTo>
                    <a:pt x="271" y="0"/>
                  </a:moveTo>
                  <a:cubicBezTo>
                    <a:pt x="161" y="0"/>
                    <a:pt x="63" y="66"/>
                    <a:pt x="36" y="179"/>
                  </a:cubicBezTo>
                  <a:cubicBezTo>
                    <a:pt x="1" y="283"/>
                    <a:pt x="69" y="420"/>
                    <a:pt x="206" y="453"/>
                  </a:cubicBezTo>
                  <a:cubicBezTo>
                    <a:pt x="274" y="488"/>
                    <a:pt x="1678" y="899"/>
                    <a:pt x="3731" y="899"/>
                  </a:cubicBezTo>
                  <a:cubicBezTo>
                    <a:pt x="4516" y="899"/>
                    <a:pt x="5373" y="830"/>
                    <a:pt x="6295" y="658"/>
                  </a:cubicBezTo>
                  <a:cubicBezTo>
                    <a:pt x="6432" y="625"/>
                    <a:pt x="6501" y="521"/>
                    <a:pt x="6501" y="384"/>
                  </a:cubicBezTo>
                  <a:cubicBezTo>
                    <a:pt x="6472" y="297"/>
                    <a:pt x="6391" y="207"/>
                    <a:pt x="6281" y="207"/>
                  </a:cubicBezTo>
                  <a:cubicBezTo>
                    <a:pt x="6264" y="207"/>
                    <a:pt x="6246" y="210"/>
                    <a:pt x="6227" y="215"/>
                  </a:cubicBezTo>
                  <a:cubicBezTo>
                    <a:pt x="5338" y="375"/>
                    <a:pt x="4490" y="434"/>
                    <a:pt x="3729" y="434"/>
                  </a:cubicBezTo>
                  <a:cubicBezTo>
                    <a:pt x="1739" y="434"/>
                    <a:pt x="343" y="33"/>
                    <a:pt x="343" y="9"/>
                  </a:cubicBezTo>
                  <a:cubicBezTo>
                    <a:pt x="319" y="3"/>
                    <a:pt x="295" y="0"/>
                    <a:pt x="271" y="0"/>
                  </a:cubicBezTo>
                  <a:close/>
                </a:path>
              </a:pathLst>
            </a:custGeom>
            <a:solidFill>
              <a:srgbClr val="006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2"/>
            <p:cNvSpPr/>
            <p:nvPr/>
          </p:nvSpPr>
          <p:spPr>
            <a:xfrm>
              <a:off x="4885650" y="2295325"/>
              <a:ext cx="457525" cy="1542800"/>
            </a:xfrm>
            <a:custGeom>
              <a:avLst/>
              <a:gdLst/>
              <a:ahLst/>
              <a:cxnLst/>
              <a:rect l="l" t="t" r="r" b="b"/>
              <a:pathLst>
                <a:path w="18301" h="61712" extrusionOk="0">
                  <a:moveTo>
                    <a:pt x="9133" y="0"/>
                  </a:moveTo>
                  <a:cubicBezTo>
                    <a:pt x="9133" y="0"/>
                    <a:pt x="0" y="3558"/>
                    <a:pt x="0" y="3626"/>
                  </a:cubicBezTo>
                  <a:lnTo>
                    <a:pt x="717" y="9751"/>
                  </a:lnTo>
                  <a:cubicBezTo>
                    <a:pt x="1163" y="14746"/>
                    <a:pt x="1505" y="21177"/>
                    <a:pt x="1607" y="27368"/>
                  </a:cubicBezTo>
                  <a:cubicBezTo>
                    <a:pt x="889" y="41120"/>
                    <a:pt x="1743" y="57062"/>
                    <a:pt x="1743" y="58978"/>
                  </a:cubicBezTo>
                  <a:cubicBezTo>
                    <a:pt x="1743" y="61417"/>
                    <a:pt x="11271" y="61712"/>
                    <a:pt x="15871" y="61712"/>
                  </a:cubicBezTo>
                  <a:cubicBezTo>
                    <a:pt x="17336" y="61712"/>
                    <a:pt x="18301" y="61682"/>
                    <a:pt x="18301" y="61682"/>
                  </a:cubicBezTo>
                  <a:lnTo>
                    <a:pt x="18301" y="378"/>
                  </a:lnTo>
                  <a:lnTo>
                    <a:pt x="91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2"/>
            <p:cNvSpPr/>
            <p:nvPr/>
          </p:nvSpPr>
          <p:spPr>
            <a:xfrm>
              <a:off x="4879625" y="2289375"/>
              <a:ext cx="468700" cy="1554850"/>
            </a:xfrm>
            <a:custGeom>
              <a:avLst/>
              <a:gdLst/>
              <a:ahLst/>
              <a:cxnLst/>
              <a:rect l="l" t="t" r="r" b="b"/>
              <a:pathLst>
                <a:path w="18748" h="62194" extrusionOk="0">
                  <a:moveTo>
                    <a:pt x="9272" y="0"/>
                  </a:moveTo>
                  <a:cubicBezTo>
                    <a:pt x="9272" y="0"/>
                    <a:pt x="7015" y="922"/>
                    <a:pt x="4721" y="1812"/>
                  </a:cubicBezTo>
                  <a:cubicBezTo>
                    <a:pt x="3594" y="2258"/>
                    <a:pt x="2430" y="2701"/>
                    <a:pt x="1574" y="3043"/>
                  </a:cubicBezTo>
                  <a:cubicBezTo>
                    <a:pt x="0" y="3695"/>
                    <a:pt x="0" y="3695"/>
                    <a:pt x="36" y="3900"/>
                  </a:cubicBezTo>
                  <a:cubicBezTo>
                    <a:pt x="36" y="3987"/>
                    <a:pt x="138" y="4077"/>
                    <a:pt x="231" y="4077"/>
                  </a:cubicBezTo>
                  <a:cubicBezTo>
                    <a:pt x="245" y="4077"/>
                    <a:pt x="260" y="4075"/>
                    <a:pt x="274" y="4070"/>
                  </a:cubicBezTo>
                  <a:cubicBezTo>
                    <a:pt x="309" y="4070"/>
                    <a:pt x="342" y="4070"/>
                    <a:pt x="378" y="4037"/>
                  </a:cubicBezTo>
                  <a:cubicBezTo>
                    <a:pt x="720" y="3864"/>
                    <a:pt x="5920" y="1812"/>
                    <a:pt x="9409" y="443"/>
                  </a:cubicBezTo>
                  <a:lnTo>
                    <a:pt x="18304" y="821"/>
                  </a:lnTo>
                  <a:lnTo>
                    <a:pt x="18304" y="61714"/>
                  </a:lnTo>
                  <a:cubicBezTo>
                    <a:pt x="17971" y="61721"/>
                    <a:pt x="17286" y="61732"/>
                    <a:pt x="16377" y="61732"/>
                  </a:cubicBezTo>
                  <a:cubicBezTo>
                    <a:pt x="12426" y="61732"/>
                    <a:pt x="4250" y="61523"/>
                    <a:pt x="2499" y="59799"/>
                  </a:cubicBezTo>
                  <a:cubicBezTo>
                    <a:pt x="2294" y="59626"/>
                    <a:pt x="2190" y="59421"/>
                    <a:pt x="2190" y="59216"/>
                  </a:cubicBezTo>
                  <a:cubicBezTo>
                    <a:pt x="2190" y="58841"/>
                    <a:pt x="2157" y="57984"/>
                    <a:pt x="2121" y="56684"/>
                  </a:cubicBezTo>
                  <a:cubicBezTo>
                    <a:pt x="1952" y="51315"/>
                    <a:pt x="1505" y="38726"/>
                    <a:pt x="2088" y="27606"/>
                  </a:cubicBezTo>
                  <a:cubicBezTo>
                    <a:pt x="1984" y="21963"/>
                    <a:pt x="1678" y="15531"/>
                    <a:pt x="1199" y="9954"/>
                  </a:cubicBezTo>
                  <a:cubicBezTo>
                    <a:pt x="1199" y="9853"/>
                    <a:pt x="1095" y="9749"/>
                    <a:pt x="958" y="9749"/>
                  </a:cubicBezTo>
                  <a:cubicBezTo>
                    <a:pt x="821" y="9784"/>
                    <a:pt x="720" y="9885"/>
                    <a:pt x="753" y="9989"/>
                  </a:cubicBezTo>
                  <a:cubicBezTo>
                    <a:pt x="1232" y="15564"/>
                    <a:pt x="1541" y="21996"/>
                    <a:pt x="1609" y="27573"/>
                  </a:cubicBezTo>
                  <a:cubicBezTo>
                    <a:pt x="1026" y="38726"/>
                    <a:pt x="1473" y="51315"/>
                    <a:pt x="1678" y="56684"/>
                  </a:cubicBezTo>
                  <a:cubicBezTo>
                    <a:pt x="1711" y="57951"/>
                    <a:pt x="1746" y="58841"/>
                    <a:pt x="1746" y="59216"/>
                  </a:cubicBezTo>
                  <a:cubicBezTo>
                    <a:pt x="1746" y="59558"/>
                    <a:pt x="1883" y="59867"/>
                    <a:pt x="2190" y="60141"/>
                  </a:cubicBezTo>
                  <a:cubicBezTo>
                    <a:pt x="4037" y="61953"/>
                    <a:pt x="12110" y="62193"/>
                    <a:pt x="16183" y="62193"/>
                  </a:cubicBezTo>
                  <a:cubicBezTo>
                    <a:pt x="17516" y="62193"/>
                    <a:pt x="18405" y="62158"/>
                    <a:pt x="18542" y="62158"/>
                  </a:cubicBezTo>
                  <a:cubicBezTo>
                    <a:pt x="18679" y="62158"/>
                    <a:pt x="18747" y="62057"/>
                    <a:pt x="18747" y="61920"/>
                  </a:cubicBezTo>
                  <a:lnTo>
                    <a:pt x="18747" y="616"/>
                  </a:lnTo>
                  <a:cubicBezTo>
                    <a:pt x="18747" y="479"/>
                    <a:pt x="18679" y="375"/>
                    <a:pt x="18542" y="375"/>
                  </a:cubicBezTo>
                  <a:lnTo>
                    <a:pt x="9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2"/>
            <p:cNvSpPr/>
            <p:nvPr/>
          </p:nvSpPr>
          <p:spPr>
            <a:xfrm>
              <a:off x="5331175" y="2291075"/>
              <a:ext cx="424225" cy="1548050"/>
            </a:xfrm>
            <a:custGeom>
              <a:avLst/>
              <a:gdLst/>
              <a:ahLst/>
              <a:cxnLst/>
              <a:rect l="l" t="t" r="r" b="b"/>
              <a:pathLst>
                <a:path w="16969" h="61922" extrusionOk="0">
                  <a:moveTo>
                    <a:pt x="7322" y="1"/>
                  </a:moveTo>
                  <a:lnTo>
                    <a:pt x="1" y="548"/>
                  </a:lnTo>
                  <a:lnTo>
                    <a:pt x="1" y="61852"/>
                  </a:lnTo>
                  <a:cubicBezTo>
                    <a:pt x="690" y="61899"/>
                    <a:pt x="1456" y="61922"/>
                    <a:pt x="2270" y="61922"/>
                  </a:cubicBezTo>
                  <a:cubicBezTo>
                    <a:pt x="7918" y="61922"/>
                    <a:pt x="15876" y="60822"/>
                    <a:pt x="16594" y="59148"/>
                  </a:cubicBezTo>
                  <a:lnTo>
                    <a:pt x="15737" y="27606"/>
                  </a:lnTo>
                  <a:cubicBezTo>
                    <a:pt x="15943" y="22647"/>
                    <a:pt x="16764" y="17584"/>
                    <a:pt x="16969" y="12042"/>
                  </a:cubicBezTo>
                  <a:lnTo>
                    <a:pt x="16695" y="3044"/>
                  </a:lnTo>
                  <a:cubicBezTo>
                    <a:pt x="13584" y="1164"/>
                    <a:pt x="7322" y="1"/>
                    <a:pt x="7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2"/>
            <p:cNvSpPr/>
            <p:nvPr/>
          </p:nvSpPr>
          <p:spPr>
            <a:xfrm>
              <a:off x="5326050" y="2285950"/>
              <a:ext cx="435375" cy="1559100"/>
            </a:xfrm>
            <a:custGeom>
              <a:avLst/>
              <a:gdLst/>
              <a:ahLst/>
              <a:cxnLst/>
              <a:rect l="l" t="t" r="r" b="b"/>
              <a:pathLst>
                <a:path w="17415" h="62364" extrusionOk="0">
                  <a:moveTo>
                    <a:pt x="7494" y="0"/>
                  </a:moveTo>
                  <a:lnTo>
                    <a:pt x="206" y="512"/>
                  </a:lnTo>
                  <a:cubicBezTo>
                    <a:pt x="69" y="512"/>
                    <a:pt x="1" y="616"/>
                    <a:pt x="1" y="753"/>
                  </a:cubicBezTo>
                  <a:lnTo>
                    <a:pt x="1" y="62057"/>
                  </a:lnTo>
                  <a:cubicBezTo>
                    <a:pt x="1" y="62194"/>
                    <a:pt x="105" y="62295"/>
                    <a:pt x="206" y="62295"/>
                  </a:cubicBezTo>
                  <a:cubicBezTo>
                    <a:pt x="890" y="62330"/>
                    <a:pt x="1610" y="62363"/>
                    <a:pt x="2395" y="62363"/>
                  </a:cubicBezTo>
                  <a:cubicBezTo>
                    <a:pt x="4858" y="62363"/>
                    <a:pt x="7732" y="62158"/>
                    <a:pt x="10299" y="61783"/>
                  </a:cubicBezTo>
                  <a:cubicBezTo>
                    <a:pt x="13069" y="61373"/>
                    <a:pt x="16490" y="60653"/>
                    <a:pt x="17004" y="59421"/>
                  </a:cubicBezTo>
                  <a:lnTo>
                    <a:pt x="17004" y="59353"/>
                  </a:lnTo>
                  <a:lnTo>
                    <a:pt x="16183" y="27811"/>
                  </a:lnTo>
                  <a:cubicBezTo>
                    <a:pt x="16285" y="25452"/>
                    <a:pt x="16525" y="23058"/>
                    <a:pt x="16763" y="20559"/>
                  </a:cubicBezTo>
                  <a:cubicBezTo>
                    <a:pt x="17037" y="17891"/>
                    <a:pt x="17311" y="15121"/>
                    <a:pt x="17415" y="12247"/>
                  </a:cubicBezTo>
                  <a:cubicBezTo>
                    <a:pt x="17415" y="12111"/>
                    <a:pt x="17311" y="12007"/>
                    <a:pt x="17210" y="12007"/>
                  </a:cubicBezTo>
                  <a:cubicBezTo>
                    <a:pt x="17073" y="12007"/>
                    <a:pt x="16969" y="12111"/>
                    <a:pt x="16969" y="12212"/>
                  </a:cubicBezTo>
                  <a:cubicBezTo>
                    <a:pt x="16832" y="15121"/>
                    <a:pt x="16558" y="17858"/>
                    <a:pt x="16320" y="20526"/>
                  </a:cubicBezTo>
                  <a:cubicBezTo>
                    <a:pt x="16079" y="23022"/>
                    <a:pt x="15841" y="25417"/>
                    <a:pt x="15737" y="27811"/>
                  </a:cubicBezTo>
                  <a:lnTo>
                    <a:pt x="16558" y="59284"/>
                  </a:lnTo>
                  <a:cubicBezTo>
                    <a:pt x="15828" y="60744"/>
                    <a:pt x="8260" y="61908"/>
                    <a:pt x="2502" y="61908"/>
                  </a:cubicBezTo>
                  <a:cubicBezTo>
                    <a:pt x="1783" y="61908"/>
                    <a:pt x="1092" y="61889"/>
                    <a:pt x="447" y="61851"/>
                  </a:cubicBezTo>
                  <a:lnTo>
                    <a:pt x="447" y="958"/>
                  </a:lnTo>
                  <a:lnTo>
                    <a:pt x="7494" y="444"/>
                  </a:lnTo>
                  <a:cubicBezTo>
                    <a:pt x="7973" y="548"/>
                    <a:pt x="13857" y="1642"/>
                    <a:pt x="16763" y="3454"/>
                  </a:cubicBezTo>
                  <a:cubicBezTo>
                    <a:pt x="16790" y="3463"/>
                    <a:pt x="16818" y="3468"/>
                    <a:pt x="16847" y="3468"/>
                  </a:cubicBezTo>
                  <a:cubicBezTo>
                    <a:pt x="16932" y="3468"/>
                    <a:pt x="17022" y="3429"/>
                    <a:pt x="17073" y="3353"/>
                  </a:cubicBezTo>
                  <a:cubicBezTo>
                    <a:pt x="17141" y="3249"/>
                    <a:pt x="17106" y="3112"/>
                    <a:pt x="17004" y="3044"/>
                  </a:cubicBezTo>
                  <a:cubicBezTo>
                    <a:pt x="13925" y="1163"/>
                    <a:pt x="7801" y="33"/>
                    <a:pt x="7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2"/>
            <p:cNvSpPr/>
            <p:nvPr/>
          </p:nvSpPr>
          <p:spPr>
            <a:xfrm>
              <a:off x="5049850" y="1752950"/>
              <a:ext cx="130850" cy="526175"/>
            </a:xfrm>
            <a:custGeom>
              <a:avLst/>
              <a:gdLst/>
              <a:ahLst/>
              <a:cxnLst/>
              <a:rect l="l" t="t" r="r" b="b"/>
              <a:pathLst>
                <a:path w="5234" h="21047" extrusionOk="0">
                  <a:moveTo>
                    <a:pt x="1190" y="0"/>
                  </a:moveTo>
                  <a:cubicBezTo>
                    <a:pt x="1095" y="0"/>
                    <a:pt x="991" y="92"/>
                    <a:pt x="991" y="212"/>
                  </a:cubicBezTo>
                  <a:cubicBezTo>
                    <a:pt x="991" y="247"/>
                    <a:pt x="616" y="3838"/>
                    <a:pt x="890" y="7738"/>
                  </a:cubicBezTo>
                  <a:cubicBezTo>
                    <a:pt x="1265" y="12938"/>
                    <a:pt x="2565" y="16222"/>
                    <a:pt x="4790" y="17489"/>
                  </a:cubicBezTo>
                  <a:lnTo>
                    <a:pt x="4790" y="20806"/>
                  </a:lnTo>
                  <a:cubicBezTo>
                    <a:pt x="4790" y="20943"/>
                    <a:pt x="4891" y="21047"/>
                    <a:pt x="4995" y="21047"/>
                  </a:cubicBezTo>
                  <a:cubicBezTo>
                    <a:pt x="5132" y="21047"/>
                    <a:pt x="5233" y="20943"/>
                    <a:pt x="5233" y="20806"/>
                  </a:cubicBezTo>
                  <a:lnTo>
                    <a:pt x="5233" y="17215"/>
                  </a:lnTo>
                  <a:lnTo>
                    <a:pt x="5096" y="17147"/>
                  </a:lnTo>
                  <a:cubicBezTo>
                    <a:pt x="0" y="14443"/>
                    <a:pt x="1437" y="384"/>
                    <a:pt x="1437" y="247"/>
                  </a:cubicBezTo>
                  <a:cubicBezTo>
                    <a:pt x="1470" y="110"/>
                    <a:pt x="1369" y="6"/>
                    <a:pt x="1232" y="6"/>
                  </a:cubicBezTo>
                  <a:cubicBezTo>
                    <a:pt x="1218" y="2"/>
                    <a:pt x="1205" y="0"/>
                    <a:pt x="1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2"/>
            <p:cNvSpPr/>
            <p:nvPr/>
          </p:nvSpPr>
          <p:spPr>
            <a:xfrm>
              <a:off x="5458650" y="1752950"/>
              <a:ext cx="130850" cy="526175"/>
            </a:xfrm>
            <a:custGeom>
              <a:avLst/>
              <a:gdLst/>
              <a:ahLst/>
              <a:cxnLst/>
              <a:rect l="l" t="t" r="r" b="b"/>
              <a:pathLst>
                <a:path w="5234" h="21047" extrusionOk="0">
                  <a:moveTo>
                    <a:pt x="4053" y="0"/>
                  </a:moveTo>
                  <a:cubicBezTo>
                    <a:pt x="4036" y="0"/>
                    <a:pt x="4019" y="2"/>
                    <a:pt x="4002" y="6"/>
                  </a:cubicBezTo>
                  <a:cubicBezTo>
                    <a:pt x="3865" y="6"/>
                    <a:pt x="3796" y="110"/>
                    <a:pt x="3796" y="247"/>
                  </a:cubicBezTo>
                  <a:cubicBezTo>
                    <a:pt x="3796" y="384"/>
                    <a:pt x="5233" y="14443"/>
                    <a:pt x="137" y="17147"/>
                  </a:cubicBezTo>
                  <a:lnTo>
                    <a:pt x="1" y="17215"/>
                  </a:lnTo>
                  <a:lnTo>
                    <a:pt x="1" y="20806"/>
                  </a:lnTo>
                  <a:cubicBezTo>
                    <a:pt x="1" y="20943"/>
                    <a:pt x="102" y="21047"/>
                    <a:pt x="239" y="21047"/>
                  </a:cubicBezTo>
                  <a:cubicBezTo>
                    <a:pt x="343" y="21047"/>
                    <a:pt x="444" y="20943"/>
                    <a:pt x="444" y="20806"/>
                  </a:cubicBezTo>
                  <a:lnTo>
                    <a:pt x="444" y="17489"/>
                  </a:lnTo>
                  <a:cubicBezTo>
                    <a:pt x="2669" y="16222"/>
                    <a:pt x="3969" y="12938"/>
                    <a:pt x="4344" y="7738"/>
                  </a:cubicBezTo>
                  <a:cubicBezTo>
                    <a:pt x="4618" y="3838"/>
                    <a:pt x="4243" y="247"/>
                    <a:pt x="4243" y="212"/>
                  </a:cubicBezTo>
                  <a:cubicBezTo>
                    <a:pt x="4243" y="92"/>
                    <a:pt x="4164" y="0"/>
                    <a:pt x="40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2"/>
            <p:cNvSpPr/>
            <p:nvPr/>
          </p:nvSpPr>
          <p:spPr>
            <a:xfrm>
              <a:off x="4973700" y="1831325"/>
              <a:ext cx="124075" cy="196350"/>
            </a:xfrm>
            <a:custGeom>
              <a:avLst/>
              <a:gdLst/>
              <a:ahLst/>
              <a:cxnLst/>
              <a:rect l="l" t="t" r="r" b="b"/>
              <a:pathLst>
                <a:path w="4963" h="7854" extrusionOk="0">
                  <a:moveTo>
                    <a:pt x="2996" y="0"/>
                  </a:moveTo>
                  <a:cubicBezTo>
                    <a:pt x="2518" y="0"/>
                    <a:pt x="1959" y="264"/>
                    <a:pt x="1336" y="807"/>
                  </a:cubicBezTo>
                  <a:cubicBezTo>
                    <a:pt x="0" y="2003"/>
                    <a:pt x="515" y="5082"/>
                    <a:pt x="1916" y="6792"/>
                  </a:cubicBezTo>
                  <a:cubicBezTo>
                    <a:pt x="2463" y="7512"/>
                    <a:pt x="3115" y="7854"/>
                    <a:pt x="3731" y="7854"/>
                  </a:cubicBezTo>
                  <a:cubicBezTo>
                    <a:pt x="4105" y="7854"/>
                    <a:pt x="4483" y="7717"/>
                    <a:pt x="4825" y="7476"/>
                  </a:cubicBezTo>
                  <a:cubicBezTo>
                    <a:pt x="4926" y="7408"/>
                    <a:pt x="4962" y="7238"/>
                    <a:pt x="4858" y="7170"/>
                  </a:cubicBezTo>
                  <a:cubicBezTo>
                    <a:pt x="4814" y="7103"/>
                    <a:pt x="4742" y="7065"/>
                    <a:pt x="4669" y="7065"/>
                  </a:cubicBezTo>
                  <a:cubicBezTo>
                    <a:pt x="4628" y="7065"/>
                    <a:pt x="4588" y="7077"/>
                    <a:pt x="4552" y="7101"/>
                  </a:cubicBezTo>
                  <a:cubicBezTo>
                    <a:pt x="4264" y="7319"/>
                    <a:pt x="3989" y="7405"/>
                    <a:pt x="3732" y="7405"/>
                  </a:cubicBezTo>
                  <a:cubicBezTo>
                    <a:pt x="3099" y="7405"/>
                    <a:pt x="2575" y="6884"/>
                    <a:pt x="2258" y="6518"/>
                  </a:cubicBezTo>
                  <a:cubicBezTo>
                    <a:pt x="1027" y="4980"/>
                    <a:pt x="479" y="2175"/>
                    <a:pt x="1642" y="1149"/>
                  </a:cubicBezTo>
                  <a:cubicBezTo>
                    <a:pt x="2174" y="702"/>
                    <a:pt x="2636" y="460"/>
                    <a:pt x="2991" y="460"/>
                  </a:cubicBezTo>
                  <a:cubicBezTo>
                    <a:pt x="3072" y="460"/>
                    <a:pt x="3147" y="472"/>
                    <a:pt x="3216" y="498"/>
                  </a:cubicBezTo>
                  <a:cubicBezTo>
                    <a:pt x="3662" y="602"/>
                    <a:pt x="3799" y="1149"/>
                    <a:pt x="3799" y="1149"/>
                  </a:cubicBezTo>
                  <a:cubicBezTo>
                    <a:pt x="3826" y="1262"/>
                    <a:pt x="3901" y="1328"/>
                    <a:pt x="4003" y="1328"/>
                  </a:cubicBezTo>
                  <a:cubicBezTo>
                    <a:pt x="4025" y="1328"/>
                    <a:pt x="4048" y="1325"/>
                    <a:pt x="4073" y="1319"/>
                  </a:cubicBezTo>
                  <a:cubicBezTo>
                    <a:pt x="4174" y="1286"/>
                    <a:pt x="4278" y="1182"/>
                    <a:pt x="4242" y="1045"/>
                  </a:cubicBezTo>
                  <a:cubicBezTo>
                    <a:pt x="4209" y="1012"/>
                    <a:pt x="4037" y="259"/>
                    <a:pt x="3353" y="54"/>
                  </a:cubicBezTo>
                  <a:cubicBezTo>
                    <a:pt x="3240" y="18"/>
                    <a:pt x="3120" y="0"/>
                    <a:pt x="2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2"/>
            <p:cNvSpPr/>
            <p:nvPr/>
          </p:nvSpPr>
          <p:spPr>
            <a:xfrm>
              <a:off x="5543275" y="1833575"/>
              <a:ext cx="130025" cy="194100"/>
            </a:xfrm>
            <a:custGeom>
              <a:avLst/>
              <a:gdLst/>
              <a:ahLst/>
              <a:cxnLst/>
              <a:rect l="l" t="t" r="r" b="b"/>
              <a:pathLst>
                <a:path w="5201" h="7764" extrusionOk="0">
                  <a:moveTo>
                    <a:pt x="2179" y="1"/>
                  </a:moveTo>
                  <a:cubicBezTo>
                    <a:pt x="2079" y="1"/>
                    <a:pt x="1981" y="11"/>
                    <a:pt x="1884" y="33"/>
                  </a:cubicBezTo>
                  <a:cubicBezTo>
                    <a:pt x="1096" y="169"/>
                    <a:pt x="721" y="886"/>
                    <a:pt x="721" y="922"/>
                  </a:cubicBezTo>
                  <a:cubicBezTo>
                    <a:pt x="652" y="1023"/>
                    <a:pt x="721" y="1160"/>
                    <a:pt x="822" y="1229"/>
                  </a:cubicBezTo>
                  <a:cubicBezTo>
                    <a:pt x="848" y="1238"/>
                    <a:pt x="877" y="1242"/>
                    <a:pt x="905" y="1242"/>
                  </a:cubicBezTo>
                  <a:cubicBezTo>
                    <a:pt x="991" y="1242"/>
                    <a:pt x="1080" y="1203"/>
                    <a:pt x="1131" y="1127"/>
                  </a:cubicBezTo>
                  <a:cubicBezTo>
                    <a:pt x="1131" y="1127"/>
                    <a:pt x="1405" y="580"/>
                    <a:pt x="1985" y="476"/>
                  </a:cubicBezTo>
                  <a:cubicBezTo>
                    <a:pt x="2057" y="461"/>
                    <a:pt x="2129" y="453"/>
                    <a:pt x="2204" y="453"/>
                  </a:cubicBezTo>
                  <a:cubicBezTo>
                    <a:pt x="2629" y="453"/>
                    <a:pt x="3103" y="700"/>
                    <a:pt x="3627" y="1196"/>
                  </a:cubicBezTo>
                  <a:cubicBezTo>
                    <a:pt x="4689" y="2154"/>
                    <a:pt x="4038" y="4923"/>
                    <a:pt x="2773" y="6396"/>
                  </a:cubicBezTo>
                  <a:cubicBezTo>
                    <a:pt x="2432" y="6785"/>
                    <a:pt x="1865" y="7314"/>
                    <a:pt x="1220" y="7314"/>
                  </a:cubicBezTo>
                  <a:cubicBezTo>
                    <a:pt x="960" y="7314"/>
                    <a:pt x="687" y="7228"/>
                    <a:pt x="411" y="7011"/>
                  </a:cubicBezTo>
                  <a:cubicBezTo>
                    <a:pt x="372" y="6985"/>
                    <a:pt x="328" y="6974"/>
                    <a:pt x="284" y="6974"/>
                  </a:cubicBezTo>
                  <a:cubicBezTo>
                    <a:pt x="215" y="6974"/>
                    <a:pt x="147" y="7002"/>
                    <a:pt x="105" y="7044"/>
                  </a:cubicBezTo>
                  <a:cubicBezTo>
                    <a:pt x="1" y="7148"/>
                    <a:pt x="37" y="7285"/>
                    <a:pt x="138" y="7386"/>
                  </a:cubicBezTo>
                  <a:cubicBezTo>
                    <a:pt x="480" y="7627"/>
                    <a:pt x="822" y="7764"/>
                    <a:pt x="1200" y="7764"/>
                  </a:cubicBezTo>
                  <a:cubicBezTo>
                    <a:pt x="1848" y="7764"/>
                    <a:pt x="2500" y="7422"/>
                    <a:pt x="3115" y="6702"/>
                  </a:cubicBezTo>
                  <a:cubicBezTo>
                    <a:pt x="4552" y="5027"/>
                    <a:pt x="5201" y="2050"/>
                    <a:pt x="3901" y="854"/>
                  </a:cubicBezTo>
                  <a:cubicBezTo>
                    <a:pt x="3296" y="305"/>
                    <a:pt x="2715"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2"/>
            <p:cNvSpPr/>
            <p:nvPr/>
          </p:nvSpPr>
          <p:spPr>
            <a:xfrm>
              <a:off x="5568950" y="1874475"/>
              <a:ext cx="72750" cy="109550"/>
            </a:xfrm>
            <a:custGeom>
              <a:avLst/>
              <a:gdLst/>
              <a:ahLst/>
              <a:cxnLst/>
              <a:rect l="l" t="t" r="r" b="b"/>
              <a:pathLst>
                <a:path w="2910" h="4382" extrusionOk="0">
                  <a:moveTo>
                    <a:pt x="1645" y="1"/>
                  </a:moveTo>
                  <a:cubicBezTo>
                    <a:pt x="1469" y="1"/>
                    <a:pt x="1292" y="35"/>
                    <a:pt x="1131" y="107"/>
                  </a:cubicBezTo>
                  <a:cubicBezTo>
                    <a:pt x="788" y="277"/>
                    <a:pt x="446" y="687"/>
                    <a:pt x="548" y="1166"/>
                  </a:cubicBezTo>
                  <a:cubicBezTo>
                    <a:pt x="583" y="1440"/>
                    <a:pt x="788" y="1645"/>
                    <a:pt x="958" y="1818"/>
                  </a:cubicBezTo>
                  <a:lnTo>
                    <a:pt x="1062" y="1886"/>
                  </a:lnTo>
                  <a:cubicBezTo>
                    <a:pt x="1163" y="1987"/>
                    <a:pt x="1300" y="2091"/>
                    <a:pt x="1369" y="2228"/>
                  </a:cubicBezTo>
                  <a:cubicBezTo>
                    <a:pt x="1437" y="2329"/>
                    <a:pt x="1437" y="2466"/>
                    <a:pt x="1369" y="2535"/>
                  </a:cubicBezTo>
                  <a:cubicBezTo>
                    <a:pt x="1300" y="2603"/>
                    <a:pt x="1199" y="2603"/>
                    <a:pt x="1027" y="2639"/>
                  </a:cubicBezTo>
                  <a:cubicBezTo>
                    <a:pt x="890" y="2639"/>
                    <a:pt x="788" y="2639"/>
                    <a:pt x="652" y="2671"/>
                  </a:cubicBezTo>
                  <a:cubicBezTo>
                    <a:pt x="274" y="2775"/>
                    <a:pt x="0" y="3186"/>
                    <a:pt x="36" y="3561"/>
                  </a:cubicBezTo>
                  <a:cubicBezTo>
                    <a:pt x="36" y="3971"/>
                    <a:pt x="378" y="4313"/>
                    <a:pt x="788" y="4382"/>
                  </a:cubicBezTo>
                  <a:lnTo>
                    <a:pt x="890" y="4382"/>
                  </a:lnTo>
                  <a:cubicBezTo>
                    <a:pt x="1232" y="4382"/>
                    <a:pt x="1609" y="4108"/>
                    <a:pt x="1711" y="3766"/>
                  </a:cubicBezTo>
                  <a:cubicBezTo>
                    <a:pt x="1746" y="3665"/>
                    <a:pt x="1678" y="3528"/>
                    <a:pt x="1574" y="3492"/>
                  </a:cubicBezTo>
                  <a:cubicBezTo>
                    <a:pt x="1550" y="3487"/>
                    <a:pt x="1527" y="3484"/>
                    <a:pt x="1504" y="3484"/>
                  </a:cubicBezTo>
                  <a:cubicBezTo>
                    <a:pt x="1393" y="3484"/>
                    <a:pt x="1295" y="3545"/>
                    <a:pt x="1267" y="3629"/>
                  </a:cubicBezTo>
                  <a:cubicBezTo>
                    <a:pt x="1236" y="3783"/>
                    <a:pt x="1069" y="3909"/>
                    <a:pt x="887" y="3909"/>
                  </a:cubicBezTo>
                  <a:cubicBezTo>
                    <a:pt x="866" y="3909"/>
                    <a:pt x="843" y="3907"/>
                    <a:pt x="821" y="3903"/>
                  </a:cubicBezTo>
                  <a:cubicBezTo>
                    <a:pt x="652" y="3903"/>
                    <a:pt x="479" y="3733"/>
                    <a:pt x="479" y="3528"/>
                  </a:cubicBezTo>
                  <a:cubicBezTo>
                    <a:pt x="446" y="3356"/>
                    <a:pt x="583" y="3150"/>
                    <a:pt x="753" y="3118"/>
                  </a:cubicBezTo>
                  <a:cubicBezTo>
                    <a:pt x="857" y="3082"/>
                    <a:pt x="958" y="3082"/>
                    <a:pt x="1027" y="3082"/>
                  </a:cubicBezTo>
                  <a:cubicBezTo>
                    <a:pt x="1267" y="3049"/>
                    <a:pt x="1505" y="3049"/>
                    <a:pt x="1711" y="2844"/>
                  </a:cubicBezTo>
                  <a:cubicBezTo>
                    <a:pt x="1952" y="2603"/>
                    <a:pt x="1916" y="2228"/>
                    <a:pt x="1746" y="1987"/>
                  </a:cubicBezTo>
                  <a:cubicBezTo>
                    <a:pt x="1642" y="1782"/>
                    <a:pt x="1505" y="1645"/>
                    <a:pt x="1336" y="1544"/>
                  </a:cubicBezTo>
                  <a:lnTo>
                    <a:pt x="1267" y="1475"/>
                  </a:lnTo>
                  <a:cubicBezTo>
                    <a:pt x="1163" y="1371"/>
                    <a:pt x="1027" y="1235"/>
                    <a:pt x="994" y="1065"/>
                  </a:cubicBezTo>
                  <a:cubicBezTo>
                    <a:pt x="925" y="860"/>
                    <a:pt x="1131" y="619"/>
                    <a:pt x="1336" y="518"/>
                  </a:cubicBezTo>
                  <a:cubicBezTo>
                    <a:pt x="1427" y="475"/>
                    <a:pt x="1529" y="456"/>
                    <a:pt x="1634" y="456"/>
                  </a:cubicBezTo>
                  <a:cubicBezTo>
                    <a:pt x="1958" y="456"/>
                    <a:pt x="2308" y="643"/>
                    <a:pt x="2463" y="928"/>
                  </a:cubicBezTo>
                  <a:cubicBezTo>
                    <a:pt x="2490" y="1004"/>
                    <a:pt x="2573" y="1043"/>
                    <a:pt x="2656" y="1043"/>
                  </a:cubicBezTo>
                  <a:cubicBezTo>
                    <a:pt x="2684" y="1043"/>
                    <a:pt x="2711" y="1038"/>
                    <a:pt x="2737" y="1029"/>
                  </a:cubicBezTo>
                  <a:cubicBezTo>
                    <a:pt x="2874" y="961"/>
                    <a:pt x="2909" y="824"/>
                    <a:pt x="2841" y="723"/>
                  </a:cubicBezTo>
                  <a:cubicBezTo>
                    <a:pt x="2639" y="269"/>
                    <a:pt x="2140" y="1"/>
                    <a:pt x="1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2"/>
            <p:cNvSpPr/>
            <p:nvPr/>
          </p:nvSpPr>
          <p:spPr>
            <a:xfrm>
              <a:off x="5005375" y="1870175"/>
              <a:ext cx="72675" cy="108725"/>
            </a:xfrm>
            <a:custGeom>
              <a:avLst/>
              <a:gdLst/>
              <a:ahLst/>
              <a:cxnLst/>
              <a:rect l="l" t="t" r="r" b="b"/>
              <a:pathLst>
                <a:path w="2907" h="4349" extrusionOk="0">
                  <a:moveTo>
                    <a:pt x="1265" y="1"/>
                  </a:moveTo>
                  <a:cubicBezTo>
                    <a:pt x="770" y="1"/>
                    <a:pt x="271" y="269"/>
                    <a:pt x="69" y="722"/>
                  </a:cubicBezTo>
                  <a:cubicBezTo>
                    <a:pt x="0" y="826"/>
                    <a:pt x="33" y="963"/>
                    <a:pt x="170" y="1032"/>
                  </a:cubicBezTo>
                  <a:cubicBezTo>
                    <a:pt x="196" y="1040"/>
                    <a:pt x="224" y="1044"/>
                    <a:pt x="251" y="1044"/>
                  </a:cubicBezTo>
                  <a:cubicBezTo>
                    <a:pt x="335" y="1044"/>
                    <a:pt x="419" y="1006"/>
                    <a:pt x="444" y="928"/>
                  </a:cubicBezTo>
                  <a:cubicBezTo>
                    <a:pt x="596" y="624"/>
                    <a:pt x="935" y="452"/>
                    <a:pt x="1254" y="452"/>
                  </a:cubicBezTo>
                  <a:cubicBezTo>
                    <a:pt x="1366" y="452"/>
                    <a:pt x="1476" y="473"/>
                    <a:pt x="1574" y="517"/>
                  </a:cubicBezTo>
                  <a:cubicBezTo>
                    <a:pt x="1779" y="621"/>
                    <a:pt x="1985" y="859"/>
                    <a:pt x="1916" y="1065"/>
                  </a:cubicBezTo>
                  <a:cubicBezTo>
                    <a:pt x="1881" y="1201"/>
                    <a:pt x="1744" y="1338"/>
                    <a:pt x="1642" y="1442"/>
                  </a:cubicBezTo>
                  <a:lnTo>
                    <a:pt x="1574" y="1511"/>
                  </a:lnTo>
                  <a:cubicBezTo>
                    <a:pt x="1402" y="1647"/>
                    <a:pt x="1265" y="1784"/>
                    <a:pt x="1164" y="1990"/>
                  </a:cubicBezTo>
                  <a:cubicBezTo>
                    <a:pt x="991" y="2228"/>
                    <a:pt x="958" y="2605"/>
                    <a:pt x="1196" y="2843"/>
                  </a:cubicBezTo>
                  <a:cubicBezTo>
                    <a:pt x="1402" y="3049"/>
                    <a:pt x="1642" y="3049"/>
                    <a:pt x="1881" y="3084"/>
                  </a:cubicBezTo>
                  <a:lnTo>
                    <a:pt x="2154" y="3084"/>
                  </a:lnTo>
                  <a:cubicBezTo>
                    <a:pt x="2327" y="3153"/>
                    <a:pt x="2464" y="3358"/>
                    <a:pt x="2428" y="3528"/>
                  </a:cubicBezTo>
                  <a:cubicBezTo>
                    <a:pt x="2428" y="3700"/>
                    <a:pt x="2258" y="3870"/>
                    <a:pt x="2086" y="3905"/>
                  </a:cubicBezTo>
                  <a:cubicBezTo>
                    <a:pt x="2065" y="3909"/>
                    <a:pt x="2044" y="3910"/>
                    <a:pt x="2024" y="3910"/>
                  </a:cubicBezTo>
                  <a:cubicBezTo>
                    <a:pt x="1841" y="3910"/>
                    <a:pt x="1672" y="3784"/>
                    <a:pt x="1642" y="3632"/>
                  </a:cubicBezTo>
                  <a:cubicBezTo>
                    <a:pt x="1616" y="3531"/>
                    <a:pt x="1536" y="3468"/>
                    <a:pt x="1441" y="3468"/>
                  </a:cubicBezTo>
                  <a:cubicBezTo>
                    <a:pt x="1407" y="3468"/>
                    <a:pt x="1370" y="3476"/>
                    <a:pt x="1333" y="3495"/>
                  </a:cubicBezTo>
                  <a:cubicBezTo>
                    <a:pt x="1232" y="3528"/>
                    <a:pt x="1164" y="3632"/>
                    <a:pt x="1196" y="3768"/>
                  </a:cubicBezTo>
                  <a:cubicBezTo>
                    <a:pt x="1300" y="4111"/>
                    <a:pt x="1675" y="4349"/>
                    <a:pt x="2017" y="4349"/>
                  </a:cubicBezTo>
                  <a:lnTo>
                    <a:pt x="2121" y="4349"/>
                  </a:lnTo>
                  <a:cubicBezTo>
                    <a:pt x="2532" y="4316"/>
                    <a:pt x="2874" y="3974"/>
                    <a:pt x="2874" y="3563"/>
                  </a:cubicBezTo>
                  <a:cubicBezTo>
                    <a:pt x="2907" y="3186"/>
                    <a:pt x="2633" y="2775"/>
                    <a:pt x="2258" y="2674"/>
                  </a:cubicBezTo>
                  <a:cubicBezTo>
                    <a:pt x="2121" y="2638"/>
                    <a:pt x="2017" y="2605"/>
                    <a:pt x="1881" y="2605"/>
                  </a:cubicBezTo>
                  <a:cubicBezTo>
                    <a:pt x="1711" y="2605"/>
                    <a:pt x="1607" y="2605"/>
                    <a:pt x="1538" y="2537"/>
                  </a:cubicBezTo>
                  <a:cubicBezTo>
                    <a:pt x="1470" y="2468"/>
                    <a:pt x="1470" y="2296"/>
                    <a:pt x="1538" y="2195"/>
                  </a:cubicBezTo>
                  <a:cubicBezTo>
                    <a:pt x="1607" y="2091"/>
                    <a:pt x="1744" y="1990"/>
                    <a:pt x="1848" y="1853"/>
                  </a:cubicBezTo>
                  <a:lnTo>
                    <a:pt x="1949" y="1784"/>
                  </a:lnTo>
                  <a:cubicBezTo>
                    <a:pt x="2121" y="1647"/>
                    <a:pt x="2327" y="1442"/>
                    <a:pt x="2360" y="1133"/>
                  </a:cubicBezTo>
                  <a:cubicBezTo>
                    <a:pt x="2464" y="690"/>
                    <a:pt x="2121" y="279"/>
                    <a:pt x="1779" y="107"/>
                  </a:cubicBezTo>
                  <a:cubicBezTo>
                    <a:pt x="1617" y="35"/>
                    <a:pt x="1441" y="1"/>
                    <a:pt x="1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2"/>
            <p:cNvSpPr/>
            <p:nvPr/>
          </p:nvSpPr>
          <p:spPr>
            <a:xfrm>
              <a:off x="5143025" y="2159300"/>
              <a:ext cx="200150" cy="64200"/>
            </a:xfrm>
            <a:custGeom>
              <a:avLst/>
              <a:gdLst/>
              <a:ahLst/>
              <a:cxnLst/>
              <a:rect l="l" t="t" r="r" b="b"/>
              <a:pathLst>
                <a:path w="8006" h="2568" extrusionOk="0">
                  <a:moveTo>
                    <a:pt x="255" y="1"/>
                  </a:moveTo>
                  <a:cubicBezTo>
                    <a:pt x="215" y="1"/>
                    <a:pt x="174" y="12"/>
                    <a:pt x="138" y="36"/>
                  </a:cubicBezTo>
                  <a:cubicBezTo>
                    <a:pt x="36" y="105"/>
                    <a:pt x="1" y="241"/>
                    <a:pt x="69" y="345"/>
                  </a:cubicBezTo>
                  <a:cubicBezTo>
                    <a:pt x="105" y="447"/>
                    <a:pt x="1506" y="2466"/>
                    <a:pt x="7768" y="2568"/>
                  </a:cubicBezTo>
                  <a:cubicBezTo>
                    <a:pt x="7905" y="2568"/>
                    <a:pt x="8006" y="2466"/>
                    <a:pt x="8006" y="2362"/>
                  </a:cubicBezTo>
                  <a:cubicBezTo>
                    <a:pt x="8006" y="2226"/>
                    <a:pt x="7905" y="2124"/>
                    <a:pt x="7768" y="2124"/>
                  </a:cubicBezTo>
                  <a:cubicBezTo>
                    <a:pt x="1815" y="2020"/>
                    <a:pt x="447" y="140"/>
                    <a:pt x="447" y="105"/>
                  </a:cubicBezTo>
                  <a:cubicBezTo>
                    <a:pt x="403" y="39"/>
                    <a:pt x="329" y="1"/>
                    <a:pt x="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2"/>
            <p:cNvSpPr/>
            <p:nvPr/>
          </p:nvSpPr>
          <p:spPr>
            <a:xfrm>
              <a:off x="5038701" y="1495000"/>
              <a:ext cx="553400" cy="280350"/>
            </a:xfrm>
            <a:custGeom>
              <a:avLst/>
              <a:gdLst/>
              <a:ahLst/>
              <a:cxnLst/>
              <a:rect l="l" t="t" r="r" b="b"/>
              <a:pathLst>
                <a:path w="22136" h="11214" extrusionOk="0">
                  <a:moveTo>
                    <a:pt x="10447" y="0"/>
                  </a:moveTo>
                  <a:cubicBezTo>
                    <a:pt x="7107" y="0"/>
                    <a:pt x="3935" y="525"/>
                    <a:pt x="2737" y="1739"/>
                  </a:cubicBezTo>
                  <a:cubicBezTo>
                    <a:pt x="0" y="4544"/>
                    <a:pt x="890" y="9640"/>
                    <a:pt x="890" y="9640"/>
                  </a:cubicBezTo>
                  <a:lnTo>
                    <a:pt x="821" y="10530"/>
                  </a:lnTo>
                  <a:cubicBezTo>
                    <a:pt x="821" y="10530"/>
                    <a:pt x="2636" y="11214"/>
                    <a:pt x="11084" y="11214"/>
                  </a:cubicBezTo>
                  <a:cubicBezTo>
                    <a:pt x="19535" y="11214"/>
                    <a:pt x="21656" y="10666"/>
                    <a:pt x="21656" y="10666"/>
                  </a:cubicBezTo>
                  <a:cubicBezTo>
                    <a:pt x="21656" y="10666"/>
                    <a:pt x="22135" y="4714"/>
                    <a:pt x="20321" y="2251"/>
                  </a:cubicBezTo>
                  <a:cubicBezTo>
                    <a:pt x="19302" y="866"/>
                    <a:pt x="14736" y="0"/>
                    <a:pt x="104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1" name="Google Shape;2811;p132"/>
            <p:cNvSpPr/>
            <p:nvPr/>
          </p:nvSpPr>
          <p:spPr>
            <a:xfrm>
              <a:off x="5035275" y="1489200"/>
              <a:ext cx="561950" cy="292175"/>
            </a:xfrm>
            <a:custGeom>
              <a:avLst/>
              <a:gdLst/>
              <a:ahLst/>
              <a:cxnLst/>
              <a:rect l="l" t="t" r="r" b="b"/>
              <a:pathLst>
                <a:path w="22478" h="11687" extrusionOk="0">
                  <a:moveTo>
                    <a:pt x="10601" y="452"/>
                  </a:moveTo>
                  <a:cubicBezTo>
                    <a:pt x="11386" y="452"/>
                    <a:pt x="12172" y="480"/>
                    <a:pt x="12932" y="534"/>
                  </a:cubicBezTo>
                  <a:cubicBezTo>
                    <a:pt x="16593" y="808"/>
                    <a:pt x="19536" y="1629"/>
                    <a:pt x="20253" y="2587"/>
                  </a:cubicBezTo>
                  <a:cubicBezTo>
                    <a:pt x="21826" y="4741"/>
                    <a:pt x="21621" y="9735"/>
                    <a:pt x="21588" y="10729"/>
                  </a:cubicBezTo>
                  <a:cubicBezTo>
                    <a:pt x="20937" y="10830"/>
                    <a:pt x="18304" y="11240"/>
                    <a:pt x="11221" y="11240"/>
                  </a:cubicBezTo>
                  <a:cubicBezTo>
                    <a:pt x="4242" y="11240"/>
                    <a:pt x="1779" y="10762"/>
                    <a:pt x="1199" y="10592"/>
                  </a:cubicBezTo>
                  <a:lnTo>
                    <a:pt x="1232" y="9908"/>
                  </a:lnTo>
                  <a:lnTo>
                    <a:pt x="1232" y="9839"/>
                  </a:lnTo>
                  <a:cubicBezTo>
                    <a:pt x="1232" y="9804"/>
                    <a:pt x="411" y="4809"/>
                    <a:pt x="3046" y="2141"/>
                  </a:cubicBezTo>
                  <a:cubicBezTo>
                    <a:pt x="4227" y="931"/>
                    <a:pt x="7397" y="452"/>
                    <a:pt x="10601" y="452"/>
                  </a:cubicBezTo>
                  <a:close/>
                  <a:moveTo>
                    <a:pt x="10580" y="0"/>
                  </a:moveTo>
                  <a:cubicBezTo>
                    <a:pt x="7400" y="0"/>
                    <a:pt x="4036" y="475"/>
                    <a:pt x="2704" y="1834"/>
                  </a:cubicBezTo>
                  <a:cubicBezTo>
                    <a:pt x="0" y="4571"/>
                    <a:pt x="720" y="9462"/>
                    <a:pt x="789" y="9908"/>
                  </a:cubicBezTo>
                  <a:lnTo>
                    <a:pt x="720" y="10762"/>
                  </a:lnTo>
                  <a:cubicBezTo>
                    <a:pt x="720" y="10866"/>
                    <a:pt x="789" y="10967"/>
                    <a:pt x="890" y="11002"/>
                  </a:cubicBezTo>
                  <a:cubicBezTo>
                    <a:pt x="958" y="11002"/>
                    <a:pt x="2841" y="11687"/>
                    <a:pt x="11221" y="11687"/>
                  </a:cubicBezTo>
                  <a:cubicBezTo>
                    <a:pt x="19604" y="11687"/>
                    <a:pt x="21758" y="11139"/>
                    <a:pt x="21862" y="11139"/>
                  </a:cubicBezTo>
                  <a:cubicBezTo>
                    <a:pt x="21930" y="11104"/>
                    <a:pt x="21999" y="11035"/>
                    <a:pt x="22031" y="10934"/>
                  </a:cubicBezTo>
                  <a:cubicBezTo>
                    <a:pt x="22031" y="10693"/>
                    <a:pt x="22478" y="4845"/>
                    <a:pt x="20630" y="2346"/>
                  </a:cubicBezTo>
                  <a:cubicBezTo>
                    <a:pt x="19637" y="1013"/>
                    <a:pt x="16011" y="293"/>
                    <a:pt x="12967" y="88"/>
                  </a:cubicBezTo>
                  <a:cubicBezTo>
                    <a:pt x="12209" y="32"/>
                    <a:pt x="11401" y="0"/>
                    <a:pt x="10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2"/>
            <p:cNvSpPr/>
            <p:nvPr/>
          </p:nvSpPr>
          <p:spPr>
            <a:xfrm>
              <a:off x="5534725" y="1816175"/>
              <a:ext cx="48825" cy="140500"/>
            </a:xfrm>
            <a:custGeom>
              <a:avLst/>
              <a:gdLst/>
              <a:ahLst/>
              <a:cxnLst/>
              <a:rect l="l" t="t" r="r" b="b"/>
              <a:pathLst>
                <a:path w="1953" h="5620" extrusionOk="0">
                  <a:moveTo>
                    <a:pt x="1712" y="0"/>
                  </a:moveTo>
                  <a:cubicBezTo>
                    <a:pt x="1610" y="0"/>
                    <a:pt x="1536" y="62"/>
                    <a:pt x="1506" y="146"/>
                  </a:cubicBezTo>
                  <a:lnTo>
                    <a:pt x="36" y="5313"/>
                  </a:lnTo>
                  <a:cubicBezTo>
                    <a:pt x="1" y="5450"/>
                    <a:pt x="69" y="5551"/>
                    <a:pt x="173" y="5586"/>
                  </a:cubicBezTo>
                  <a:cubicBezTo>
                    <a:pt x="206" y="5619"/>
                    <a:pt x="242" y="5619"/>
                    <a:pt x="242" y="5619"/>
                  </a:cubicBezTo>
                  <a:cubicBezTo>
                    <a:pt x="343" y="5619"/>
                    <a:pt x="447" y="5551"/>
                    <a:pt x="480" y="5450"/>
                  </a:cubicBezTo>
                  <a:lnTo>
                    <a:pt x="1917" y="282"/>
                  </a:lnTo>
                  <a:cubicBezTo>
                    <a:pt x="1952" y="146"/>
                    <a:pt x="1884" y="44"/>
                    <a:pt x="1780" y="9"/>
                  </a:cubicBezTo>
                  <a:cubicBezTo>
                    <a:pt x="1756" y="3"/>
                    <a:pt x="1734" y="0"/>
                    <a:pt x="1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2"/>
            <p:cNvSpPr/>
            <p:nvPr/>
          </p:nvSpPr>
          <p:spPr>
            <a:xfrm>
              <a:off x="5050675" y="1816175"/>
              <a:ext cx="48800" cy="140500"/>
            </a:xfrm>
            <a:custGeom>
              <a:avLst/>
              <a:gdLst/>
              <a:ahLst/>
              <a:cxnLst/>
              <a:rect l="l" t="t" r="r" b="b"/>
              <a:pathLst>
                <a:path w="1952" h="5620" extrusionOk="0">
                  <a:moveTo>
                    <a:pt x="240" y="0"/>
                  </a:moveTo>
                  <a:cubicBezTo>
                    <a:pt x="219" y="0"/>
                    <a:pt x="196" y="3"/>
                    <a:pt x="173" y="9"/>
                  </a:cubicBezTo>
                  <a:cubicBezTo>
                    <a:pt x="69" y="44"/>
                    <a:pt x="0" y="146"/>
                    <a:pt x="36" y="282"/>
                  </a:cubicBezTo>
                  <a:lnTo>
                    <a:pt x="1473" y="5450"/>
                  </a:lnTo>
                  <a:cubicBezTo>
                    <a:pt x="1505" y="5551"/>
                    <a:pt x="1609" y="5619"/>
                    <a:pt x="1711" y="5619"/>
                  </a:cubicBezTo>
                  <a:cubicBezTo>
                    <a:pt x="1711" y="5619"/>
                    <a:pt x="1746" y="5619"/>
                    <a:pt x="1746" y="5586"/>
                  </a:cubicBezTo>
                  <a:cubicBezTo>
                    <a:pt x="1883" y="5551"/>
                    <a:pt x="1951" y="5450"/>
                    <a:pt x="1916" y="5313"/>
                  </a:cubicBezTo>
                  <a:lnTo>
                    <a:pt x="446" y="146"/>
                  </a:lnTo>
                  <a:cubicBezTo>
                    <a:pt x="417" y="62"/>
                    <a:pt x="342"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2"/>
            <p:cNvSpPr/>
            <p:nvPr/>
          </p:nvSpPr>
          <p:spPr>
            <a:xfrm>
              <a:off x="5132775" y="2226700"/>
              <a:ext cx="383175" cy="139675"/>
            </a:xfrm>
            <a:custGeom>
              <a:avLst/>
              <a:gdLst/>
              <a:ahLst/>
              <a:cxnLst/>
              <a:rect l="l" t="t" r="r" b="b"/>
              <a:pathLst>
                <a:path w="15327" h="5587" extrusionOk="0">
                  <a:moveTo>
                    <a:pt x="14495" y="0"/>
                  </a:moveTo>
                  <a:cubicBezTo>
                    <a:pt x="13432" y="0"/>
                    <a:pt x="8279" y="1445"/>
                    <a:pt x="8279" y="1445"/>
                  </a:cubicBezTo>
                  <a:lnTo>
                    <a:pt x="7732" y="3123"/>
                  </a:lnTo>
                  <a:cubicBezTo>
                    <a:pt x="7732" y="3123"/>
                    <a:pt x="7357" y="2097"/>
                    <a:pt x="7184" y="1686"/>
                  </a:cubicBezTo>
                  <a:cubicBezTo>
                    <a:pt x="5953" y="761"/>
                    <a:pt x="515" y="556"/>
                    <a:pt x="515" y="556"/>
                  </a:cubicBezTo>
                  <a:lnTo>
                    <a:pt x="0" y="3123"/>
                  </a:lnTo>
                  <a:cubicBezTo>
                    <a:pt x="0" y="3123"/>
                    <a:pt x="1984" y="5586"/>
                    <a:pt x="7800" y="5586"/>
                  </a:cubicBezTo>
                  <a:cubicBezTo>
                    <a:pt x="13616" y="5586"/>
                    <a:pt x="15293" y="3224"/>
                    <a:pt x="15293" y="3224"/>
                  </a:cubicBezTo>
                  <a:cubicBezTo>
                    <a:pt x="15293" y="3224"/>
                    <a:pt x="15326" y="1070"/>
                    <a:pt x="14609" y="8"/>
                  </a:cubicBezTo>
                  <a:cubicBezTo>
                    <a:pt x="14579" y="3"/>
                    <a:pt x="14541" y="0"/>
                    <a:pt x="144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2"/>
            <p:cNvSpPr/>
            <p:nvPr/>
          </p:nvSpPr>
          <p:spPr>
            <a:xfrm>
              <a:off x="5126825" y="2221500"/>
              <a:ext cx="395150" cy="150825"/>
            </a:xfrm>
            <a:custGeom>
              <a:avLst/>
              <a:gdLst/>
              <a:ahLst/>
              <a:cxnLst/>
              <a:rect l="l" t="t" r="r" b="b"/>
              <a:pathLst>
                <a:path w="15806" h="6033" extrusionOk="0">
                  <a:moveTo>
                    <a:pt x="14664" y="456"/>
                  </a:moveTo>
                  <a:cubicBezTo>
                    <a:pt x="14680" y="456"/>
                    <a:pt x="14696" y="457"/>
                    <a:pt x="14710" y="457"/>
                  </a:cubicBezTo>
                  <a:cubicBezTo>
                    <a:pt x="15258" y="1347"/>
                    <a:pt x="15291" y="2989"/>
                    <a:pt x="15326" y="3331"/>
                  </a:cubicBezTo>
                  <a:cubicBezTo>
                    <a:pt x="15017" y="3673"/>
                    <a:pt x="13170" y="5589"/>
                    <a:pt x="8038" y="5589"/>
                  </a:cubicBezTo>
                  <a:cubicBezTo>
                    <a:pt x="2975" y="5589"/>
                    <a:pt x="890" y="3673"/>
                    <a:pt x="479" y="3262"/>
                  </a:cubicBezTo>
                  <a:lnTo>
                    <a:pt x="958" y="1005"/>
                  </a:lnTo>
                  <a:cubicBezTo>
                    <a:pt x="2532" y="1073"/>
                    <a:pt x="6259" y="1347"/>
                    <a:pt x="7253" y="2064"/>
                  </a:cubicBezTo>
                  <a:cubicBezTo>
                    <a:pt x="7422" y="2474"/>
                    <a:pt x="7764" y="3399"/>
                    <a:pt x="7764" y="3399"/>
                  </a:cubicBezTo>
                  <a:cubicBezTo>
                    <a:pt x="7800" y="3501"/>
                    <a:pt x="7901" y="3536"/>
                    <a:pt x="8005" y="3569"/>
                  </a:cubicBezTo>
                  <a:cubicBezTo>
                    <a:pt x="8074" y="3569"/>
                    <a:pt x="8175" y="3501"/>
                    <a:pt x="8211" y="3399"/>
                  </a:cubicBezTo>
                  <a:lnTo>
                    <a:pt x="8722" y="1826"/>
                  </a:lnTo>
                  <a:cubicBezTo>
                    <a:pt x="10732" y="1255"/>
                    <a:pt x="13890" y="456"/>
                    <a:pt x="14664" y="456"/>
                  </a:cubicBezTo>
                  <a:close/>
                  <a:moveTo>
                    <a:pt x="14735" y="1"/>
                  </a:moveTo>
                  <a:cubicBezTo>
                    <a:pt x="13656" y="1"/>
                    <a:pt x="9360" y="1155"/>
                    <a:pt x="8484" y="1415"/>
                  </a:cubicBezTo>
                  <a:cubicBezTo>
                    <a:pt x="8380" y="1448"/>
                    <a:pt x="8347" y="1484"/>
                    <a:pt x="8312" y="1585"/>
                  </a:cubicBezTo>
                  <a:lnTo>
                    <a:pt x="7970" y="2647"/>
                  </a:lnTo>
                  <a:cubicBezTo>
                    <a:pt x="7868" y="2337"/>
                    <a:pt x="7732" y="1995"/>
                    <a:pt x="7628" y="1790"/>
                  </a:cubicBezTo>
                  <a:cubicBezTo>
                    <a:pt x="7595" y="1790"/>
                    <a:pt x="7595" y="1757"/>
                    <a:pt x="7559" y="1722"/>
                  </a:cubicBezTo>
                  <a:cubicBezTo>
                    <a:pt x="6295" y="731"/>
                    <a:pt x="991" y="559"/>
                    <a:pt x="786" y="526"/>
                  </a:cubicBezTo>
                  <a:cubicBezTo>
                    <a:pt x="649" y="526"/>
                    <a:pt x="548" y="594"/>
                    <a:pt x="548" y="731"/>
                  </a:cubicBezTo>
                  <a:lnTo>
                    <a:pt x="33" y="3295"/>
                  </a:lnTo>
                  <a:cubicBezTo>
                    <a:pt x="0" y="3364"/>
                    <a:pt x="33" y="3432"/>
                    <a:pt x="69" y="3468"/>
                  </a:cubicBezTo>
                  <a:cubicBezTo>
                    <a:pt x="170" y="3569"/>
                    <a:pt x="2190" y="6032"/>
                    <a:pt x="8038" y="6032"/>
                  </a:cubicBezTo>
                  <a:cubicBezTo>
                    <a:pt x="13922" y="6032"/>
                    <a:pt x="15633" y="3637"/>
                    <a:pt x="15737" y="3569"/>
                  </a:cubicBezTo>
                  <a:cubicBezTo>
                    <a:pt x="15737" y="3501"/>
                    <a:pt x="15770" y="3468"/>
                    <a:pt x="15770" y="3432"/>
                  </a:cubicBezTo>
                  <a:cubicBezTo>
                    <a:pt x="15770" y="3331"/>
                    <a:pt x="15805" y="1210"/>
                    <a:pt x="15017" y="115"/>
                  </a:cubicBezTo>
                  <a:cubicBezTo>
                    <a:pt x="14984" y="47"/>
                    <a:pt x="14948" y="11"/>
                    <a:pt x="14880" y="11"/>
                  </a:cubicBezTo>
                  <a:cubicBezTo>
                    <a:pt x="14842" y="4"/>
                    <a:pt x="14793" y="1"/>
                    <a:pt x="14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2"/>
            <p:cNvSpPr/>
            <p:nvPr/>
          </p:nvSpPr>
          <p:spPr>
            <a:xfrm>
              <a:off x="5368825" y="2453575"/>
              <a:ext cx="38525" cy="39375"/>
            </a:xfrm>
            <a:custGeom>
              <a:avLst/>
              <a:gdLst/>
              <a:ahLst/>
              <a:cxnLst/>
              <a:rect l="l" t="t" r="r" b="b"/>
              <a:pathLst>
                <a:path w="1541" h="1575" extrusionOk="0">
                  <a:moveTo>
                    <a:pt x="753" y="0"/>
                  </a:moveTo>
                  <a:cubicBezTo>
                    <a:pt x="342" y="0"/>
                    <a:pt x="0" y="343"/>
                    <a:pt x="0" y="786"/>
                  </a:cubicBezTo>
                  <a:cubicBezTo>
                    <a:pt x="0" y="1196"/>
                    <a:pt x="342" y="1574"/>
                    <a:pt x="753" y="1574"/>
                  </a:cubicBezTo>
                  <a:cubicBezTo>
                    <a:pt x="1199" y="1574"/>
                    <a:pt x="1541" y="1196"/>
                    <a:pt x="1541" y="786"/>
                  </a:cubicBezTo>
                  <a:cubicBezTo>
                    <a:pt x="1541" y="343"/>
                    <a:pt x="1199" y="0"/>
                    <a:pt x="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2"/>
            <p:cNvSpPr/>
            <p:nvPr/>
          </p:nvSpPr>
          <p:spPr>
            <a:xfrm>
              <a:off x="5362875" y="2447550"/>
              <a:ext cx="50450" cy="50525"/>
            </a:xfrm>
            <a:custGeom>
              <a:avLst/>
              <a:gdLst/>
              <a:ahLst/>
              <a:cxnLst/>
              <a:rect l="l" t="t" r="r" b="b"/>
              <a:pathLst>
                <a:path w="2018" h="2021" extrusionOk="0">
                  <a:moveTo>
                    <a:pt x="991" y="447"/>
                  </a:moveTo>
                  <a:cubicBezTo>
                    <a:pt x="1300" y="447"/>
                    <a:pt x="1574" y="720"/>
                    <a:pt x="1574" y="1027"/>
                  </a:cubicBezTo>
                  <a:cubicBezTo>
                    <a:pt x="1574" y="1336"/>
                    <a:pt x="1300" y="1574"/>
                    <a:pt x="991" y="1574"/>
                  </a:cubicBezTo>
                  <a:cubicBezTo>
                    <a:pt x="684" y="1574"/>
                    <a:pt x="443" y="1336"/>
                    <a:pt x="443" y="1027"/>
                  </a:cubicBezTo>
                  <a:cubicBezTo>
                    <a:pt x="443" y="720"/>
                    <a:pt x="684" y="447"/>
                    <a:pt x="991" y="447"/>
                  </a:cubicBezTo>
                  <a:close/>
                  <a:moveTo>
                    <a:pt x="991" y="1"/>
                  </a:moveTo>
                  <a:cubicBezTo>
                    <a:pt x="443" y="1"/>
                    <a:pt x="0" y="447"/>
                    <a:pt x="0" y="1027"/>
                  </a:cubicBezTo>
                  <a:cubicBezTo>
                    <a:pt x="0" y="1574"/>
                    <a:pt x="443" y="2020"/>
                    <a:pt x="991" y="2020"/>
                  </a:cubicBezTo>
                  <a:cubicBezTo>
                    <a:pt x="1574" y="2020"/>
                    <a:pt x="2017" y="1574"/>
                    <a:pt x="2017" y="1027"/>
                  </a:cubicBezTo>
                  <a:cubicBezTo>
                    <a:pt x="2017" y="447"/>
                    <a:pt x="1574"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2"/>
            <p:cNvSpPr/>
            <p:nvPr/>
          </p:nvSpPr>
          <p:spPr>
            <a:xfrm>
              <a:off x="5368825" y="2588700"/>
              <a:ext cx="38525" cy="39375"/>
            </a:xfrm>
            <a:custGeom>
              <a:avLst/>
              <a:gdLst/>
              <a:ahLst/>
              <a:cxnLst/>
              <a:rect l="l" t="t" r="r" b="b"/>
              <a:pathLst>
                <a:path w="1541" h="1575" extrusionOk="0">
                  <a:moveTo>
                    <a:pt x="753" y="1"/>
                  </a:moveTo>
                  <a:cubicBezTo>
                    <a:pt x="342" y="1"/>
                    <a:pt x="0" y="343"/>
                    <a:pt x="0" y="786"/>
                  </a:cubicBezTo>
                  <a:cubicBezTo>
                    <a:pt x="0" y="1197"/>
                    <a:pt x="342" y="1574"/>
                    <a:pt x="753" y="1574"/>
                  </a:cubicBezTo>
                  <a:cubicBezTo>
                    <a:pt x="1199" y="1574"/>
                    <a:pt x="1541" y="1197"/>
                    <a:pt x="1541" y="786"/>
                  </a:cubicBezTo>
                  <a:cubicBezTo>
                    <a:pt x="1541" y="343"/>
                    <a:pt x="1199" y="1"/>
                    <a:pt x="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2"/>
            <p:cNvSpPr/>
            <p:nvPr/>
          </p:nvSpPr>
          <p:spPr>
            <a:xfrm>
              <a:off x="5362875" y="2582675"/>
              <a:ext cx="50450" cy="50525"/>
            </a:xfrm>
            <a:custGeom>
              <a:avLst/>
              <a:gdLst/>
              <a:ahLst/>
              <a:cxnLst/>
              <a:rect l="l" t="t" r="r" b="b"/>
              <a:pathLst>
                <a:path w="2018" h="2021" extrusionOk="0">
                  <a:moveTo>
                    <a:pt x="991" y="447"/>
                  </a:moveTo>
                  <a:cubicBezTo>
                    <a:pt x="1300" y="447"/>
                    <a:pt x="1574" y="720"/>
                    <a:pt x="1574" y="1027"/>
                  </a:cubicBezTo>
                  <a:cubicBezTo>
                    <a:pt x="1574" y="1336"/>
                    <a:pt x="1300" y="1574"/>
                    <a:pt x="991" y="1574"/>
                  </a:cubicBezTo>
                  <a:cubicBezTo>
                    <a:pt x="684" y="1574"/>
                    <a:pt x="443" y="1336"/>
                    <a:pt x="443" y="1027"/>
                  </a:cubicBezTo>
                  <a:cubicBezTo>
                    <a:pt x="443" y="720"/>
                    <a:pt x="684" y="447"/>
                    <a:pt x="991" y="447"/>
                  </a:cubicBezTo>
                  <a:close/>
                  <a:moveTo>
                    <a:pt x="991" y="1"/>
                  </a:moveTo>
                  <a:cubicBezTo>
                    <a:pt x="443" y="1"/>
                    <a:pt x="0" y="447"/>
                    <a:pt x="0" y="1027"/>
                  </a:cubicBezTo>
                  <a:cubicBezTo>
                    <a:pt x="0" y="1574"/>
                    <a:pt x="443" y="2020"/>
                    <a:pt x="991" y="2020"/>
                  </a:cubicBezTo>
                  <a:cubicBezTo>
                    <a:pt x="1574" y="2020"/>
                    <a:pt x="2017" y="1574"/>
                    <a:pt x="2017" y="1027"/>
                  </a:cubicBezTo>
                  <a:cubicBezTo>
                    <a:pt x="2017" y="447"/>
                    <a:pt x="1574"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2"/>
            <p:cNvSpPr/>
            <p:nvPr/>
          </p:nvSpPr>
          <p:spPr>
            <a:xfrm>
              <a:off x="5368825" y="2723825"/>
              <a:ext cx="38525" cy="39375"/>
            </a:xfrm>
            <a:custGeom>
              <a:avLst/>
              <a:gdLst/>
              <a:ahLst/>
              <a:cxnLst/>
              <a:rect l="l" t="t" r="r" b="b"/>
              <a:pathLst>
                <a:path w="1541" h="1575" extrusionOk="0">
                  <a:moveTo>
                    <a:pt x="753" y="1"/>
                  </a:moveTo>
                  <a:cubicBezTo>
                    <a:pt x="342" y="1"/>
                    <a:pt x="0" y="343"/>
                    <a:pt x="0" y="786"/>
                  </a:cubicBezTo>
                  <a:cubicBezTo>
                    <a:pt x="0" y="1232"/>
                    <a:pt x="342" y="1574"/>
                    <a:pt x="753" y="1574"/>
                  </a:cubicBezTo>
                  <a:cubicBezTo>
                    <a:pt x="1199" y="1574"/>
                    <a:pt x="1541" y="1232"/>
                    <a:pt x="1541" y="786"/>
                  </a:cubicBezTo>
                  <a:cubicBezTo>
                    <a:pt x="1541" y="343"/>
                    <a:pt x="1199" y="1"/>
                    <a:pt x="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2"/>
            <p:cNvSpPr/>
            <p:nvPr/>
          </p:nvSpPr>
          <p:spPr>
            <a:xfrm>
              <a:off x="5362875" y="2717800"/>
              <a:ext cx="50450" cy="51350"/>
            </a:xfrm>
            <a:custGeom>
              <a:avLst/>
              <a:gdLst/>
              <a:ahLst/>
              <a:cxnLst/>
              <a:rect l="l" t="t" r="r" b="b"/>
              <a:pathLst>
                <a:path w="2018" h="2054" extrusionOk="0">
                  <a:moveTo>
                    <a:pt x="991" y="480"/>
                  </a:moveTo>
                  <a:cubicBezTo>
                    <a:pt x="1300" y="480"/>
                    <a:pt x="1574" y="721"/>
                    <a:pt x="1574" y="1027"/>
                  </a:cubicBezTo>
                  <a:cubicBezTo>
                    <a:pt x="1574" y="1336"/>
                    <a:pt x="1300" y="1574"/>
                    <a:pt x="991" y="1574"/>
                  </a:cubicBezTo>
                  <a:cubicBezTo>
                    <a:pt x="684" y="1574"/>
                    <a:pt x="443" y="1336"/>
                    <a:pt x="443" y="1027"/>
                  </a:cubicBezTo>
                  <a:cubicBezTo>
                    <a:pt x="443" y="721"/>
                    <a:pt x="684" y="480"/>
                    <a:pt x="991" y="480"/>
                  </a:cubicBezTo>
                  <a:close/>
                  <a:moveTo>
                    <a:pt x="991" y="1"/>
                  </a:moveTo>
                  <a:cubicBezTo>
                    <a:pt x="443" y="1"/>
                    <a:pt x="0" y="480"/>
                    <a:pt x="0" y="1027"/>
                  </a:cubicBezTo>
                  <a:cubicBezTo>
                    <a:pt x="0" y="1574"/>
                    <a:pt x="443" y="2053"/>
                    <a:pt x="991" y="2053"/>
                  </a:cubicBezTo>
                  <a:cubicBezTo>
                    <a:pt x="1574" y="2053"/>
                    <a:pt x="2017" y="1574"/>
                    <a:pt x="2017" y="1027"/>
                  </a:cubicBezTo>
                  <a:cubicBezTo>
                    <a:pt x="2017" y="480"/>
                    <a:pt x="1574"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2"/>
            <p:cNvSpPr/>
            <p:nvPr/>
          </p:nvSpPr>
          <p:spPr>
            <a:xfrm>
              <a:off x="5368825" y="2858950"/>
              <a:ext cx="38525" cy="39375"/>
            </a:xfrm>
            <a:custGeom>
              <a:avLst/>
              <a:gdLst/>
              <a:ahLst/>
              <a:cxnLst/>
              <a:rect l="l" t="t" r="r" b="b"/>
              <a:pathLst>
                <a:path w="1541" h="1575" extrusionOk="0">
                  <a:moveTo>
                    <a:pt x="753" y="1"/>
                  </a:moveTo>
                  <a:cubicBezTo>
                    <a:pt x="342" y="1"/>
                    <a:pt x="0" y="376"/>
                    <a:pt x="0" y="786"/>
                  </a:cubicBezTo>
                  <a:cubicBezTo>
                    <a:pt x="0" y="1232"/>
                    <a:pt x="342" y="1574"/>
                    <a:pt x="753" y="1574"/>
                  </a:cubicBezTo>
                  <a:cubicBezTo>
                    <a:pt x="1199" y="1574"/>
                    <a:pt x="1541" y="1232"/>
                    <a:pt x="1541" y="786"/>
                  </a:cubicBezTo>
                  <a:cubicBezTo>
                    <a:pt x="1541" y="376"/>
                    <a:pt x="1199" y="1"/>
                    <a:pt x="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2"/>
            <p:cNvSpPr/>
            <p:nvPr/>
          </p:nvSpPr>
          <p:spPr>
            <a:xfrm>
              <a:off x="5362875" y="2853825"/>
              <a:ext cx="50450" cy="50450"/>
            </a:xfrm>
            <a:custGeom>
              <a:avLst/>
              <a:gdLst/>
              <a:ahLst/>
              <a:cxnLst/>
              <a:rect l="l" t="t" r="r" b="b"/>
              <a:pathLst>
                <a:path w="2018" h="2018" extrusionOk="0">
                  <a:moveTo>
                    <a:pt x="991" y="444"/>
                  </a:moveTo>
                  <a:cubicBezTo>
                    <a:pt x="1300" y="444"/>
                    <a:pt x="1574" y="685"/>
                    <a:pt x="1574" y="991"/>
                  </a:cubicBezTo>
                  <a:cubicBezTo>
                    <a:pt x="1574" y="1301"/>
                    <a:pt x="1300" y="1539"/>
                    <a:pt x="991" y="1539"/>
                  </a:cubicBezTo>
                  <a:cubicBezTo>
                    <a:pt x="684" y="1539"/>
                    <a:pt x="443" y="1301"/>
                    <a:pt x="443" y="991"/>
                  </a:cubicBezTo>
                  <a:cubicBezTo>
                    <a:pt x="443" y="685"/>
                    <a:pt x="684" y="444"/>
                    <a:pt x="991" y="444"/>
                  </a:cubicBezTo>
                  <a:close/>
                  <a:moveTo>
                    <a:pt x="991" y="1"/>
                  </a:moveTo>
                  <a:cubicBezTo>
                    <a:pt x="443" y="1"/>
                    <a:pt x="0" y="444"/>
                    <a:pt x="0" y="991"/>
                  </a:cubicBezTo>
                  <a:cubicBezTo>
                    <a:pt x="0" y="1539"/>
                    <a:pt x="443" y="2018"/>
                    <a:pt x="991" y="2018"/>
                  </a:cubicBezTo>
                  <a:cubicBezTo>
                    <a:pt x="1574" y="2018"/>
                    <a:pt x="2017" y="1539"/>
                    <a:pt x="2017" y="991"/>
                  </a:cubicBezTo>
                  <a:cubicBezTo>
                    <a:pt x="2017" y="444"/>
                    <a:pt x="1574"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2"/>
            <p:cNvSpPr/>
            <p:nvPr/>
          </p:nvSpPr>
          <p:spPr>
            <a:xfrm>
              <a:off x="5368825" y="2994075"/>
              <a:ext cx="38525" cy="39375"/>
            </a:xfrm>
            <a:custGeom>
              <a:avLst/>
              <a:gdLst/>
              <a:ahLst/>
              <a:cxnLst/>
              <a:rect l="l" t="t" r="r" b="b"/>
              <a:pathLst>
                <a:path w="1541" h="1575" extrusionOk="0">
                  <a:moveTo>
                    <a:pt x="753" y="1"/>
                  </a:moveTo>
                  <a:cubicBezTo>
                    <a:pt x="342" y="1"/>
                    <a:pt x="0" y="376"/>
                    <a:pt x="0" y="786"/>
                  </a:cubicBezTo>
                  <a:cubicBezTo>
                    <a:pt x="0" y="1232"/>
                    <a:pt x="342" y="1575"/>
                    <a:pt x="753" y="1575"/>
                  </a:cubicBezTo>
                  <a:cubicBezTo>
                    <a:pt x="1199" y="1575"/>
                    <a:pt x="1541" y="1232"/>
                    <a:pt x="1541" y="786"/>
                  </a:cubicBezTo>
                  <a:cubicBezTo>
                    <a:pt x="1541" y="376"/>
                    <a:pt x="1199" y="1"/>
                    <a:pt x="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2"/>
            <p:cNvSpPr/>
            <p:nvPr/>
          </p:nvSpPr>
          <p:spPr>
            <a:xfrm>
              <a:off x="5362875" y="2988950"/>
              <a:ext cx="50450" cy="50450"/>
            </a:xfrm>
            <a:custGeom>
              <a:avLst/>
              <a:gdLst/>
              <a:ahLst/>
              <a:cxnLst/>
              <a:rect l="l" t="t" r="r" b="b"/>
              <a:pathLst>
                <a:path w="2018" h="2018" extrusionOk="0">
                  <a:moveTo>
                    <a:pt x="991" y="444"/>
                  </a:moveTo>
                  <a:cubicBezTo>
                    <a:pt x="1300" y="444"/>
                    <a:pt x="1574" y="685"/>
                    <a:pt x="1574" y="991"/>
                  </a:cubicBezTo>
                  <a:cubicBezTo>
                    <a:pt x="1574" y="1301"/>
                    <a:pt x="1300" y="1574"/>
                    <a:pt x="991" y="1574"/>
                  </a:cubicBezTo>
                  <a:cubicBezTo>
                    <a:pt x="684" y="1574"/>
                    <a:pt x="443" y="1301"/>
                    <a:pt x="443" y="991"/>
                  </a:cubicBezTo>
                  <a:cubicBezTo>
                    <a:pt x="443" y="685"/>
                    <a:pt x="684" y="444"/>
                    <a:pt x="991" y="444"/>
                  </a:cubicBezTo>
                  <a:close/>
                  <a:moveTo>
                    <a:pt x="991" y="1"/>
                  </a:moveTo>
                  <a:cubicBezTo>
                    <a:pt x="443" y="1"/>
                    <a:pt x="0" y="444"/>
                    <a:pt x="0" y="991"/>
                  </a:cubicBezTo>
                  <a:cubicBezTo>
                    <a:pt x="0" y="1574"/>
                    <a:pt x="443" y="2018"/>
                    <a:pt x="991" y="2018"/>
                  </a:cubicBezTo>
                  <a:cubicBezTo>
                    <a:pt x="1574" y="2018"/>
                    <a:pt x="2017" y="1574"/>
                    <a:pt x="2017" y="991"/>
                  </a:cubicBezTo>
                  <a:cubicBezTo>
                    <a:pt x="2017" y="444"/>
                    <a:pt x="1574"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2"/>
            <p:cNvSpPr/>
            <p:nvPr/>
          </p:nvSpPr>
          <p:spPr>
            <a:xfrm>
              <a:off x="5368825" y="3130025"/>
              <a:ext cx="38525" cy="38550"/>
            </a:xfrm>
            <a:custGeom>
              <a:avLst/>
              <a:gdLst/>
              <a:ahLst/>
              <a:cxnLst/>
              <a:rect l="l" t="t" r="r" b="b"/>
              <a:pathLst>
                <a:path w="1541" h="1542" extrusionOk="0">
                  <a:moveTo>
                    <a:pt x="753" y="1"/>
                  </a:moveTo>
                  <a:cubicBezTo>
                    <a:pt x="342" y="1"/>
                    <a:pt x="0" y="343"/>
                    <a:pt x="0" y="789"/>
                  </a:cubicBezTo>
                  <a:cubicBezTo>
                    <a:pt x="0" y="1200"/>
                    <a:pt x="342" y="1542"/>
                    <a:pt x="753" y="1542"/>
                  </a:cubicBezTo>
                  <a:cubicBezTo>
                    <a:pt x="1199" y="1542"/>
                    <a:pt x="1541" y="1200"/>
                    <a:pt x="1541" y="789"/>
                  </a:cubicBezTo>
                  <a:cubicBezTo>
                    <a:pt x="1541" y="343"/>
                    <a:pt x="1199" y="1"/>
                    <a:pt x="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2"/>
            <p:cNvSpPr/>
            <p:nvPr/>
          </p:nvSpPr>
          <p:spPr>
            <a:xfrm>
              <a:off x="5362875" y="3124075"/>
              <a:ext cx="50450" cy="50450"/>
            </a:xfrm>
            <a:custGeom>
              <a:avLst/>
              <a:gdLst/>
              <a:ahLst/>
              <a:cxnLst/>
              <a:rect l="l" t="t" r="r" b="b"/>
              <a:pathLst>
                <a:path w="2018" h="2018" extrusionOk="0">
                  <a:moveTo>
                    <a:pt x="991" y="444"/>
                  </a:moveTo>
                  <a:cubicBezTo>
                    <a:pt x="1300" y="444"/>
                    <a:pt x="1574" y="718"/>
                    <a:pt x="1574" y="1027"/>
                  </a:cubicBezTo>
                  <a:cubicBezTo>
                    <a:pt x="1574" y="1334"/>
                    <a:pt x="1300" y="1574"/>
                    <a:pt x="991" y="1574"/>
                  </a:cubicBezTo>
                  <a:cubicBezTo>
                    <a:pt x="684" y="1574"/>
                    <a:pt x="443" y="1334"/>
                    <a:pt x="443" y="1027"/>
                  </a:cubicBezTo>
                  <a:cubicBezTo>
                    <a:pt x="443" y="718"/>
                    <a:pt x="684" y="444"/>
                    <a:pt x="991" y="444"/>
                  </a:cubicBezTo>
                  <a:close/>
                  <a:moveTo>
                    <a:pt x="991" y="1"/>
                  </a:moveTo>
                  <a:cubicBezTo>
                    <a:pt x="443" y="1"/>
                    <a:pt x="0" y="444"/>
                    <a:pt x="0" y="1027"/>
                  </a:cubicBezTo>
                  <a:cubicBezTo>
                    <a:pt x="0" y="1574"/>
                    <a:pt x="443" y="2018"/>
                    <a:pt x="991" y="2018"/>
                  </a:cubicBezTo>
                  <a:cubicBezTo>
                    <a:pt x="1574" y="2018"/>
                    <a:pt x="2017" y="1574"/>
                    <a:pt x="2017" y="1027"/>
                  </a:cubicBezTo>
                  <a:cubicBezTo>
                    <a:pt x="2017" y="444"/>
                    <a:pt x="1574"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2"/>
            <p:cNvSpPr/>
            <p:nvPr/>
          </p:nvSpPr>
          <p:spPr>
            <a:xfrm>
              <a:off x="5368825" y="3265175"/>
              <a:ext cx="38525" cy="39350"/>
            </a:xfrm>
            <a:custGeom>
              <a:avLst/>
              <a:gdLst/>
              <a:ahLst/>
              <a:cxnLst/>
              <a:rect l="l" t="t" r="r" b="b"/>
              <a:pathLst>
                <a:path w="1541" h="1574" extrusionOk="0">
                  <a:moveTo>
                    <a:pt x="753" y="0"/>
                  </a:moveTo>
                  <a:cubicBezTo>
                    <a:pt x="342" y="0"/>
                    <a:pt x="0" y="342"/>
                    <a:pt x="0" y="788"/>
                  </a:cubicBezTo>
                  <a:cubicBezTo>
                    <a:pt x="0" y="1199"/>
                    <a:pt x="342" y="1574"/>
                    <a:pt x="753" y="1574"/>
                  </a:cubicBezTo>
                  <a:cubicBezTo>
                    <a:pt x="1199" y="1574"/>
                    <a:pt x="1541" y="1199"/>
                    <a:pt x="1541" y="788"/>
                  </a:cubicBezTo>
                  <a:cubicBezTo>
                    <a:pt x="1541" y="342"/>
                    <a:pt x="1199" y="0"/>
                    <a:pt x="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2"/>
            <p:cNvSpPr/>
            <p:nvPr/>
          </p:nvSpPr>
          <p:spPr>
            <a:xfrm>
              <a:off x="5362875" y="3259200"/>
              <a:ext cx="50450" cy="50450"/>
            </a:xfrm>
            <a:custGeom>
              <a:avLst/>
              <a:gdLst/>
              <a:ahLst/>
              <a:cxnLst/>
              <a:rect l="l" t="t" r="r" b="b"/>
              <a:pathLst>
                <a:path w="2018" h="2018" extrusionOk="0">
                  <a:moveTo>
                    <a:pt x="991" y="444"/>
                  </a:moveTo>
                  <a:cubicBezTo>
                    <a:pt x="1300" y="444"/>
                    <a:pt x="1574" y="718"/>
                    <a:pt x="1574" y="1027"/>
                  </a:cubicBezTo>
                  <a:cubicBezTo>
                    <a:pt x="1574" y="1334"/>
                    <a:pt x="1300" y="1575"/>
                    <a:pt x="991" y="1575"/>
                  </a:cubicBezTo>
                  <a:cubicBezTo>
                    <a:pt x="684" y="1575"/>
                    <a:pt x="443" y="1334"/>
                    <a:pt x="443" y="1027"/>
                  </a:cubicBezTo>
                  <a:cubicBezTo>
                    <a:pt x="443" y="718"/>
                    <a:pt x="684" y="444"/>
                    <a:pt x="991" y="444"/>
                  </a:cubicBezTo>
                  <a:close/>
                  <a:moveTo>
                    <a:pt x="991" y="1"/>
                  </a:moveTo>
                  <a:cubicBezTo>
                    <a:pt x="443" y="1"/>
                    <a:pt x="0" y="444"/>
                    <a:pt x="0" y="1027"/>
                  </a:cubicBezTo>
                  <a:cubicBezTo>
                    <a:pt x="0" y="1575"/>
                    <a:pt x="443" y="2018"/>
                    <a:pt x="991" y="2018"/>
                  </a:cubicBezTo>
                  <a:cubicBezTo>
                    <a:pt x="1574" y="2018"/>
                    <a:pt x="2017" y="1575"/>
                    <a:pt x="2017" y="1027"/>
                  </a:cubicBezTo>
                  <a:cubicBezTo>
                    <a:pt x="2017" y="444"/>
                    <a:pt x="1574"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2"/>
            <p:cNvSpPr/>
            <p:nvPr/>
          </p:nvSpPr>
          <p:spPr>
            <a:xfrm>
              <a:off x="5368825" y="3400300"/>
              <a:ext cx="38525" cy="39350"/>
            </a:xfrm>
            <a:custGeom>
              <a:avLst/>
              <a:gdLst/>
              <a:ahLst/>
              <a:cxnLst/>
              <a:rect l="l" t="t" r="r" b="b"/>
              <a:pathLst>
                <a:path w="1541" h="1574" extrusionOk="0">
                  <a:moveTo>
                    <a:pt x="753" y="0"/>
                  </a:moveTo>
                  <a:cubicBezTo>
                    <a:pt x="342" y="0"/>
                    <a:pt x="0" y="342"/>
                    <a:pt x="0" y="788"/>
                  </a:cubicBezTo>
                  <a:cubicBezTo>
                    <a:pt x="0" y="1232"/>
                    <a:pt x="342" y="1574"/>
                    <a:pt x="753" y="1574"/>
                  </a:cubicBezTo>
                  <a:cubicBezTo>
                    <a:pt x="1199" y="1574"/>
                    <a:pt x="1541" y="1232"/>
                    <a:pt x="1541" y="788"/>
                  </a:cubicBezTo>
                  <a:cubicBezTo>
                    <a:pt x="1541" y="342"/>
                    <a:pt x="1199" y="0"/>
                    <a:pt x="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2"/>
            <p:cNvSpPr/>
            <p:nvPr/>
          </p:nvSpPr>
          <p:spPr>
            <a:xfrm>
              <a:off x="5362875" y="3394350"/>
              <a:ext cx="50450" cy="50450"/>
            </a:xfrm>
            <a:custGeom>
              <a:avLst/>
              <a:gdLst/>
              <a:ahLst/>
              <a:cxnLst/>
              <a:rect l="l" t="t" r="r" b="b"/>
              <a:pathLst>
                <a:path w="2018" h="2018" extrusionOk="0">
                  <a:moveTo>
                    <a:pt x="991" y="479"/>
                  </a:moveTo>
                  <a:cubicBezTo>
                    <a:pt x="1300" y="479"/>
                    <a:pt x="1574" y="717"/>
                    <a:pt x="1574" y="1026"/>
                  </a:cubicBezTo>
                  <a:cubicBezTo>
                    <a:pt x="1574" y="1333"/>
                    <a:pt x="1300" y="1574"/>
                    <a:pt x="991" y="1574"/>
                  </a:cubicBezTo>
                  <a:cubicBezTo>
                    <a:pt x="684" y="1574"/>
                    <a:pt x="443" y="1333"/>
                    <a:pt x="443" y="1026"/>
                  </a:cubicBezTo>
                  <a:cubicBezTo>
                    <a:pt x="443" y="717"/>
                    <a:pt x="684" y="479"/>
                    <a:pt x="991" y="479"/>
                  </a:cubicBezTo>
                  <a:close/>
                  <a:moveTo>
                    <a:pt x="991" y="0"/>
                  </a:moveTo>
                  <a:cubicBezTo>
                    <a:pt x="443" y="0"/>
                    <a:pt x="0" y="479"/>
                    <a:pt x="0" y="1026"/>
                  </a:cubicBezTo>
                  <a:cubicBezTo>
                    <a:pt x="0" y="1574"/>
                    <a:pt x="443" y="2017"/>
                    <a:pt x="991" y="2017"/>
                  </a:cubicBezTo>
                  <a:cubicBezTo>
                    <a:pt x="1574" y="2017"/>
                    <a:pt x="2017" y="1574"/>
                    <a:pt x="2017" y="1026"/>
                  </a:cubicBezTo>
                  <a:cubicBezTo>
                    <a:pt x="2017" y="479"/>
                    <a:pt x="1574"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2"/>
            <p:cNvSpPr/>
            <p:nvPr/>
          </p:nvSpPr>
          <p:spPr>
            <a:xfrm>
              <a:off x="5368825" y="3535425"/>
              <a:ext cx="38525" cy="39350"/>
            </a:xfrm>
            <a:custGeom>
              <a:avLst/>
              <a:gdLst/>
              <a:ahLst/>
              <a:cxnLst/>
              <a:rect l="l" t="t" r="r" b="b"/>
              <a:pathLst>
                <a:path w="1541" h="1574" extrusionOk="0">
                  <a:moveTo>
                    <a:pt x="753" y="0"/>
                  </a:moveTo>
                  <a:cubicBezTo>
                    <a:pt x="342" y="0"/>
                    <a:pt x="0" y="342"/>
                    <a:pt x="0" y="789"/>
                  </a:cubicBezTo>
                  <a:cubicBezTo>
                    <a:pt x="0" y="1232"/>
                    <a:pt x="342" y="1574"/>
                    <a:pt x="753" y="1574"/>
                  </a:cubicBezTo>
                  <a:cubicBezTo>
                    <a:pt x="1199" y="1574"/>
                    <a:pt x="1541" y="1232"/>
                    <a:pt x="1541" y="789"/>
                  </a:cubicBezTo>
                  <a:cubicBezTo>
                    <a:pt x="1541" y="342"/>
                    <a:pt x="1199" y="0"/>
                    <a:pt x="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2"/>
            <p:cNvSpPr/>
            <p:nvPr/>
          </p:nvSpPr>
          <p:spPr>
            <a:xfrm>
              <a:off x="5362875" y="3530300"/>
              <a:ext cx="50450" cy="50500"/>
            </a:xfrm>
            <a:custGeom>
              <a:avLst/>
              <a:gdLst/>
              <a:ahLst/>
              <a:cxnLst/>
              <a:rect l="l" t="t" r="r" b="b"/>
              <a:pathLst>
                <a:path w="2018" h="2020" extrusionOk="0">
                  <a:moveTo>
                    <a:pt x="991" y="446"/>
                  </a:moveTo>
                  <a:cubicBezTo>
                    <a:pt x="1300" y="446"/>
                    <a:pt x="1574" y="684"/>
                    <a:pt x="1574" y="994"/>
                  </a:cubicBezTo>
                  <a:cubicBezTo>
                    <a:pt x="1574" y="1300"/>
                    <a:pt x="1300" y="1541"/>
                    <a:pt x="991" y="1541"/>
                  </a:cubicBezTo>
                  <a:cubicBezTo>
                    <a:pt x="684" y="1541"/>
                    <a:pt x="443" y="1300"/>
                    <a:pt x="443" y="994"/>
                  </a:cubicBezTo>
                  <a:cubicBezTo>
                    <a:pt x="443" y="684"/>
                    <a:pt x="684" y="446"/>
                    <a:pt x="991" y="446"/>
                  </a:cubicBezTo>
                  <a:close/>
                  <a:moveTo>
                    <a:pt x="991" y="0"/>
                  </a:moveTo>
                  <a:cubicBezTo>
                    <a:pt x="443" y="0"/>
                    <a:pt x="0" y="446"/>
                    <a:pt x="0" y="994"/>
                  </a:cubicBezTo>
                  <a:cubicBezTo>
                    <a:pt x="0" y="1541"/>
                    <a:pt x="443" y="2020"/>
                    <a:pt x="991" y="2020"/>
                  </a:cubicBezTo>
                  <a:cubicBezTo>
                    <a:pt x="1574" y="2020"/>
                    <a:pt x="2017" y="1541"/>
                    <a:pt x="2017" y="994"/>
                  </a:cubicBezTo>
                  <a:cubicBezTo>
                    <a:pt x="2017" y="446"/>
                    <a:pt x="1574"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2"/>
            <p:cNvSpPr/>
            <p:nvPr/>
          </p:nvSpPr>
          <p:spPr>
            <a:xfrm>
              <a:off x="5368825" y="3670550"/>
              <a:ext cx="38525" cy="39375"/>
            </a:xfrm>
            <a:custGeom>
              <a:avLst/>
              <a:gdLst/>
              <a:ahLst/>
              <a:cxnLst/>
              <a:rect l="l" t="t" r="r" b="b"/>
              <a:pathLst>
                <a:path w="1541" h="1575" extrusionOk="0">
                  <a:moveTo>
                    <a:pt x="753" y="0"/>
                  </a:moveTo>
                  <a:cubicBezTo>
                    <a:pt x="342" y="0"/>
                    <a:pt x="0" y="378"/>
                    <a:pt x="0" y="789"/>
                  </a:cubicBezTo>
                  <a:cubicBezTo>
                    <a:pt x="0" y="1232"/>
                    <a:pt x="342" y="1574"/>
                    <a:pt x="753" y="1574"/>
                  </a:cubicBezTo>
                  <a:cubicBezTo>
                    <a:pt x="1199" y="1574"/>
                    <a:pt x="1541" y="1232"/>
                    <a:pt x="1541" y="789"/>
                  </a:cubicBezTo>
                  <a:cubicBezTo>
                    <a:pt x="1541" y="378"/>
                    <a:pt x="1199" y="0"/>
                    <a:pt x="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2"/>
            <p:cNvSpPr/>
            <p:nvPr/>
          </p:nvSpPr>
          <p:spPr>
            <a:xfrm>
              <a:off x="5362875" y="3665425"/>
              <a:ext cx="50450" cy="50500"/>
            </a:xfrm>
            <a:custGeom>
              <a:avLst/>
              <a:gdLst/>
              <a:ahLst/>
              <a:cxnLst/>
              <a:rect l="l" t="t" r="r" b="b"/>
              <a:pathLst>
                <a:path w="2018" h="2020" extrusionOk="0">
                  <a:moveTo>
                    <a:pt x="991" y="446"/>
                  </a:moveTo>
                  <a:cubicBezTo>
                    <a:pt x="1300" y="446"/>
                    <a:pt x="1574" y="684"/>
                    <a:pt x="1574" y="994"/>
                  </a:cubicBezTo>
                  <a:cubicBezTo>
                    <a:pt x="1574" y="1300"/>
                    <a:pt x="1300" y="1574"/>
                    <a:pt x="991" y="1574"/>
                  </a:cubicBezTo>
                  <a:cubicBezTo>
                    <a:pt x="684" y="1574"/>
                    <a:pt x="443" y="1300"/>
                    <a:pt x="443" y="994"/>
                  </a:cubicBezTo>
                  <a:cubicBezTo>
                    <a:pt x="443" y="684"/>
                    <a:pt x="684" y="446"/>
                    <a:pt x="991" y="446"/>
                  </a:cubicBezTo>
                  <a:close/>
                  <a:moveTo>
                    <a:pt x="991" y="0"/>
                  </a:moveTo>
                  <a:cubicBezTo>
                    <a:pt x="443" y="0"/>
                    <a:pt x="0" y="446"/>
                    <a:pt x="0" y="994"/>
                  </a:cubicBezTo>
                  <a:cubicBezTo>
                    <a:pt x="0" y="1574"/>
                    <a:pt x="443" y="2020"/>
                    <a:pt x="991" y="2020"/>
                  </a:cubicBezTo>
                  <a:cubicBezTo>
                    <a:pt x="1574" y="2020"/>
                    <a:pt x="2017" y="1574"/>
                    <a:pt x="2017" y="994"/>
                  </a:cubicBezTo>
                  <a:cubicBezTo>
                    <a:pt x="2017" y="446"/>
                    <a:pt x="1574"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2"/>
            <p:cNvSpPr/>
            <p:nvPr/>
          </p:nvSpPr>
          <p:spPr>
            <a:xfrm>
              <a:off x="5410750" y="1827525"/>
              <a:ext cx="32525" cy="65850"/>
            </a:xfrm>
            <a:custGeom>
              <a:avLst/>
              <a:gdLst/>
              <a:ahLst/>
              <a:cxnLst/>
              <a:rect l="l" t="t" r="r" b="b"/>
              <a:pathLst>
                <a:path w="1301" h="2634" extrusionOk="0">
                  <a:moveTo>
                    <a:pt x="649" y="1"/>
                  </a:moveTo>
                  <a:cubicBezTo>
                    <a:pt x="307" y="1"/>
                    <a:pt x="1" y="617"/>
                    <a:pt x="1" y="1334"/>
                  </a:cubicBezTo>
                  <a:cubicBezTo>
                    <a:pt x="1" y="2053"/>
                    <a:pt x="307" y="2634"/>
                    <a:pt x="649" y="2634"/>
                  </a:cubicBezTo>
                  <a:cubicBezTo>
                    <a:pt x="992" y="2634"/>
                    <a:pt x="1301" y="2053"/>
                    <a:pt x="1301" y="1334"/>
                  </a:cubicBezTo>
                  <a:cubicBezTo>
                    <a:pt x="1301" y="617"/>
                    <a:pt x="992" y="1"/>
                    <a:pt x="6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2"/>
            <p:cNvSpPr/>
            <p:nvPr/>
          </p:nvSpPr>
          <p:spPr>
            <a:xfrm>
              <a:off x="5201200" y="1827525"/>
              <a:ext cx="31700" cy="65850"/>
            </a:xfrm>
            <a:custGeom>
              <a:avLst/>
              <a:gdLst/>
              <a:ahLst/>
              <a:cxnLst/>
              <a:rect l="l" t="t" r="r" b="b"/>
              <a:pathLst>
                <a:path w="1268" h="2634" extrusionOk="0">
                  <a:moveTo>
                    <a:pt x="616" y="1"/>
                  </a:moveTo>
                  <a:cubicBezTo>
                    <a:pt x="274" y="1"/>
                    <a:pt x="0" y="617"/>
                    <a:pt x="0" y="1334"/>
                  </a:cubicBezTo>
                  <a:cubicBezTo>
                    <a:pt x="0" y="2053"/>
                    <a:pt x="274" y="2634"/>
                    <a:pt x="616" y="2634"/>
                  </a:cubicBezTo>
                  <a:cubicBezTo>
                    <a:pt x="994" y="2634"/>
                    <a:pt x="1267" y="2053"/>
                    <a:pt x="1267" y="1334"/>
                  </a:cubicBezTo>
                  <a:cubicBezTo>
                    <a:pt x="1267" y="617"/>
                    <a:pt x="994"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2"/>
            <p:cNvSpPr/>
            <p:nvPr/>
          </p:nvSpPr>
          <p:spPr>
            <a:xfrm>
              <a:off x="5876000" y="2961500"/>
              <a:ext cx="136875" cy="23175"/>
            </a:xfrm>
            <a:custGeom>
              <a:avLst/>
              <a:gdLst/>
              <a:ahLst/>
              <a:cxnLst/>
              <a:rect l="l" t="t" r="r" b="b"/>
              <a:pathLst>
                <a:path w="5475" h="927" extrusionOk="0">
                  <a:moveTo>
                    <a:pt x="3775" y="1"/>
                  </a:moveTo>
                  <a:cubicBezTo>
                    <a:pt x="1812" y="1"/>
                    <a:pt x="1" y="926"/>
                    <a:pt x="1" y="926"/>
                  </a:cubicBezTo>
                  <a:lnTo>
                    <a:pt x="5474" y="278"/>
                  </a:lnTo>
                  <a:cubicBezTo>
                    <a:pt x="4922" y="78"/>
                    <a:pt x="4342" y="1"/>
                    <a:pt x="3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2"/>
            <p:cNvSpPr/>
            <p:nvPr/>
          </p:nvSpPr>
          <p:spPr>
            <a:xfrm>
              <a:off x="5869175" y="2955925"/>
              <a:ext cx="150550" cy="34775"/>
            </a:xfrm>
            <a:custGeom>
              <a:avLst/>
              <a:gdLst/>
              <a:ahLst/>
              <a:cxnLst/>
              <a:rect l="l" t="t" r="r" b="b"/>
              <a:pathLst>
                <a:path w="6022" h="1391" extrusionOk="0">
                  <a:moveTo>
                    <a:pt x="4047" y="0"/>
                  </a:moveTo>
                  <a:cubicBezTo>
                    <a:pt x="2052" y="0"/>
                    <a:pt x="250" y="919"/>
                    <a:pt x="170" y="944"/>
                  </a:cubicBezTo>
                  <a:cubicBezTo>
                    <a:pt x="33" y="1012"/>
                    <a:pt x="0" y="1149"/>
                    <a:pt x="69" y="1253"/>
                  </a:cubicBezTo>
                  <a:cubicBezTo>
                    <a:pt x="102" y="1355"/>
                    <a:pt x="170" y="1390"/>
                    <a:pt x="274" y="1390"/>
                  </a:cubicBezTo>
                  <a:cubicBezTo>
                    <a:pt x="307" y="1390"/>
                    <a:pt x="342" y="1390"/>
                    <a:pt x="375" y="1355"/>
                  </a:cubicBezTo>
                  <a:cubicBezTo>
                    <a:pt x="403" y="1355"/>
                    <a:pt x="2170" y="442"/>
                    <a:pt x="4066" y="442"/>
                  </a:cubicBezTo>
                  <a:cubicBezTo>
                    <a:pt x="4606" y="442"/>
                    <a:pt x="5156" y="516"/>
                    <a:pt x="5679" y="706"/>
                  </a:cubicBezTo>
                  <a:cubicBezTo>
                    <a:pt x="5706" y="724"/>
                    <a:pt x="5736" y="733"/>
                    <a:pt x="5766" y="733"/>
                  </a:cubicBezTo>
                  <a:cubicBezTo>
                    <a:pt x="5846" y="733"/>
                    <a:pt x="5927" y="669"/>
                    <a:pt x="5953" y="569"/>
                  </a:cubicBezTo>
                  <a:cubicBezTo>
                    <a:pt x="6021" y="465"/>
                    <a:pt x="5953" y="328"/>
                    <a:pt x="5849" y="295"/>
                  </a:cubicBezTo>
                  <a:cubicBezTo>
                    <a:pt x="5258" y="82"/>
                    <a:pt x="4644" y="0"/>
                    <a:pt x="4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2"/>
            <p:cNvSpPr/>
            <p:nvPr/>
          </p:nvSpPr>
          <p:spPr>
            <a:xfrm>
              <a:off x="5877725" y="3011900"/>
              <a:ext cx="154775" cy="24975"/>
            </a:xfrm>
            <a:custGeom>
              <a:avLst/>
              <a:gdLst/>
              <a:ahLst/>
              <a:cxnLst/>
              <a:rect l="l" t="t" r="r" b="b"/>
              <a:pathLst>
                <a:path w="6191" h="999" extrusionOk="0">
                  <a:moveTo>
                    <a:pt x="1976" y="1"/>
                  </a:moveTo>
                  <a:cubicBezTo>
                    <a:pt x="794" y="1"/>
                    <a:pt x="0" y="210"/>
                    <a:pt x="0" y="210"/>
                  </a:cubicBezTo>
                  <a:lnTo>
                    <a:pt x="6191" y="998"/>
                  </a:lnTo>
                  <a:cubicBezTo>
                    <a:pt x="4667" y="202"/>
                    <a:pt x="3135" y="1"/>
                    <a:pt x="1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2"/>
            <p:cNvSpPr/>
            <p:nvPr/>
          </p:nvSpPr>
          <p:spPr>
            <a:xfrm>
              <a:off x="5870875" y="3005725"/>
              <a:ext cx="168475" cy="36275"/>
            </a:xfrm>
            <a:custGeom>
              <a:avLst/>
              <a:gdLst/>
              <a:ahLst/>
              <a:cxnLst/>
              <a:rect l="l" t="t" r="r" b="b"/>
              <a:pathLst>
                <a:path w="6739" h="1451" extrusionOk="0">
                  <a:moveTo>
                    <a:pt x="2233" y="0"/>
                  </a:moveTo>
                  <a:cubicBezTo>
                    <a:pt x="1069" y="0"/>
                    <a:pt x="274" y="202"/>
                    <a:pt x="206" y="219"/>
                  </a:cubicBezTo>
                  <a:cubicBezTo>
                    <a:pt x="102" y="252"/>
                    <a:pt x="1" y="389"/>
                    <a:pt x="34" y="526"/>
                  </a:cubicBezTo>
                  <a:cubicBezTo>
                    <a:pt x="63" y="611"/>
                    <a:pt x="159" y="672"/>
                    <a:pt x="269" y="672"/>
                  </a:cubicBezTo>
                  <a:cubicBezTo>
                    <a:pt x="293" y="672"/>
                    <a:pt x="318" y="669"/>
                    <a:pt x="343" y="662"/>
                  </a:cubicBezTo>
                  <a:cubicBezTo>
                    <a:pt x="343" y="662"/>
                    <a:pt x="1111" y="466"/>
                    <a:pt x="2247" y="466"/>
                  </a:cubicBezTo>
                  <a:cubicBezTo>
                    <a:pt x="3385" y="466"/>
                    <a:pt x="4891" y="663"/>
                    <a:pt x="6364" y="1451"/>
                  </a:cubicBezTo>
                  <a:lnTo>
                    <a:pt x="6465" y="1451"/>
                  </a:lnTo>
                  <a:cubicBezTo>
                    <a:pt x="6533" y="1451"/>
                    <a:pt x="6637" y="1415"/>
                    <a:pt x="6670" y="1347"/>
                  </a:cubicBezTo>
                  <a:cubicBezTo>
                    <a:pt x="6739" y="1245"/>
                    <a:pt x="6670" y="1109"/>
                    <a:pt x="6569" y="1040"/>
                  </a:cubicBezTo>
                  <a:cubicBezTo>
                    <a:pt x="4995" y="210"/>
                    <a:pt x="3422" y="0"/>
                    <a:pt x="2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2"/>
            <p:cNvSpPr/>
            <p:nvPr/>
          </p:nvSpPr>
          <p:spPr>
            <a:xfrm>
              <a:off x="5531325" y="3351175"/>
              <a:ext cx="327600" cy="257325"/>
            </a:xfrm>
            <a:custGeom>
              <a:avLst/>
              <a:gdLst/>
              <a:ahLst/>
              <a:cxnLst/>
              <a:rect l="l" t="t" r="r" b="b"/>
              <a:pathLst>
                <a:path w="13104" h="10293" extrusionOk="0">
                  <a:moveTo>
                    <a:pt x="8838" y="1"/>
                  </a:moveTo>
                  <a:cubicBezTo>
                    <a:pt x="8196" y="1"/>
                    <a:pt x="7608" y="143"/>
                    <a:pt x="7116" y="323"/>
                  </a:cubicBezTo>
                  <a:lnTo>
                    <a:pt x="7116" y="290"/>
                  </a:lnTo>
                  <a:cubicBezTo>
                    <a:pt x="7116" y="290"/>
                    <a:pt x="5045" y="839"/>
                    <a:pt x="4398" y="839"/>
                  </a:cubicBezTo>
                  <a:cubicBezTo>
                    <a:pt x="4379" y="839"/>
                    <a:pt x="4362" y="839"/>
                    <a:pt x="4346" y="838"/>
                  </a:cubicBezTo>
                  <a:cubicBezTo>
                    <a:pt x="4316" y="836"/>
                    <a:pt x="4286" y="835"/>
                    <a:pt x="4255" y="835"/>
                  </a:cubicBezTo>
                  <a:cubicBezTo>
                    <a:pt x="3723" y="835"/>
                    <a:pt x="3079" y="1111"/>
                    <a:pt x="3079" y="1111"/>
                  </a:cubicBezTo>
                  <a:cubicBezTo>
                    <a:pt x="3079" y="1111"/>
                    <a:pt x="0" y="2274"/>
                    <a:pt x="36" y="2718"/>
                  </a:cubicBezTo>
                  <a:cubicBezTo>
                    <a:pt x="62" y="3080"/>
                    <a:pt x="271" y="3554"/>
                    <a:pt x="861" y="3554"/>
                  </a:cubicBezTo>
                  <a:cubicBezTo>
                    <a:pt x="998" y="3554"/>
                    <a:pt x="1155" y="3529"/>
                    <a:pt x="1336" y="3470"/>
                  </a:cubicBezTo>
                  <a:cubicBezTo>
                    <a:pt x="2258" y="3164"/>
                    <a:pt x="4072" y="2513"/>
                    <a:pt x="4105" y="2513"/>
                  </a:cubicBezTo>
                  <a:cubicBezTo>
                    <a:pt x="4141" y="2513"/>
                    <a:pt x="4893" y="2513"/>
                    <a:pt x="5610" y="2548"/>
                  </a:cubicBezTo>
                  <a:cubicBezTo>
                    <a:pt x="5646" y="2649"/>
                    <a:pt x="5646" y="2786"/>
                    <a:pt x="5679" y="2959"/>
                  </a:cubicBezTo>
                  <a:cubicBezTo>
                    <a:pt x="4962" y="3164"/>
                    <a:pt x="4278" y="3369"/>
                    <a:pt x="4037" y="3369"/>
                  </a:cubicBezTo>
                  <a:cubicBezTo>
                    <a:pt x="3457" y="3438"/>
                    <a:pt x="2841" y="3881"/>
                    <a:pt x="2841" y="3881"/>
                  </a:cubicBezTo>
                  <a:cubicBezTo>
                    <a:pt x="2841" y="3881"/>
                    <a:pt x="36" y="5559"/>
                    <a:pt x="137" y="6002"/>
                  </a:cubicBezTo>
                  <a:cubicBezTo>
                    <a:pt x="212" y="6325"/>
                    <a:pt x="449" y="6702"/>
                    <a:pt x="912" y="6702"/>
                  </a:cubicBezTo>
                  <a:cubicBezTo>
                    <a:pt x="1088" y="6702"/>
                    <a:pt x="1296" y="6648"/>
                    <a:pt x="1541" y="6516"/>
                  </a:cubicBezTo>
                  <a:cubicBezTo>
                    <a:pt x="2395" y="6038"/>
                    <a:pt x="4037" y="5080"/>
                    <a:pt x="4105" y="5080"/>
                  </a:cubicBezTo>
                  <a:cubicBezTo>
                    <a:pt x="4141" y="5044"/>
                    <a:pt x="5131" y="4907"/>
                    <a:pt x="5953" y="4770"/>
                  </a:cubicBezTo>
                  <a:lnTo>
                    <a:pt x="5953" y="4770"/>
                  </a:lnTo>
                  <a:cubicBezTo>
                    <a:pt x="5783" y="4839"/>
                    <a:pt x="5610" y="4907"/>
                    <a:pt x="5474" y="4976"/>
                  </a:cubicBezTo>
                  <a:cubicBezTo>
                    <a:pt x="4962" y="5216"/>
                    <a:pt x="4414" y="5695"/>
                    <a:pt x="4414" y="5695"/>
                  </a:cubicBezTo>
                  <a:cubicBezTo>
                    <a:pt x="4414" y="5695"/>
                    <a:pt x="1574" y="7370"/>
                    <a:pt x="1678" y="7816"/>
                  </a:cubicBezTo>
                  <a:cubicBezTo>
                    <a:pt x="1777" y="8138"/>
                    <a:pt x="2001" y="8514"/>
                    <a:pt x="2456" y="8514"/>
                  </a:cubicBezTo>
                  <a:cubicBezTo>
                    <a:pt x="2629" y="8514"/>
                    <a:pt x="2834" y="8460"/>
                    <a:pt x="3079" y="8328"/>
                  </a:cubicBezTo>
                  <a:cubicBezTo>
                    <a:pt x="3936" y="7849"/>
                    <a:pt x="5610" y="6891"/>
                    <a:pt x="5646" y="6891"/>
                  </a:cubicBezTo>
                  <a:cubicBezTo>
                    <a:pt x="6089" y="6722"/>
                    <a:pt x="6637" y="6618"/>
                    <a:pt x="7151" y="6516"/>
                  </a:cubicBezTo>
                  <a:cubicBezTo>
                    <a:pt x="7220" y="6618"/>
                    <a:pt x="7288" y="6686"/>
                    <a:pt x="7357" y="6790"/>
                  </a:cubicBezTo>
                  <a:cubicBezTo>
                    <a:pt x="7220" y="6823"/>
                    <a:pt x="7151" y="6891"/>
                    <a:pt x="7047" y="6927"/>
                  </a:cubicBezTo>
                  <a:cubicBezTo>
                    <a:pt x="6637" y="7201"/>
                    <a:pt x="6226" y="7611"/>
                    <a:pt x="6226" y="7611"/>
                  </a:cubicBezTo>
                  <a:cubicBezTo>
                    <a:pt x="6226" y="7611"/>
                    <a:pt x="4209" y="9527"/>
                    <a:pt x="4379" y="9869"/>
                  </a:cubicBezTo>
                  <a:cubicBezTo>
                    <a:pt x="4490" y="10066"/>
                    <a:pt x="4699" y="10292"/>
                    <a:pt x="5006" y="10292"/>
                  </a:cubicBezTo>
                  <a:cubicBezTo>
                    <a:pt x="5177" y="10292"/>
                    <a:pt x="5379" y="10222"/>
                    <a:pt x="5610" y="10039"/>
                  </a:cubicBezTo>
                  <a:cubicBezTo>
                    <a:pt x="6226" y="9491"/>
                    <a:pt x="7425" y="8397"/>
                    <a:pt x="7458" y="8397"/>
                  </a:cubicBezTo>
                  <a:cubicBezTo>
                    <a:pt x="7493" y="8364"/>
                    <a:pt x="8758" y="7885"/>
                    <a:pt x="9442" y="7611"/>
                  </a:cubicBezTo>
                  <a:cubicBezTo>
                    <a:pt x="10709" y="7611"/>
                    <a:pt x="12146" y="7165"/>
                    <a:pt x="12762" y="6549"/>
                  </a:cubicBezTo>
                  <a:cubicBezTo>
                    <a:pt x="13000" y="6311"/>
                    <a:pt x="13104" y="4497"/>
                    <a:pt x="12794" y="3539"/>
                  </a:cubicBezTo>
                  <a:cubicBezTo>
                    <a:pt x="12420" y="2411"/>
                    <a:pt x="11495" y="427"/>
                    <a:pt x="9478" y="49"/>
                  </a:cubicBezTo>
                  <a:cubicBezTo>
                    <a:pt x="9260" y="16"/>
                    <a:pt x="9046" y="1"/>
                    <a:pt x="88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3" name="Google Shape;2843;p132"/>
            <p:cNvSpPr/>
            <p:nvPr/>
          </p:nvSpPr>
          <p:spPr>
            <a:xfrm>
              <a:off x="5527900" y="3347300"/>
              <a:ext cx="334450" cy="265125"/>
            </a:xfrm>
            <a:custGeom>
              <a:avLst/>
              <a:gdLst/>
              <a:ahLst/>
              <a:cxnLst/>
              <a:rect l="l" t="t" r="r" b="b"/>
              <a:pathLst>
                <a:path w="13378" h="10605" extrusionOk="0">
                  <a:moveTo>
                    <a:pt x="8879" y="310"/>
                  </a:moveTo>
                  <a:cubicBezTo>
                    <a:pt x="9125" y="310"/>
                    <a:pt x="9370" y="332"/>
                    <a:pt x="9615" y="377"/>
                  </a:cubicBezTo>
                  <a:cubicBezTo>
                    <a:pt x="11632" y="752"/>
                    <a:pt x="12521" y="2840"/>
                    <a:pt x="12795" y="3762"/>
                  </a:cubicBezTo>
                  <a:cubicBezTo>
                    <a:pt x="13104" y="4720"/>
                    <a:pt x="12931" y="6431"/>
                    <a:pt x="12795" y="6603"/>
                  </a:cubicBezTo>
                  <a:cubicBezTo>
                    <a:pt x="12214" y="7183"/>
                    <a:pt x="10810" y="7629"/>
                    <a:pt x="9579" y="7629"/>
                  </a:cubicBezTo>
                  <a:lnTo>
                    <a:pt x="9511" y="7629"/>
                  </a:lnTo>
                  <a:cubicBezTo>
                    <a:pt x="8826" y="7903"/>
                    <a:pt x="7595" y="8382"/>
                    <a:pt x="7562" y="8382"/>
                  </a:cubicBezTo>
                  <a:cubicBezTo>
                    <a:pt x="7494" y="8415"/>
                    <a:pt x="7494" y="8415"/>
                    <a:pt x="6741" y="9099"/>
                  </a:cubicBezTo>
                  <a:cubicBezTo>
                    <a:pt x="6363" y="9408"/>
                    <a:pt x="5953" y="9819"/>
                    <a:pt x="5646" y="10057"/>
                  </a:cubicBezTo>
                  <a:cubicBezTo>
                    <a:pt x="5473" y="10230"/>
                    <a:pt x="5300" y="10306"/>
                    <a:pt x="5147" y="10306"/>
                  </a:cubicBezTo>
                  <a:cubicBezTo>
                    <a:pt x="5118" y="10306"/>
                    <a:pt x="5090" y="10303"/>
                    <a:pt x="5063" y="10298"/>
                  </a:cubicBezTo>
                  <a:cubicBezTo>
                    <a:pt x="4825" y="10262"/>
                    <a:pt x="4688" y="10024"/>
                    <a:pt x="4653" y="9956"/>
                  </a:cubicBezTo>
                  <a:cubicBezTo>
                    <a:pt x="4653" y="9715"/>
                    <a:pt x="5578" y="8688"/>
                    <a:pt x="6467" y="7867"/>
                  </a:cubicBezTo>
                  <a:cubicBezTo>
                    <a:pt x="6467" y="7867"/>
                    <a:pt x="6878" y="7457"/>
                    <a:pt x="7253" y="7219"/>
                  </a:cubicBezTo>
                  <a:cubicBezTo>
                    <a:pt x="7357" y="7183"/>
                    <a:pt x="7458" y="7115"/>
                    <a:pt x="7562" y="7082"/>
                  </a:cubicBezTo>
                  <a:cubicBezTo>
                    <a:pt x="7595" y="7046"/>
                    <a:pt x="7630" y="7014"/>
                    <a:pt x="7630" y="6978"/>
                  </a:cubicBezTo>
                  <a:cubicBezTo>
                    <a:pt x="7630" y="6910"/>
                    <a:pt x="7630" y="6877"/>
                    <a:pt x="7595" y="6841"/>
                  </a:cubicBezTo>
                  <a:cubicBezTo>
                    <a:pt x="7526" y="6773"/>
                    <a:pt x="7458" y="6671"/>
                    <a:pt x="7425" y="6603"/>
                  </a:cubicBezTo>
                  <a:cubicBezTo>
                    <a:pt x="7390" y="6535"/>
                    <a:pt x="7321" y="6535"/>
                    <a:pt x="7288" y="6535"/>
                  </a:cubicBezTo>
                  <a:lnTo>
                    <a:pt x="7253" y="6535"/>
                  </a:lnTo>
                  <a:cubicBezTo>
                    <a:pt x="6637" y="6636"/>
                    <a:pt x="6125" y="6740"/>
                    <a:pt x="5747" y="6877"/>
                  </a:cubicBezTo>
                  <a:cubicBezTo>
                    <a:pt x="5715" y="6910"/>
                    <a:pt x="5611" y="6945"/>
                    <a:pt x="4926" y="7356"/>
                  </a:cubicBezTo>
                  <a:cubicBezTo>
                    <a:pt x="4346" y="7662"/>
                    <a:pt x="3626" y="8073"/>
                    <a:pt x="3147" y="8346"/>
                  </a:cubicBezTo>
                  <a:cubicBezTo>
                    <a:pt x="2939" y="8464"/>
                    <a:pt x="2745" y="8517"/>
                    <a:pt x="2578" y="8517"/>
                  </a:cubicBezTo>
                  <a:cubicBezTo>
                    <a:pt x="2500" y="8517"/>
                    <a:pt x="2427" y="8505"/>
                    <a:pt x="2362" y="8483"/>
                  </a:cubicBezTo>
                  <a:cubicBezTo>
                    <a:pt x="2121" y="8346"/>
                    <a:pt x="1984" y="8040"/>
                    <a:pt x="1984" y="7936"/>
                  </a:cubicBezTo>
                  <a:cubicBezTo>
                    <a:pt x="1984" y="7698"/>
                    <a:pt x="3353" y="6704"/>
                    <a:pt x="4620" y="5952"/>
                  </a:cubicBezTo>
                  <a:cubicBezTo>
                    <a:pt x="4620" y="5952"/>
                    <a:pt x="5167" y="5508"/>
                    <a:pt x="5679" y="5267"/>
                  </a:cubicBezTo>
                  <a:cubicBezTo>
                    <a:pt x="5816" y="5199"/>
                    <a:pt x="5988" y="5131"/>
                    <a:pt x="6158" y="5062"/>
                  </a:cubicBezTo>
                  <a:cubicBezTo>
                    <a:pt x="6226" y="5029"/>
                    <a:pt x="6262" y="4961"/>
                    <a:pt x="6262" y="4893"/>
                  </a:cubicBezTo>
                  <a:cubicBezTo>
                    <a:pt x="6226" y="4789"/>
                    <a:pt x="6158" y="4756"/>
                    <a:pt x="6090" y="4756"/>
                  </a:cubicBezTo>
                  <a:cubicBezTo>
                    <a:pt x="5441" y="4857"/>
                    <a:pt x="4242" y="5062"/>
                    <a:pt x="4209" y="5062"/>
                  </a:cubicBezTo>
                  <a:cubicBezTo>
                    <a:pt x="4174" y="5098"/>
                    <a:pt x="4174" y="5098"/>
                    <a:pt x="3115" y="5678"/>
                  </a:cubicBezTo>
                  <a:cubicBezTo>
                    <a:pt x="2600" y="5952"/>
                    <a:pt x="2020" y="6294"/>
                    <a:pt x="1609" y="6535"/>
                  </a:cubicBezTo>
                  <a:cubicBezTo>
                    <a:pt x="1397" y="6651"/>
                    <a:pt x="1202" y="6704"/>
                    <a:pt x="1034" y="6704"/>
                  </a:cubicBezTo>
                  <a:cubicBezTo>
                    <a:pt x="957" y="6704"/>
                    <a:pt x="886" y="6693"/>
                    <a:pt x="821" y="6671"/>
                  </a:cubicBezTo>
                  <a:cubicBezTo>
                    <a:pt x="548" y="6535"/>
                    <a:pt x="446" y="6261"/>
                    <a:pt x="411" y="6124"/>
                  </a:cubicBezTo>
                  <a:cubicBezTo>
                    <a:pt x="446" y="5883"/>
                    <a:pt x="1815" y="4893"/>
                    <a:pt x="3079" y="4140"/>
                  </a:cubicBezTo>
                  <a:cubicBezTo>
                    <a:pt x="3079" y="4140"/>
                    <a:pt x="3662" y="3729"/>
                    <a:pt x="4209" y="3694"/>
                  </a:cubicBezTo>
                  <a:cubicBezTo>
                    <a:pt x="4415" y="3661"/>
                    <a:pt x="4962" y="3524"/>
                    <a:pt x="5851" y="3250"/>
                  </a:cubicBezTo>
                  <a:cubicBezTo>
                    <a:pt x="5920" y="3215"/>
                    <a:pt x="5988" y="3146"/>
                    <a:pt x="5953" y="3078"/>
                  </a:cubicBezTo>
                  <a:cubicBezTo>
                    <a:pt x="5953" y="2941"/>
                    <a:pt x="5920" y="2804"/>
                    <a:pt x="5920" y="2668"/>
                  </a:cubicBezTo>
                  <a:cubicBezTo>
                    <a:pt x="5884" y="2599"/>
                    <a:pt x="5851" y="2531"/>
                    <a:pt x="5747" y="2531"/>
                  </a:cubicBezTo>
                  <a:cubicBezTo>
                    <a:pt x="5030" y="2531"/>
                    <a:pt x="4278" y="2498"/>
                    <a:pt x="4242" y="2498"/>
                  </a:cubicBezTo>
                  <a:cubicBezTo>
                    <a:pt x="4209" y="2498"/>
                    <a:pt x="4209" y="2498"/>
                    <a:pt x="3079" y="2908"/>
                  </a:cubicBezTo>
                  <a:cubicBezTo>
                    <a:pt x="2499" y="3114"/>
                    <a:pt x="1848" y="3319"/>
                    <a:pt x="1404" y="3489"/>
                  </a:cubicBezTo>
                  <a:cubicBezTo>
                    <a:pt x="1260" y="3537"/>
                    <a:pt x="1124" y="3563"/>
                    <a:pt x="1002" y="3563"/>
                  </a:cubicBezTo>
                  <a:cubicBezTo>
                    <a:pt x="863" y="3563"/>
                    <a:pt x="742" y="3529"/>
                    <a:pt x="652" y="3456"/>
                  </a:cubicBezTo>
                  <a:cubicBezTo>
                    <a:pt x="411" y="3319"/>
                    <a:pt x="342" y="2977"/>
                    <a:pt x="342" y="2873"/>
                  </a:cubicBezTo>
                  <a:cubicBezTo>
                    <a:pt x="411" y="2635"/>
                    <a:pt x="1916" y="1915"/>
                    <a:pt x="3284" y="1403"/>
                  </a:cubicBezTo>
                  <a:cubicBezTo>
                    <a:pt x="3284" y="1403"/>
                    <a:pt x="3896" y="1127"/>
                    <a:pt x="4398" y="1127"/>
                  </a:cubicBezTo>
                  <a:cubicBezTo>
                    <a:pt x="4427" y="1127"/>
                    <a:pt x="4455" y="1128"/>
                    <a:pt x="4483" y="1129"/>
                  </a:cubicBezTo>
                  <a:cubicBezTo>
                    <a:pt x="4501" y="1131"/>
                    <a:pt x="4521" y="1131"/>
                    <a:pt x="4542" y="1131"/>
                  </a:cubicBezTo>
                  <a:cubicBezTo>
                    <a:pt x="5120" y="1131"/>
                    <a:pt x="6788" y="715"/>
                    <a:pt x="7184" y="615"/>
                  </a:cubicBezTo>
                  <a:lnTo>
                    <a:pt x="7288" y="615"/>
                  </a:lnTo>
                  <a:cubicBezTo>
                    <a:pt x="7843" y="408"/>
                    <a:pt x="8366" y="310"/>
                    <a:pt x="8879" y="310"/>
                  </a:cubicBezTo>
                  <a:close/>
                  <a:moveTo>
                    <a:pt x="8904" y="0"/>
                  </a:moveTo>
                  <a:cubicBezTo>
                    <a:pt x="8378" y="0"/>
                    <a:pt x="7832" y="99"/>
                    <a:pt x="7253" y="308"/>
                  </a:cubicBezTo>
                  <a:lnTo>
                    <a:pt x="7184" y="308"/>
                  </a:lnTo>
                  <a:cubicBezTo>
                    <a:pt x="6626" y="472"/>
                    <a:pt x="5053" y="858"/>
                    <a:pt x="4568" y="858"/>
                  </a:cubicBezTo>
                  <a:cubicBezTo>
                    <a:pt x="4549" y="858"/>
                    <a:pt x="4532" y="857"/>
                    <a:pt x="4516" y="856"/>
                  </a:cubicBezTo>
                  <a:cubicBezTo>
                    <a:pt x="4460" y="850"/>
                    <a:pt x="4403" y="847"/>
                    <a:pt x="4346" y="847"/>
                  </a:cubicBezTo>
                  <a:cubicBezTo>
                    <a:pt x="3776" y="847"/>
                    <a:pt x="3183" y="1129"/>
                    <a:pt x="3183" y="1129"/>
                  </a:cubicBezTo>
                  <a:cubicBezTo>
                    <a:pt x="1711" y="1677"/>
                    <a:pt x="0" y="2429"/>
                    <a:pt x="36" y="2908"/>
                  </a:cubicBezTo>
                  <a:cubicBezTo>
                    <a:pt x="69" y="3250"/>
                    <a:pt x="205" y="3557"/>
                    <a:pt x="479" y="3729"/>
                  </a:cubicBezTo>
                  <a:cubicBezTo>
                    <a:pt x="606" y="3819"/>
                    <a:pt x="770" y="3861"/>
                    <a:pt x="957" y="3861"/>
                  </a:cubicBezTo>
                  <a:cubicBezTo>
                    <a:pt x="1125" y="3861"/>
                    <a:pt x="1311" y="3827"/>
                    <a:pt x="1505" y="3762"/>
                  </a:cubicBezTo>
                  <a:cubicBezTo>
                    <a:pt x="1952" y="3625"/>
                    <a:pt x="2600" y="3387"/>
                    <a:pt x="3183" y="3182"/>
                  </a:cubicBezTo>
                  <a:cubicBezTo>
                    <a:pt x="3695" y="3010"/>
                    <a:pt x="4209" y="2840"/>
                    <a:pt x="4242" y="2804"/>
                  </a:cubicBezTo>
                  <a:cubicBezTo>
                    <a:pt x="4278" y="2804"/>
                    <a:pt x="4926" y="2840"/>
                    <a:pt x="5611" y="2840"/>
                  </a:cubicBezTo>
                  <a:cubicBezTo>
                    <a:pt x="5646" y="2873"/>
                    <a:pt x="5646" y="2941"/>
                    <a:pt x="5646" y="3010"/>
                  </a:cubicBezTo>
                  <a:cubicBezTo>
                    <a:pt x="4653" y="3283"/>
                    <a:pt x="4278" y="3352"/>
                    <a:pt x="4174" y="3387"/>
                  </a:cubicBezTo>
                  <a:cubicBezTo>
                    <a:pt x="3558" y="3456"/>
                    <a:pt x="2942" y="3899"/>
                    <a:pt x="2909" y="3899"/>
                  </a:cubicBezTo>
                  <a:cubicBezTo>
                    <a:pt x="1574" y="4687"/>
                    <a:pt x="0" y="5746"/>
                    <a:pt x="137" y="6193"/>
                  </a:cubicBezTo>
                  <a:cubicBezTo>
                    <a:pt x="241" y="6567"/>
                    <a:pt x="446" y="6808"/>
                    <a:pt x="720" y="6945"/>
                  </a:cubicBezTo>
                  <a:cubicBezTo>
                    <a:pt x="818" y="6981"/>
                    <a:pt x="925" y="7001"/>
                    <a:pt x="1041" y="7001"/>
                  </a:cubicBezTo>
                  <a:cubicBezTo>
                    <a:pt x="1248" y="7001"/>
                    <a:pt x="1483" y="6940"/>
                    <a:pt x="1746" y="6808"/>
                  </a:cubicBezTo>
                  <a:cubicBezTo>
                    <a:pt x="2157" y="6567"/>
                    <a:pt x="2737" y="6225"/>
                    <a:pt x="3251" y="5952"/>
                  </a:cubicBezTo>
                  <a:cubicBezTo>
                    <a:pt x="3730" y="5678"/>
                    <a:pt x="4242" y="5404"/>
                    <a:pt x="4278" y="5371"/>
                  </a:cubicBezTo>
                  <a:cubicBezTo>
                    <a:pt x="4311" y="5371"/>
                    <a:pt x="4653" y="5303"/>
                    <a:pt x="5132" y="5235"/>
                  </a:cubicBezTo>
                  <a:lnTo>
                    <a:pt x="5132" y="5235"/>
                  </a:lnTo>
                  <a:cubicBezTo>
                    <a:pt x="4757" y="5473"/>
                    <a:pt x="4447" y="5714"/>
                    <a:pt x="4447" y="5714"/>
                  </a:cubicBezTo>
                  <a:cubicBezTo>
                    <a:pt x="3115" y="6499"/>
                    <a:pt x="1541" y="7561"/>
                    <a:pt x="1678" y="8004"/>
                  </a:cubicBezTo>
                  <a:cubicBezTo>
                    <a:pt x="1779" y="8346"/>
                    <a:pt x="1984" y="8620"/>
                    <a:pt x="2258" y="8757"/>
                  </a:cubicBezTo>
                  <a:cubicBezTo>
                    <a:pt x="2356" y="8794"/>
                    <a:pt x="2468" y="8814"/>
                    <a:pt x="2588" y="8814"/>
                  </a:cubicBezTo>
                  <a:cubicBezTo>
                    <a:pt x="2802" y="8814"/>
                    <a:pt x="3044" y="8752"/>
                    <a:pt x="3284" y="8620"/>
                  </a:cubicBezTo>
                  <a:cubicBezTo>
                    <a:pt x="3763" y="8346"/>
                    <a:pt x="4516" y="7936"/>
                    <a:pt x="5063" y="7629"/>
                  </a:cubicBezTo>
                  <a:cubicBezTo>
                    <a:pt x="5441" y="7388"/>
                    <a:pt x="5816" y="7183"/>
                    <a:pt x="5851" y="7183"/>
                  </a:cubicBezTo>
                  <a:cubicBezTo>
                    <a:pt x="6194" y="7046"/>
                    <a:pt x="6672" y="6945"/>
                    <a:pt x="7220" y="6841"/>
                  </a:cubicBezTo>
                  <a:lnTo>
                    <a:pt x="7253" y="6877"/>
                  </a:lnTo>
                  <a:cubicBezTo>
                    <a:pt x="7184" y="6910"/>
                    <a:pt x="7151" y="6945"/>
                    <a:pt x="7116" y="6978"/>
                  </a:cubicBezTo>
                  <a:cubicBezTo>
                    <a:pt x="6672" y="7219"/>
                    <a:pt x="6262" y="7662"/>
                    <a:pt x="6262" y="7662"/>
                  </a:cubicBezTo>
                  <a:cubicBezTo>
                    <a:pt x="5304" y="8552"/>
                    <a:pt x="4174" y="9715"/>
                    <a:pt x="4379" y="10092"/>
                  </a:cubicBezTo>
                  <a:cubicBezTo>
                    <a:pt x="4516" y="10366"/>
                    <a:pt x="4757" y="10536"/>
                    <a:pt x="4995" y="10604"/>
                  </a:cubicBezTo>
                  <a:lnTo>
                    <a:pt x="5132" y="10604"/>
                  </a:lnTo>
                  <a:cubicBezTo>
                    <a:pt x="5372" y="10604"/>
                    <a:pt x="5611" y="10503"/>
                    <a:pt x="5851" y="10298"/>
                  </a:cubicBezTo>
                  <a:cubicBezTo>
                    <a:pt x="6158" y="10024"/>
                    <a:pt x="6568" y="9646"/>
                    <a:pt x="6946" y="9304"/>
                  </a:cubicBezTo>
                  <a:cubicBezTo>
                    <a:pt x="7288" y="8998"/>
                    <a:pt x="7630" y="8688"/>
                    <a:pt x="7663" y="8688"/>
                  </a:cubicBezTo>
                  <a:cubicBezTo>
                    <a:pt x="7699" y="8656"/>
                    <a:pt x="8930" y="8177"/>
                    <a:pt x="9615" y="7903"/>
                  </a:cubicBezTo>
                  <a:cubicBezTo>
                    <a:pt x="10914" y="7903"/>
                    <a:pt x="12384" y="7424"/>
                    <a:pt x="13000" y="6808"/>
                  </a:cubicBezTo>
                  <a:cubicBezTo>
                    <a:pt x="13309" y="6499"/>
                    <a:pt x="13378" y="4652"/>
                    <a:pt x="13068" y="3661"/>
                  </a:cubicBezTo>
                  <a:cubicBezTo>
                    <a:pt x="12795" y="2703"/>
                    <a:pt x="11837" y="478"/>
                    <a:pt x="9647" y="68"/>
                  </a:cubicBezTo>
                  <a:cubicBezTo>
                    <a:pt x="9403" y="23"/>
                    <a:pt x="9156" y="0"/>
                    <a:pt x="89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2"/>
            <p:cNvSpPr/>
            <p:nvPr/>
          </p:nvSpPr>
          <p:spPr>
            <a:xfrm>
              <a:off x="4798400" y="3372075"/>
              <a:ext cx="327550" cy="257525"/>
            </a:xfrm>
            <a:custGeom>
              <a:avLst/>
              <a:gdLst/>
              <a:ahLst/>
              <a:cxnLst/>
              <a:rect l="l" t="t" r="r" b="b"/>
              <a:pathLst>
                <a:path w="13102" h="10301" extrusionOk="0">
                  <a:moveTo>
                    <a:pt x="4368" y="0"/>
                  </a:moveTo>
                  <a:cubicBezTo>
                    <a:pt x="4126" y="0"/>
                    <a:pt x="3878" y="21"/>
                    <a:pt x="3627" y="70"/>
                  </a:cubicBezTo>
                  <a:cubicBezTo>
                    <a:pt x="1607" y="412"/>
                    <a:pt x="685" y="2396"/>
                    <a:pt x="307" y="3559"/>
                  </a:cubicBezTo>
                  <a:cubicBezTo>
                    <a:pt x="1" y="4517"/>
                    <a:pt x="137" y="6296"/>
                    <a:pt x="376" y="6534"/>
                  </a:cubicBezTo>
                  <a:cubicBezTo>
                    <a:pt x="991" y="7150"/>
                    <a:pt x="2428" y="7596"/>
                    <a:pt x="3660" y="7596"/>
                  </a:cubicBezTo>
                  <a:cubicBezTo>
                    <a:pt x="4379" y="7870"/>
                    <a:pt x="5611" y="8349"/>
                    <a:pt x="5644" y="8382"/>
                  </a:cubicBezTo>
                  <a:cubicBezTo>
                    <a:pt x="5712" y="8382"/>
                    <a:pt x="6875" y="9476"/>
                    <a:pt x="7527" y="10024"/>
                  </a:cubicBezTo>
                  <a:cubicBezTo>
                    <a:pt x="7752" y="10224"/>
                    <a:pt x="7955" y="10301"/>
                    <a:pt x="8129" y="10301"/>
                  </a:cubicBezTo>
                  <a:cubicBezTo>
                    <a:pt x="8431" y="10301"/>
                    <a:pt x="8649" y="10071"/>
                    <a:pt x="8758" y="9854"/>
                  </a:cubicBezTo>
                  <a:cubicBezTo>
                    <a:pt x="8928" y="9512"/>
                    <a:pt x="6911" y="7629"/>
                    <a:pt x="6911" y="7629"/>
                  </a:cubicBezTo>
                  <a:cubicBezTo>
                    <a:pt x="6911" y="7629"/>
                    <a:pt x="6465" y="7186"/>
                    <a:pt x="6054" y="6945"/>
                  </a:cubicBezTo>
                  <a:cubicBezTo>
                    <a:pt x="5986" y="6876"/>
                    <a:pt x="5885" y="6844"/>
                    <a:pt x="5781" y="6775"/>
                  </a:cubicBezTo>
                  <a:cubicBezTo>
                    <a:pt x="5849" y="6707"/>
                    <a:pt x="5918" y="6603"/>
                    <a:pt x="5953" y="6534"/>
                  </a:cubicBezTo>
                  <a:cubicBezTo>
                    <a:pt x="6500" y="6603"/>
                    <a:pt x="7048" y="6707"/>
                    <a:pt x="7458" y="6876"/>
                  </a:cubicBezTo>
                  <a:cubicBezTo>
                    <a:pt x="7527" y="6876"/>
                    <a:pt x="9169" y="7834"/>
                    <a:pt x="10058" y="8313"/>
                  </a:cubicBezTo>
                  <a:cubicBezTo>
                    <a:pt x="10293" y="8445"/>
                    <a:pt x="10494" y="8499"/>
                    <a:pt x="10665" y="8499"/>
                  </a:cubicBezTo>
                  <a:cubicBezTo>
                    <a:pt x="11115" y="8499"/>
                    <a:pt x="11351" y="8123"/>
                    <a:pt x="11427" y="7801"/>
                  </a:cubicBezTo>
                  <a:cubicBezTo>
                    <a:pt x="11564" y="7355"/>
                    <a:pt x="8723" y="5680"/>
                    <a:pt x="8723" y="5680"/>
                  </a:cubicBezTo>
                  <a:cubicBezTo>
                    <a:pt x="8723" y="5680"/>
                    <a:pt x="8175" y="5234"/>
                    <a:pt x="7664" y="4961"/>
                  </a:cubicBezTo>
                  <a:cubicBezTo>
                    <a:pt x="7527" y="4928"/>
                    <a:pt x="7354" y="4824"/>
                    <a:pt x="7149" y="4755"/>
                  </a:cubicBezTo>
                  <a:lnTo>
                    <a:pt x="7149" y="4755"/>
                  </a:lnTo>
                  <a:cubicBezTo>
                    <a:pt x="8006" y="4892"/>
                    <a:pt x="8996" y="5065"/>
                    <a:pt x="8996" y="5065"/>
                  </a:cubicBezTo>
                  <a:cubicBezTo>
                    <a:pt x="9065" y="5065"/>
                    <a:pt x="10707" y="6023"/>
                    <a:pt x="11596" y="6501"/>
                  </a:cubicBezTo>
                  <a:cubicBezTo>
                    <a:pt x="11832" y="6633"/>
                    <a:pt x="12034" y="6687"/>
                    <a:pt x="12204" y="6687"/>
                  </a:cubicBezTo>
                  <a:cubicBezTo>
                    <a:pt x="12655" y="6687"/>
                    <a:pt x="12891" y="6310"/>
                    <a:pt x="12965" y="5987"/>
                  </a:cubicBezTo>
                  <a:cubicBezTo>
                    <a:pt x="13102" y="5576"/>
                    <a:pt x="10264" y="3866"/>
                    <a:pt x="10264" y="3866"/>
                  </a:cubicBezTo>
                  <a:cubicBezTo>
                    <a:pt x="10264" y="3866"/>
                    <a:pt x="9648" y="3423"/>
                    <a:pt x="9065" y="3387"/>
                  </a:cubicBezTo>
                  <a:cubicBezTo>
                    <a:pt x="8827" y="3354"/>
                    <a:pt x="8143" y="3149"/>
                    <a:pt x="7423" y="2944"/>
                  </a:cubicBezTo>
                  <a:cubicBezTo>
                    <a:pt x="7458" y="2807"/>
                    <a:pt x="7491" y="2670"/>
                    <a:pt x="7491" y="2533"/>
                  </a:cubicBezTo>
                  <a:cubicBezTo>
                    <a:pt x="8244" y="2533"/>
                    <a:pt x="8964" y="2498"/>
                    <a:pt x="8996" y="2498"/>
                  </a:cubicBezTo>
                  <a:cubicBezTo>
                    <a:pt x="9065" y="2498"/>
                    <a:pt x="10844" y="3149"/>
                    <a:pt x="11802" y="3455"/>
                  </a:cubicBezTo>
                  <a:cubicBezTo>
                    <a:pt x="11981" y="3516"/>
                    <a:pt x="12138" y="3542"/>
                    <a:pt x="12274" y="3542"/>
                  </a:cubicBezTo>
                  <a:cubicBezTo>
                    <a:pt x="12836" y="3542"/>
                    <a:pt x="13040" y="3089"/>
                    <a:pt x="13069" y="2703"/>
                  </a:cubicBezTo>
                  <a:cubicBezTo>
                    <a:pt x="13102" y="2259"/>
                    <a:pt x="10023" y="1096"/>
                    <a:pt x="10023" y="1096"/>
                  </a:cubicBezTo>
                  <a:cubicBezTo>
                    <a:pt x="10023" y="1096"/>
                    <a:pt x="9411" y="820"/>
                    <a:pt x="8854" y="820"/>
                  </a:cubicBezTo>
                  <a:cubicBezTo>
                    <a:pt x="8822" y="820"/>
                    <a:pt x="8790" y="821"/>
                    <a:pt x="8758" y="823"/>
                  </a:cubicBezTo>
                  <a:cubicBezTo>
                    <a:pt x="8742" y="824"/>
                    <a:pt x="8725" y="824"/>
                    <a:pt x="8706" y="824"/>
                  </a:cubicBezTo>
                  <a:cubicBezTo>
                    <a:pt x="8085" y="824"/>
                    <a:pt x="6022" y="308"/>
                    <a:pt x="6022" y="308"/>
                  </a:cubicBezTo>
                  <a:cubicBezTo>
                    <a:pt x="5554" y="137"/>
                    <a:pt x="4982" y="0"/>
                    <a:pt x="43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2"/>
            <p:cNvSpPr/>
            <p:nvPr/>
          </p:nvSpPr>
          <p:spPr>
            <a:xfrm>
              <a:off x="4794975" y="3368000"/>
              <a:ext cx="335300" cy="264950"/>
            </a:xfrm>
            <a:custGeom>
              <a:avLst/>
              <a:gdLst/>
              <a:ahLst/>
              <a:cxnLst/>
              <a:rect l="l" t="t" r="r" b="b"/>
              <a:pathLst>
                <a:path w="13412" h="10598" extrusionOk="0">
                  <a:moveTo>
                    <a:pt x="4481" y="301"/>
                  </a:moveTo>
                  <a:cubicBezTo>
                    <a:pt x="4995" y="301"/>
                    <a:pt x="5543" y="403"/>
                    <a:pt x="6090" y="608"/>
                  </a:cubicBezTo>
                  <a:cubicBezTo>
                    <a:pt x="6107" y="626"/>
                    <a:pt x="6124" y="635"/>
                    <a:pt x="6141" y="635"/>
                  </a:cubicBezTo>
                  <a:cubicBezTo>
                    <a:pt x="6158" y="635"/>
                    <a:pt x="6175" y="626"/>
                    <a:pt x="6191" y="608"/>
                  </a:cubicBezTo>
                  <a:cubicBezTo>
                    <a:pt x="6556" y="708"/>
                    <a:pt x="8253" y="1157"/>
                    <a:pt x="8865" y="1157"/>
                  </a:cubicBezTo>
                  <a:cubicBezTo>
                    <a:pt x="8888" y="1157"/>
                    <a:pt x="8909" y="1157"/>
                    <a:pt x="8928" y="1155"/>
                  </a:cubicBezTo>
                  <a:cubicBezTo>
                    <a:pt x="8957" y="1153"/>
                    <a:pt x="8987" y="1153"/>
                    <a:pt x="9017" y="1153"/>
                  </a:cubicBezTo>
                  <a:cubicBezTo>
                    <a:pt x="9514" y="1153"/>
                    <a:pt x="10091" y="1396"/>
                    <a:pt x="10091" y="1396"/>
                  </a:cubicBezTo>
                  <a:cubicBezTo>
                    <a:pt x="11460" y="1908"/>
                    <a:pt x="13001" y="2628"/>
                    <a:pt x="13069" y="2866"/>
                  </a:cubicBezTo>
                  <a:cubicBezTo>
                    <a:pt x="13033" y="3003"/>
                    <a:pt x="13001" y="3312"/>
                    <a:pt x="12760" y="3482"/>
                  </a:cubicBezTo>
                  <a:cubicBezTo>
                    <a:pt x="12675" y="3534"/>
                    <a:pt x="12564" y="3560"/>
                    <a:pt x="12432" y="3560"/>
                  </a:cubicBezTo>
                  <a:cubicBezTo>
                    <a:pt x="12299" y="3560"/>
                    <a:pt x="12145" y="3534"/>
                    <a:pt x="11974" y="3482"/>
                  </a:cubicBezTo>
                  <a:cubicBezTo>
                    <a:pt x="11528" y="3345"/>
                    <a:pt x="10880" y="3107"/>
                    <a:pt x="10332" y="2901"/>
                  </a:cubicBezTo>
                  <a:cubicBezTo>
                    <a:pt x="9202" y="2524"/>
                    <a:pt x="9202" y="2524"/>
                    <a:pt x="9133" y="2524"/>
                  </a:cubicBezTo>
                  <a:cubicBezTo>
                    <a:pt x="9101" y="2524"/>
                    <a:pt x="8381" y="2524"/>
                    <a:pt x="7628" y="2559"/>
                  </a:cubicBezTo>
                  <a:cubicBezTo>
                    <a:pt x="7560" y="2559"/>
                    <a:pt x="7491" y="2592"/>
                    <a:pt x="7491" y="2661"/>
                  </a:cubicBezTo>
                  <a:cubicBezTo>
                    <a:pt x="7459" y="2797"/>
                    <a:pt x="7459" y="2934"/>
                    <a:pt x="7423" y="3071"/>
                  </a:cubicBezTo>
                  <a:cubicBezTo>
                    <a:pt x="7423" y="3140"/>
                    <a:pt x="7459" y="3244"/>
                    <a:pt x="7527" y="3244"/>
                  </a:cubicBezTo>
                  <a:cubicBezTo>
                    <a:pt x="8449" y="3517"/>
                    <a:pt x="8997" y="3654"/>
                    <a:pt x="9202" y="3687"/>
                  </a:cubicBezTo>
                  <a:cubicBezTo>
                    <a:pt x="9716" y="3755"/>
                    <a:pt x="10297" y="4166"/>
                    <a:pt x="10332" y="4166"/>
                  </a:cubicBezTo>
                  <a:cubicBezTo>
                    <a:pt x="11564" y="4918"/>
                    <a:pt x="12932" y="5876"/>
                    <a:pt x="12965" y="6117"/>
                  </a:cubicBezTo>
                  <a:cubicBezTo>
                    <a:pt x="12932" y="6254"/>
                    <a:pt x="12828" y="6560"/>
                    <a:pt x="12554" y="6664"/>
                  </a:cubicBezTo>
                  <a:cubicBezTo>
                    <a:pt x="12490" y="6686"/>
                    <a:pt x="12422" y="6697"/>
                    <a:pt x="12350" y="6697"/>
                  </a:cubicBezTo>
                  <a:cubicBezTo>
                    <a:pt x="12192" y="6697"/>
                    <a:pt x="12014" y="6644"/>
                    <a:pt x="11802" y="6528"/>
                  </a:cubicBezTo>
                  <a:cubicBezTo>
                    <a:pt x="11391" y="6322"/>
                    <a:pt x="10776" y="5980"/>
                    <a:pt x="10264" y="5671"/>
                  </a:cubicBezTo>
                  <a:cubicBezTo>
                    <a:pt x="9237" y="5091"/>
                    <a:pt x="9237" y="5091"/>
                    <a:pt x="9169" y="5091"/>
                  </a:cubicBezTo>
                  <a:cubicBezTo>
                    <a:pt x="9133" y="5055"/>
                    <a:pt x="7732" y="4850"/>
                    <a:pt x="7322" y="4782"/>
                  </a:cubicBezTo>
                  <a:cubicBezTo>
                    <a:pt x="7310" y="4776"/>
                    <a:pt x="7296" y="4773"/>
                    <a:pt x="7283" y="4773"/>
                  </a:cubicBezTo>
                  <a:cubicBezTo>
                    <a:pt x="7220" y="4773"/>
                    <a:pt x="7149" y="4829"/>
                    <a:pt x="7149" y="4886"/>
                  </a:cubicBezTo>
                  <a:cubicBezTo>
                    <a:pt x="7116" y="4954"/>
                    <a:pt x="7149" y="5022"/>
                    <a:pt x="7218" y="5055"/>
                  </a:cubicBezTo>
                  <a:cubicBezTo>
                    <a:pt x="7423" y="5124"/>
                    <a:pt x="7595" y="5228"/>
                    <a:pt x="7732" y="5261"/>
                  </a:cubicBezTo>
                  <a:cubicBezTo>
                    <a:pt x="8211" y="5501"/>
                    <a:pt x="8759" y="5945"/>
                    <a:pt x="8791" y="5980"/>
                  </a:cubicBezTo>
                  <a:cubicBezTo>
                    <a:pt x="10023" y="6733"/>
                    <a:pt x="11391" y="7691"/>
                    <a:pt x="11427" y="7929"/>
                  </a:cubicBezTo>
                  <a:cubicBezTo>
                    <a:pt x="11391" y="8066"/>
                    <a:pt x="11290" y="8375"/>
                    <a:pt x="11016" y="8476"/>
                  </a:cubicBezTo>
                  <a:cubicBezTo>
                    <a:pt x="10951" y="8498"/>
                    <a:pt x="10882" y="8510"/>
                    <a:pt x="10808" y="8510"/>
                  </a:cubicBezTo>
                  <a:cubicBezTo>
                    <a:pt x="10651" y="8510"/>
                    <a:pt x="10473" y="8457"/>
                    <a:pt x="10264" y="8339"/>
                  </a:cubicBezTo>
                  <a:cubicBezTo>
                    <a:pt x="9785" y="8066"/>
                    <a:pt x="9032" y="7655"/>
                    <a:pt x="8485" y="7349"/>
                  </a:cubicBezTo>
                  <a:cubicBezTo>
                    <a:pt x="7801" y="6971"/>
                    <a:pt x="7697" y="6903"/>
                    <a:pt x="7664" y="6903"/>
                  </a:cubicBezTo>
                  <a:cubicBezTo>
                    <a:pt x="7286" y="6733"/>
                    <a:pt x="6774" y="6629"/>
                    <a:pt x="6123" y="6528"/>
                  </a:cubicBezTo>
                  <a:cubicBezTo>
                    <a:pt x="6090" y="6528"/>
                    <a:pt x="6022" y="6560"/>
                    <a:pt x="5986" y="6596"/>
                  </a:cubicBezTo>
                  <a:cubicBezTo>
                    <a:pt x="5918" y="6697"/>
                    <a:pt x="5849" y="6766"/>
                    <a:pt x="5781" y="6834"/>
                  </a:cubicBezTo>
                  <a:cubicBezTo>
                    <a:pt x="5781" y="6870"/>
                    <a:pt x="5748" y="6938"/>
                    <a:pt x="5781" y="6971"/>
                  </a:cubicBezTo>
                  <a:cubicBezTo>
                    <a:pt x="5781" y="7007"/>
                    <a:pt x="5816" y="7039"/>
                    <a:pt x="5849" y="7075"/>
                  </a:cubicBezTo>
                  <a:cubicBezTo>
                    <a:pt x="5953" y="7143"/>
                    <a:pt x="6055" y="7176"/>
                    <a:pt x="6123" y="7212"/>
                  </a:cubicBezTo>
                  <a:cubicBezTo>
                    <a:pt x="6501" y="7450"/>
                    <a:pt x="6911" y="7896"/>
                    <a:pt x="6911" y="7896"/>
                  </a:cubicBezTo>
                  <a:cubicBezTo>
                    <a:pt x="7801" y="8717"/>
                    <a:pt x="8759" y="9743"/>
                    <a:pt x="8759" y="9949"/>
                  </a:cubicBezTo>
                  <a:cubicBezTo>
                    <a:pt x="8690" y="10017"/>
                    <a:pt x="8553" y="10255"/>
                    <a:pt x="8348" y="10291"/>
                  </a:cubicBezTo>
                  <a:cubicBezTo>
                    <a:pt x="8321" y="10296"/>
                    <a:pt x="8293" y="10299"/>
                    <a:pt x="8264" y="10299"/>
                  </a:cubicBezTo>
                  <a:cubicBezTo>
                    <a:pt x="8111" y="10299"/>
                    <a:pt x="7938" y="10223"/>
                    <a:pt x="7765" y="10050"/>
                  </a:cubicBezTo>
                  <a:cubicBezTo>
                    <a:pt x="7459" y="9812"/>
                    <a:pt x="7012" y="9434"/>
                    <a:pt x="6637" y="9092"/>
                  </a:cubicBezTo>
                  <a:cubicBezTo>
                    <a:pt x="5885" y="8408"/>
                    <a:pt x="5885" y="8408"/>
                    <a:pt x="5849" y="8408"/>
                  </a:cubicBezTo>
                  <a:cubicBezTo>
                    <a:pt x="5816" y="8375"/>
                    <a:pt x="4549" y="7896"/>
                    <a:pt x="3865" y="7622"/>
                  </a:cubicBezTo>
                  <a:lnTo>
                    <a:pt x="3797" y="7622"/>
                  </a:lnTo>
                  <a:cubicBezTo>
                    <a:pt x="2565" y="7622"/>
                    <a:pt x="1197" y="7176"/>
                    <a:pt x="617" y="6596"/>
                  </a:cubicBezTo>
                  <a:cubicBezTo>
                    <a:pt x="444" y="6424"/>
                    <a:pt x="307" y="4713"/>
                    <a:pt x="617" y="3755"/>
                  </a:cubicBezTo>
                  <a:cubicBezTo>
                    <a:pt x="890" y="2866"/>
                    <a:pt x="1780" y="745"/>
                    <a:pt x="3797" y="370"/>
                  </a:cubicBezTo>
                  <a:cubicBezTo>
                    <a:pt x="4002" y="334"/>
                    <a:pt x="4243" y="301"/>
                    <a:pt x="4481" y="301"/>
                  </a:cubicBezTo>
                  <a:close/>
                  <a:moveTo>
                    <a:pt x="4431" y="1"/>
                  </a:moveTo>
                  <a:cubicBezTo>
                    <a:pt x="4196" y="1"/>
                    <a:pt x="3962" y="20"/>
                    <a:pt x="3728" y="61"/>
                  </a:cubicBezTo>
                  <a:cubicBezTo>
                    <a:pt x="1539" y="471"/>
                    <a:pt x="617" y="2729"/>
                    <a:pt x="307" y="3654"/>
                  </a:cubicBezTo>
                  <a:cubicBezTo>
                    <a:pt x="1" y="4645"/>
                    <a:pt x="102" y="6528"/>
                    <a:pt x="411" y="6801"/>
                  </a:cubicBezTo>
                  <a:cubicBezTo>
                    <a:pt x="1027" y="7450"/>
                    <a:pt x="2464" y="7896"/>
                    <a:pt x="3797" y="7929"/>
                  </a:cubicBezTo>
                  <a:cubicBezTo>
                    <a:pt x="4481" y="8203"/>
                    <a:pt x="5680" y="8649"/>
                    <a:pt x="5712" y="8681"/>
                  </a:cubicBezTo>
                  <a:cubicBezTo>
                    <a:pt x="5748" y="8717"/>
                    <a:pt x="6090" y="9024"/>
                    <a:pt x="6432" y="9297"/>
                  </a:cubicBezTo>
                  <a:cubicBezTo>
                    <a:pt x="6807" y="9639"/>
                    <a:pt x="7253" y="10017"/>
                    <a:pt x="7560" y="10291"/>
                  </a:cubicBezTo>
                  <a:cubicBezTo>
                    <a:pt x="7801" y="10496"/>
                    <a:pt x="8039" y="10597"/>
                    <a:pt x="8244" y="10597"/>
                  </a:cubicBezTo>
                  <a:lnTo>
                    <a:pt x="8381" y="10597"/>
                  </a:lnTo>
                  <a:cubicBezTo>
                    <a:pt x="8655" y="10529"/>
                    <a:pt x="8860" y="10359"/>
                    <a:pt x="9032" y="10085"/>
                  </a:cubicBezTo>
                  <a:cubicBezTo>
                    <a:pt x="9202" y="9708"/>
                    <a:pt x="8107" y="8580"/>
                    <a:pt x="7149" y="7691"/>
                  </a:cubicBezTo>
                  <a:cubicBezTo>
                    <a:pt x="7116" y="7655"/>
                    <a:pt x="6706" y="7212"/>
                    <a:pt x="6295" y="6971"/>
                  </a:cubicBezTo>
                  <a:cubicBezTo>
                    <a:pt x="6227" y="6938"/>
                    <a:pt x="6191" y="6903"/>
                    <a:pt x="6159" y="6903"/>
                  </a:cubicBezTo>
                  <a:lnTo>
                    <a:pt x="6159" y="6834"/>
                  </a:lnTo>
                  <a:cubicBezTo>
                    <a:pt x="6739" y="6938"/>
                    <a:pt x="7218" y="7039"/>
                    <a:pt x="7527" y="7176"/>
                  </a:cubicBezTo>
                  <a:cubicBezTo>
                    <a:pt x="7595" y="7176"/>
                    <a:pt x="7937" y="7417"/>
                    <a:pt x="8348" y="7622"/>
                  </a:cubicBezTo>
                  <a:cubicBezTo>
                    <a:pt x="8895" y="7929"/>
                    <a:pt x="9612" y="8339"/>
                    <a:pt x="10091" y="8613"/>
                  </a:cubicBezTo>
                  <a:cubicBezTo>
                    <a:pt x="10356" y="8746"/>
                    <a:pt x="10593" y="8821"/>
                    <a:pt x="10811" y="8821"/>
                  </a:cubicBezTo>
                  <a:cubicBezTo>
                    <a:pt x="10930" y="8821"/>
                    <a:pt x="11044" y="8798"/>
                    <a:pt x="11153" y="8750"/>
                  </a:cubicBezTo>
                  <a:cubicBezTo>
                    <a:pt x="11427" y="8649"/>
                    <a:pt x="11632" y="8375"/>
                    <a:pt x="11701" y="7997"/>
                  </a:cubicBezTo>
                  <a:cubicBezTo>
                    <a:pt x="11837" y="7554"/>
                    <a:pt x="10264" y="6528"/>
                    <a:pt x="8964" y="5739"/>
                  </a:cubicBezTo>
                  <a:cubicBezTo>
                    <a:pt x="8928" y="5707"/>
                    <a:pt x="8622" y="5466"/>
                    <a:pt x="8244" y="5228"/>
                  </a:cubicBezTo>
                  <a:lnTo>
                    <a:pt x="8244" y="5228"/>
                  </a:lnTo>
                  <a:cubicBezTo>
                    <a:pt x="8723" y="5296"/>
                    <a:pt x="9101" y="5365"/>
                    <a:pt x="9101" y="5365"/>
                  </a:cubicBezTo>
                  <a:cubicBezTo>
                    <a:pt x="9169" y="5397"/>
                    <a:pt x="9648" y="5671"/>
                    <a:pt x="10127" y="5945"/>
                  </a:cubicBezTo>
                  <a:cubicBezTo>
                    <a:pt x="10639" y="6218"/>
                    <a:pt x="11222" y="6560"/>
                    <a:pt x="11665" y="6801"/>
                  </a:cubicBezTo>
                  <a:cubicBezTo>
                    <a:pt x="11909" y="6934"/>
                    <a:pt x="12138" y="7009"/>
                    <a:pt x="12352" y="7009"/>
                  </a:cubicBezTo>
                  <a:cubicBezTo>
                    <a:pt x="12470" y="7009"/>
                    <a:pt x="12583" y="6987"/>
                    <a:pt x="12691" y="6938"/>
                  </a:cubicBezTo>
                  <a:cubicBezTo>
                    <a:pt x="12965" y="6834"/>
                    <a:pt x="13170" y="6560"/>
                    <a:pt x="13274" y="6218"/>
                  </a:cubicBezTo>
                  <a:cubicBezTo>
                    <a:pt x="13375" y="5739"/>
                    <a:pt x="11837" y="4713"/>
                    <a:pt x="10502" y="3892"/>
                  </a:cubicBezTo>
                  <a:cubicBezTo>
                    <a:pt x="10433" y="3859"/>
                    <a:pt x="9818" y="3449"/>
                    <a:pt x="9237" y="3380"/>
                  </a:cubicBezTo>
                  <a:cubicBezTo>
                    <a:pt x="9101" y="3380"/>
                    <a:pt x="8723" y="3276"/>
                    <a:pt x="7732" y="3003"/>
                  </a:cubicBezTo>
                  <a:cubicBezTo>
                    <a:pt x="7765" y="2934"/>
                    <a:pt x="7765" y="2901"/>
                    <a:pt x="7765" y="2833"/>
                  </a:cubicBezTo>
                  <a:cubicBezTo>
                    <a:pt x="8449" y="2833"/>
                    <a:pt x="9101" y="2833"/>
                    <a:pt x="9101" y="2797"/>
                  </a:cubicBezTo>
                  <a:cubicBezTo>
                    <a:pt x="9169" y="2833"/>
                    <a:pt x="9716" y="3003"/>
                    <a:pt x="10228" y="3208"/>
                  </a:cubicBezTo>
                  <a:cubicBezTo>
                    <a:pt x="10776" y="3380"/>
                    <a:pt x="11427" y="3618"/>
                    <a:pt x="11870" y="3755"/>
                  </a:cubicBezTo>
                  <a:cubicBezTo>
                    <a:pt x="12071" y="3833"/>
                    <a:pt x="12251" y="3868"/>
                    <a:pt x="12413" y="3868"/>
                  </a:cubicBezTo>
                  <a:cubicBezTo>
                    <a:pt x="12611" y="3868"/>
                    <a:pt x="12782" y="3816"/>
                    <a:pt x="12932" y="3722"/>
                  </a:cubicBezTo>
                  <a:cubicBezTo>
                    <a:pt x="13170" y="3550"/>
                    <a:pt x="13343" y="3244"/>
                    <a:pt x="13375" y="2901"/>
                  </a:cubicBezTo>
                  <a:cubicBezTo>
                    <a:pt x="13411" y="2422"/>
                    <a:pt x="11665" y="1670"/>
                    <a:pt x="10228" y="1123"/>
                  </a:cubicBezTo>
                  <a:cubicBezTo>
                    <a:pt x="10197" y="1123"/>
                    <a:pt x="9584" y="846"/>
                    <a:pt x="8996" y="846"/>
                  </a:cubicBezTo>
                  <a:cubicBezTo>
                    <a:pt x="8963" y="846"/>
                    <a:pt x="8929" y="847"/>
                    <a:pt x="8895" y="849"/>
                  </a:cubicBezTo>
                  <a:cubicBezTo>
                    <a:pt x="8878" y="850"/>
                    <a:pt x="8860" y="851"/>
                    <a:pt x="8839" y="851"/>
                  </a:cubicBezTo>
                  <a:cubicBezTo>
                    <a:pt x="8325" y="851"/>
                    <a:pt x="6784" y="465"/>
                    <a:pt x="6191" y="301"/>
                  </a:cubicBezTo>
                  <a:lnTo>
                    <a:pt x="6123" y="301"/>
                  </a:lnTo>
                  <a:cubicBezTo>
                    <a:pt x="5546" y="109"/>
                    <a:pt x="4986" y="1"/>
                    <a:pt x="4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2"/>
            <p:cNvSpPr/>
            <p:nvPr/>
          </p:nvSpPr>
          <p:spPr>
            <a:xfrm>
              <a:off x="5740875" y="2525425"/>
              <a:ext cx="59000" cy="270275"/>
            </a:xfrm>
            <a:custGeom>
              <a:avLst/>
              <a:gdLst/>
              <a:ahLst/>
              <a:cxnLst/>
              <a:rect l="l" t="t" r="r" b="b"/>
              <a:pathLst>
                <a:path w="2360" h="10811" extrusionOk="0">
                  <a:moveTo>
                    <a:pt x="2360" y="0"/>
                  </a:moveTo>
                  <a:lnTo>
                    <a:pt x="1" y="10810"/>
                  </a:lnTo>
                  <a:cubicBezTo>
                    <a:pt x="1744" y="8791"/>
                    <a:pt x="2360" y="1"/>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2"/>
            <p:cNvSpPr/>
            <p:nvPr/>
          </p:nvSpPr>
          <p:spPr>
            <a:xfrm>
              <a:off x="5734050" y="2519400"/>
              <a:ext cx="71850" cy="282250"/>
            </a:xfrm>
            <a:custGeom>
              <a:avLst/>
              <a:gdLst/>
              <a:ahLst/>
              <a:cxnLst/>
              <a:rect l="l" t="t" r="r" b="b"/>
              <a:pathLst>
                <a:path w="2874" h="11290" extrusionOk="0">
                  <a:moveTo>
                    <a:pt x="2668" y="0"/>
                  </a:moveTo>
                  <a:cubicBezTo>
                    <a:pt x="2532" y="0"/>
                    <a:pt x="2428" y="104"/>
                    <a:pt x="2428" y="205"/>
                  </a:cubicBezTo>
                  <a:cubicBezTo>
                    <a:pt x="2395" y="309"/>
                    <a:pt x="1779" y="8963"/>
                    <a:pt x="101" y="10914"/>
                  </a:cubicBezTo>
                  <a:cubicBezTo>
                    <a:pt x="0" y="11016"/>
                    <a:pt x="33" y="11153"/>
                    <a:pt x="137" y="11221"/>
                  </a:cubicBezTo>
                  <a:cubicBezTo>
                    <a:pt x="170" y="11257"/>
                    <a:pt x="205" y="11289"/>
                    <a:pt x="274" y="11289"/>
                  </a:cubicBezTo>
                  <a:cubicBezTo>
                    <a:pt x="342" y="11289"/>
                    <a:pt x="411" y="11257"/>
                    <a:pt x="443" y="11221"/>
                  </a:cubicBezTo>
                  <a:cubicBezTo>
                    <a:pt x="2222" y="9168"/>
                    <a:pt x="2838" y="616"/>
                    <a:pt x="2874" y="241"/>
                  </a:cubicBezTo>
                  <a:cubicBezTo>
                    <a:pt x="2874" y="137"/>
                    <a:pt x="2770" y="0"/>
                    <a:pt x="2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2"/>
            <p:cNvSpPr/>
            <p:nvPr/>
          </p:nvSpPr>
          <p:spPr>
            <a:xfrm>
              <a:off x="4865125" y="2580975"/>
              <a:ext cx="50425" cy="208700"/>
            </a:xfrm>
            <a:custGeom>
              <a:avLst/>
              <a:gdLst/>
              <a:ahLst/>
              <a:cxnLst/>
              <a:rect l="l" t="t" r="r" b="b"/>
              <a:pathLst>
                <a:path w="2017" h="8348" extrusionOk="0">
                  <a:moveTo>
                    <a:pt x="0" y="0"/>
                  </a:moveTo>
                  <a:cubicBezTo>
                    <a:pt x="0" y="1"/>
                    <a:pt x="342" y="5989"/>
                    <a:pt x="2017" y="8347"/>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2"/>
            <p:cNvSpPr/>
            <p:nvPr/>
          </p:nvSpPr>
          <p:spPr>
            <a:xfrm>
              <a:off x="4859100" y="2575025"/>
              <a:ext cx="63300" cy="220675"/>
            </a:xfrm>
            <a:custGeom>
              <a:avLst/>
              <a:gdLst/>
              <a:ahLst/>
              <a:cxnLst/>
              <a:rect l="l" t="t" r="r" b="b"/>
              <a:pathLst>
                <a:path w="2532" h="8827" extrusionOk="0">
                  <a:moveTo>
                    <a:pt x="205" y="0"/>
                  </a:moveTo>
                  <a:cubicBezTo>
                    <a:pt x="104" y="0"/>
                    <a:pt x="0" y="101"/>
                    <a:pt x="0" y="238"/>
                  </a:cubicBezTo>
                  <a:cubicBezTo>
                    <a:pt x="0" y="479"/>
                    <a:pt x="378" y="6328"/>
                    <a:pt x="2088" y="8722"/>
                  </a:cubicBezTo>
                  <a:cubicBezTo>
                    <a:pt x="2121" y="8791"/>
                    <a:pt x="2190" y="8826"/>
                    <a:pt x="2258" y="8826"/>
                  </a:cubicBezTo>
                  <a:cubicBezTo>
                    <a:pt x="2294" y="8826"/>
                    <a:pt x="2362" y="8791"/>
                    <a:pt x="2395" y="8758"/>
                  </a:cubicBezTo>
                  <a:cubicBezTo>
                    <a:pt x="2499" y="8689"/>
                    <a:pt x="2532" y="8553"/>
                    <a:pt x="2463" y="8449"/>
                  </a:cubicBezTo>
                  <a:cubicBezTo>
                    <a:pt x="821" y="6158"/>
                    <a:pt x="446" y="274"/>
                    <a:pt x="446" y="205"/>
                  </a:cubicBezTo>
                  <a:cubicBezTo>
                    <a:pt x="446" y="101"/>
                    <a:pt x="342"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214;p111">
            <a:extLst>
              <a:ext uri="{FF2B5EF4-FFF2-40B4-BE49-F238E27FC236}">
                <a16:creationId xmlns:a16="http://schemas.microsoft.com/office/drawing/2014/main" id="{6675CB21-3F15-780E-2722-EE05695853B6}"/>
              </a:ext>
            </a:extLst>
          </p:cNvPr>
          <p:cNvSpPr/>
          <p:nvPr/>
        </p:nvSpPr>
        <p:spPr>
          <a:xfrm>
            <a:off x="803519" y="1245473"/>
            <a:ext cx="250012" cy="190983"/>
          </a:xfrm>
          <a:custGeom>
            <a:avLst/>
            <a:gdLst/>
            <a:ahLst/>
            <a:cxnLst/>
            <a:rect l="l" t="t" r="r" b="b"/>
            <a:pathLst>
              <a:path w="5338" h="1882" extrusionOk="0">
                <a:moveTo>
                  <a:pt x="5069" y="1"/>
                </a:moveTo>
                <a:cubicBezTo>
                  <a:pt x="4984" y="1"/>
                  <a:pt x="4915" y="47"/>
                  <a:pt x="4891" y="139"/>
                </a:cubicBezTo>
                <a:cubicBezTo>
                  <a:pt x="4859" y="139"/>
                  <a:pt x="4207" y="1302"/>
                  <a:pt x="2669" y="1439"/>
                </a:cubicBezTo>
                <a:cubicBezTo>
                  <a:pt x="2609" y="1443"/>
                  <a:pt x="2551" y="1445"/>
                  <a:pt x="2494" y="1445"/>
                </a:cubicBezTo>
                <a:cubicBezTo>
                  <a:pt x="1140" y="1445"/>
                  <a:pt x="480" y="341"/>
                  <a:pt x="480" y="276"/>
                </a:cubicBezTo>
                <a:cubicBezTo>
                  <a:pt x="436" y="209"/>
                  <a:pt x="363" y="171"/>
                  <a:pt x="290" y="171"/>
                </a:cubicBezTo>
                <a:cubicBezTo>
                  <a:pt x="249" y="171"/>
                  <a:pt x="208" y="183"/>
                  <a:pt x="170" y="207"/>
                </a:cubicBezTo>
                <a:cubicBezTo>
                  <a:pt x="34" y="276"/>
                  <a:pt x="1" y="412"/>
                  <a:pt x="69" y="514"/>
                </a:cubicBezTo>
                <a:cubicBezTo>
                  <a:pt x="102" y="549"/>
                  <a:pt x="855" y="1882"/>
                  <a:pt x="2497" y="1882"/>
                </a:cubicBezTo>
                <a:lnTo>
                  <a:pt x="2702" y="1882"/>
                </a:lnTo>
                <a:cubicBezTo>
                  <a:pt x="4481" y="1745"/>
                  <a:pt x="5234" y="412"/>
                  <a:pt x="5269" y="344"/>
                </a:cubicBezTo>
                <a:cubicBezTo>
                  <a:pt x="5338" y="240"/>
                  <a:pt x="5302" y="103"/>
                  <a:pt x="5201" y="35"/>
                </a:cubicBezTo>
                <a:cubicBezTo>
                  <a:pt x="5155" y="12"/>
                  <a:pt x="5110"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53"/>
        <p:cNvGrpSpPr/>
        <p:nvPr/>
      </p:nvGrpSpPr>
      <p:grpSpPr>
        <a:xfrm>
          <a:off x="0" y="0"/>
          <a:ext cx="0" cy="0"/>
          <a:chOff x="0" y="0"/>
          <a:chExt cx="0" cy="0"/>
        </a:xfrm>
      </p:grpSpPr>
      <p:pic>
        <p:nvPicPr>
          <p:cNvPr id="5" name="صورة 4">
            <a:extLst>
              <a:ext uri="{FF2B5EF4-FFF2-40B4-BE49-F238E27FC236}">
                <a16:creationId xmlns:a16="http://schemas.microsoft.com/office/drawing/2014/main" id="{8A80097F-E37D-5EAD-CA17-4AC154B4F476}"/>
              </a:ext>
            </a:extLst>
          </p:cNvPr>
          <p:cNvPicPr>
            <a:picLocks noChangeAspect="1"/>
          </p:cNvPicPr>
          <p:nvPr/>
        </p:nvPicPr>
        <p:blipFill>
          <a:blip r:embed="rId3"/>
          <a:stretch>
            <a:fillRect/>
          </a:stretch>
        </p:blipFill>
        <p:spPr>
          <a:xfrm>
            <a:off x="1915717" y="130628"/>
            <a:ext cx="5312566" cy="4876801"/>
          </a:xfrm>
          <a:prstGeom prst="rect">
            <a:avLst/>
          </a:prstGeom>
        </p:spPr>
      </p:pic>
    </p:spTree>
    <p:extLst>
      <p:ext uri="{BB962C8B-B14F-4D97-AF65-F5344CB8AC3E}">
        <p14:creationId xmlns:p14="http://schemas.microsoft.com/office/powerpoint/2010/main" val="4205358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26"/>
        <p:cNvGrpSpPr/>
        <p:nvPr/>
      </p:nvGrpSpPr>
      <p:grpSpPr>
        <a:xfrm>
          <a:off x="0" y="0"/>
          <a:ext cx="0" cy="0"/>
          <a:chOff x="0" y="0"/>
          <a:chExt cx="0" cy="0"/>
        </a:xfrm>
      </p:grpSpPr>
      <p:sp>
        <p:nvSpPr>
          <p:cNvPr id="2727" name="Google Shape;2727;p131"/>
          <p:cNvSpPr txBox="1">
            <a:spLocks noGrp="1"/>
          </p:cNvSpPr>
          <p:nvPr>
            <p:ph type="title" idx="2"/>
          </p:nvPr>
        </p:nvSpPr>
        <p:spPr>
          <a:xfrm>
            <a:off x="713229" y="315950"/>
            <a:ext cx="991800" cy="9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en-US" dirty="0"/>
              <a:t>5</a:t>
            </a:r>
            <a:endParaRPr dirty="0"/>
          </a:p>
        </p:txBody>
      </p:sp>
      <p:grpSp>
        <p:nvGrpSpPr>
          <p:cNvPr id="2729" name="Google Shape;2729;p131"/>
          <p:cNvGrpSpPr/>
          <p:nvPr/>
        </p:nvGrpSpPr>
        <p:grpSpPr>
          <a:xfrm>
            <a:off x="5587457" y="465342"/>
            <a:ext cx="3655029" cy="4947515"/>
            <a:chOff x="2640400" y="1412900"/>
            <a:chExt cx="2546825" cy="3447200"/>
          </a:xfrm>
        </p:grpSpPr>
        <p:sp>
          <p:nvSpPr>
            <p:cNvPr id="2730" name="Google Shape;2730;p131"/>
            <p:cNvSpPr/>
            <p:nvPr/>
          </p:nvSpPr>
          <p:spPr>
            <a:xfrm>
              <a:off x="4460850" y="4501175"/>
              <a:ext cx="707200" cy="303550"/>
            </a:xfrm>
            <a:custGeom>
              <a:avLst/>
              <a:gdLst/>
              <a:ahLst/>
              <a:cxnLst/>
              <a:rect l="l" t="t" r="r" b="b"/>
              <a:pathLst>
                <a:path w="28288" h="12142" extrusionOk="0">
                  <a:moveTo>
                    <a:pt x="20315" y="0"/>
                  </a:moveTo>
                  <a:cubicBezTo>
                    <a:pt x="17080" y="2102"/>
                    <a:pt x="13610" y="3936"/>
                    <a:pt x="10275" y="5871"/>
                  </a:cubicBezTo>
                  <a:cubicBezTo>
                    <a:pt x="6872" y="7872"/>
                    <a:pt x="3470" y="9907"/>
                    <a:pt x="1" y="11809"/>
                  </a:cubicBezTo>
                  <a:cubicBezTo>
                    <a:pt x="2269" y="11708"/>
                    <a:pt x="4504" y="11675"/>
                    <a:pt x="6739" y="11675"/>
                  </a:cubicBezTo>
                  <a:cubicBezTo>
                    <a:pt x="10442" y="11708"/>
                    <a:pt x="14111" y="11842"/>
                    <a:pt x="17780" y="11909"/>
                  </a:cubicBezTo>
                  <a:cubicBezTo>
                    <a:pt x="19049" y="11950"/>
                    <a:pt x="20713" y="12141"/>
                    <a:pt x="22370" y="12141"/>
                  </a:cubicBezTo>
                  <a:cubicBezTo>
                    <a:pt x="24765" y="12141"/>
                    <a:pt x="27144" y="11741"/>
                    <a:pt x="28288" y="9907"/>
                  </a:cubicBezTo>
                  <a:lnTo>
                    <a:pt x="27954" y="9840"/>
                  </a:lnTo>
                  <a:cubicBezTo>
                    <a:pt x="27620" y="9774"/>
                    <a:pt x="27687" y="9373"/>
                    <a:pt x="27954" y="9273"/>
                  </a:cubicBezTo>
                  <a:cubicBezTo>
                    <a:pt x="25185" y="6371"/>
                    <a:pt x="22650" y="3236"/>
                    <a:pt x="2031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1"/>
            <p:cNvSpPr/>
            <p:nvPr/>
          </p:nvSpPr>
          <p:spPr>
            <a:xfrm>
              <a:off x="4679025" y="4335250"/>
              <a:ext cx="70300" cy="86150"/>
            </a:xfrm>
            <a:custGeom>
              <a:avLst/>
              <a:gdLst/>
              <a:ahLst/>
              <a:cxnLst/>
              <a:rect l="l" t="t" r="r" b="b"/>
              <a:pathLst>
                <a:path w="2812" h="3446" extrusionOk="0">
                  <a:moveTo>
                    <a:pt x="2495" y="0"/>
                  </a:moveTo>
                  <a:cubicBezTo>
                    <a:pt x="2446" y="0"/>
                    <a:pt x="2394" y="20"/>
                    <a:pt x="2348" y="66"/>
                  </a:cubicBezTo>
                  <a:cubicBezTo>
                    <a:pt x="1881" y="466"/>
                    <a:pt x="1481" y="1000"/>
                    <a:pt x="1181" y="1567"/>
                  </a:cubicBezTo>
                  <a:cubicBezTo>
                    <a:pt x="881" y="1433"/>
                    <a:pt x="580" y="1300"/>
                    <a:pt x="314" y="1166"/>
                  </a:cubicBezTo>
                  <a:cubicBezTo>
                    <a:pt x="289" y="1158"/>
                    <a:pt x="266" y="1155"/>
                    <a:pt x="244" y="1155"/>
                  </a:cubicBezTo>
                  <a:cubicBezTo>
                    <a:pt x="85" y="1155"/>
                    <a:pt x="0" y="1345"/>
                    <a:pt x="147" y="1433"/>
                  </a:cubicBezTo>
                  <a:cubicBezTo>
                    <a:pt x="447" y="1600"/>
                    <a:pt x="714" y="1767"/>
                    <a:pt x="1014" y="1900"/>
                  </a:cubicBezTo>
                  <a:cubicBezTo>
                    <a:pt x="814" y="2367"/>
                    <a:pt x="647" y="2834"/>
                    <a:pt x="580" y="3268"/>
                  </a:cubicBezTo>
                  <a:cubicBezTo>
                    <a:pt x="580" y="3357"/>
                    <a:pt x="669" y="3446"/>
                    <a:pt x="748" y="3446"/>
                  </a:cubicBezTo>
                  <a:cubicBezTo>
                    <a:pt x="788" y="3446"/>
                    <a:pt x="825" y="3424"/>
                    <a:pt x="847" y="3368"/>
                  </a:cubicBezTo>
                  <a:cubicBezTo>
                    <a:pt x="1047" y="2968"/>
                    <a:pt x="1214" y="2534"/>
                    <a:pt x="1414" y="2134"/>
                  </a:cubicBezTo>
                  <a:cubicBezTo>
                    <a:pt x="1748" y="2301"/>
                    <a:pt x="2048" y="2467"/>
                    <a:pt x="2382" y="2634"/>
                  </a:cubicBezTo>
                  <a:cubicBezTo>
                    <a:pt x="2414" y="2653"/>
                    <a:pt x="2447" y="2661"/>
                    <a:pt x="2478" y="2661"/>
                  </a:cubicBezTo>
                  <a:cubicBezTo>
                    <a:pt x="2671" y="2661"/>
                    <a:pt x="2811" y="2349"/>
                    <a:pt x="2582" y="2234"/>
                  </a:cubicBezTo>
                  <a:cubicBezTo>
                    <a:pt x="2282" y="2100"/>
                    <a:pt x="1948" y="1934"/>
                    <a:pt x="1614" y="1767"/>
                  </a:cubicBezTo>
                  <a:cubicBezTo>
                    <a:pt x="1915" y="1267"/>
                    <a:pt x="2315" y="866"/>
                    <a:pt x="2682" y="399"/>
                  </a:cubicBezTo>
                  <a:cubicBezTo>
                    <a:pt x="2810" y="219"/>
                    <a:pt x="2662" y="0"/>
                    <a:pt x="249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1"/>
            <p:cNvSpPr/>
            <p:nvPr/>
          </p:nvSpPr>
          <p:spPr>
            <a:xfrm>
              <a:off x="4621800" y="4301225"/>
              <a:ext cx="177650" cy="160775"/>
            </a:xfrm>
            <a:custGeom>
              <a:avLst/>
              <a:gdLst/>
              <a:ahLst/>
              <a:cxnLst/>
              <a:rect l="l" t="t" r="r" b="b"/>
              <a:pathLst>
                <a:path w="7106" h="6431" extrusionOk="0">
                  <a:moveTo>
                    <a:pt x="4004" y="614"/>
                  </a:moveTo>
                  <a:cubicBezTo>
                    <a:pt x="4812" y="614"/>
                    <a:pt x="5550" y="1052"/>
                    <a:pt x="5905" y="2094"/>
                  </a:cubicBezTo>
                  <a:cubicBezTo>
                    <a:pt x="6339" y="3361"/>
                    <a:pt x="5872" y="4829"/>
                    <a:pt x="4671" y="5496"/>
                  </a:cubicBezTo>
                  <a:cubicBezTo>
                    <a:pt x="4269" y="5727"/>
                    <a:pt x="3828" y="5837"/>
                    <a:pt x="3393" y="5837"/>
                  </a:cubicBezTo>
                  <a:cubicBezTo>
                    <a:pt x="2384" y="5837"/>
                    <a:pt x="1408" y="5244"/>
                    <a:pt x="1035" y="4195"/>
                  </a:cubicBezTo>
                  <a:cubicBezTo>
                    <a:pt x="534" y="2761"/>
                    <a:pt x="1502" y="1660"/>
                    <a:pt x="2703" y="1060"/>
                  </a:cubicBezTo>
                  <a:cubicBezTo>
                    <a:pt x="2769" y="1060"/>
                    <a:pt x="2769" y="993"/>
                    <a:pt x="2769" y="926"/>
                  </a:cubicBezTo>
                  <a:cubicBezTo>
                    <a:pt x="3172" y="725"/>
                    <a:pt x="3597" y="614"/>
                    <a:pt x="4004" y="614"/>
                  </a:cubicBezTo>
                  <a:close/>
                  <a:moveTo>
                    <a:pt x="4003" y="1"/>
                  </a:moveTo>
                  <a:cubicBezTo>
                    <a:pt x="3135" y="1"/>
                    <a:pt x="2229" y="417"/>
                    <a:pt x="1568" y="1160"/>
                  </a:cubicBezTo>
                  <a:cubicBezTo>
                    <a:pt x="468" y="1860"/>
                    <a:pt x="1" y="3395"/>
                    <a:pt x="601" y="4662"/>
                  </a:cubicBezTo>
                  <a:cubicBezTo>
                    <a:pt x="1126" y="5780"/>
                    <a:pt x="2244" y="6430"/>
                    <a:pt x="3400" y="6430"/>
                  </a:cubicBezTo>
                  <a:cubicBezTo>
                    <a:pt x="3934" y="6430"/>
                    <a:pt x="4476" y="6292"/>
                    <a:pt x="4971" y="5997"/>
                  </a:cubicBezTo>
                  <a:cubicBezTo>
                    <a:pt x="6605" y="5063"/>
                    <a:pt x="7106" y="3028"/>
                    <a:pt x="6238" y="1393"/>
                  </a:cubicBezTo>
                  <a:cubicBezTo>
                    <a:pt x="5733" y="433"/>
                    <a:pt x="4888" y="1"/>
                    <a:pt x="4003"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1"/>
            <p:cNvSpPr/>
            <p:nvPr/>
          </p:nvSpPr>
          <p:spPr>
            <a:xfrm>
              <a:off x="4555400" y="3230975"/>
              <a:ext cx="87275" cy="16750"/>
            </a:xfrm>
            <a:custGeom>
              <a:avLst/>
              <a:gdLst/>
              <a:ahLst/>
              <a:cxnLst/>
              <a:rect l="l" t="t" r="r" b="b"/>
              <a:pathLst>
                <a:path w="3491" h="670" extrusionOk="0">
                  <a:moveTo>
                    <a:pt x="122" y="1"/>
                  </a:moveTo>
                  <a:cubicBezTo>
                    <a:pt x="17" y="1"/>
                    <a:pt x="0" y="144"/>
                    <a:pt x="122" y="205"/>
                  </a:cubicBezTo>
                  <a:cubicBezTo>
                    <a:pt x="837" y="501"/>
                    <a:pt x="1663" y="670"/>
                    <a:pt x="2476" y="670"/>
                  </a:cubicBezTo>
                  <a:cubicBezTo>
                    <a:pt x="2762" y="670"/>
                    <a:pt x="3046" y="649"/>
                    <a:pt x="3324" y="605"/>
                  </a:cubicBezTo>
                  <a:cubicBezTo>
                    <a:pt x="3491" y="572"/>
                    <a:pt x="3457" y="272"/>
                    <a:pt x="3290" y="272"/>
                  </a:cubicBezTo>
                  <a:cubicBezTo>
                    <a:pt x="3031" y="288"/>
                    <a:pt x="2778" y="296"/>
                    <a:pt x="2530" y="296"/>
                  </a:cubicBezTo>
                  <a:cubicBezTo>
                    <a:pt x="1727" y="296"/>
                    <a:pt x="970" y="209"/>
                    <a:pt x="155" y="5"/>
                  </a:cubicBezTo>
                  <a:cubicBezTo>
                    <a:pt x="143" y="2"/>
                    <a:pt x="132" y="1"/>
                    <a:pt x="122"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1"/>
            <p:cNvSpPr/>
            <p:nvPr/>
          </p:nvSpPr>
          <p:spPr>
            <a:xfrm>
              <a:off x="4170650" y="3638875"/>
              <a:ext cx="1700" cy="875"/>
            </a:xfrm>
            <a:custGeom>
              <a:avLst/>
              <a:gdLst/>
              <a:ahLst/>
              <a:cxnLst/>
              <a:rect l="l" t="t" r="r" b="b"/>
              <a:pathLst>
                <a:path w="68" h="35" extrusionOk="0">
                  <a:moveTo>
                    <a:pt x="0" y="1"/>
                  </a:moveTo>
                  <a:cubicBezTo>
                    <a:pt x="34" y="34"/>
                    <a:pt x="34" y="34"/>
                    <a:pt x="67" y="34"/>
                  </a:cubicBezTo>
                  <a:lnTo>
                    <a:pt x="6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1"/>
            <p:cNvSpPr/>
            <p:nvPr/>
          </p:nvSpPr>
          <p:spPr>
            <a:xfrm>
              <a:off x="3940475" y="3639725"/>
              <a:ext cx="75100" cy="5225"/>
            </a:xfrm>
            <a:custGeom>
              <a:avLst/>
              <a:gdLst/>
              <a:ahLst/>
              <a:cxnLst/>
              <a:rect l="l" t="t" r="r" b="b"/>
              <a:pathLst>
                <a:path w="3004" h="209" extrusionOk="0">
                  <a:moveTo>
                    <a:pt x="1" y="0"/>
                  </a:moveTo>
                  <a:cubicBezTo>
                    <a:pt x="368" y="100"/>
                    <a:pt x="768" y="167"/>
                    <a:pt x="1168" y="200"/>
                  </a:cubicBezTo>
                  <a:cubicBezTo>
                    <a:pt x="1280" y="206"/>
                    <a:pt x="1389" y="209"/>
                    <a:pt x="1497" y="209"/>
                  </a:cubicBezTo>
                  <a:cubicBezTo>
                    <a:pt x="2035" y="209"/>
                    <a:pt x="2530" y="139"/>
                    <a:pt x="300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1"/>
            <p:cNvSpPr/>
            <p:nvPr/>
          </p:nvSpPr>
          <p:spPr>
            <a:xfrm>
              <a:off x="3768700" y="3639725"/>
              <a:ext cx="17525" cy="12525"/>
            </a:xfrm>
            <a:custGeom>
              <a:avLst/>
              <a:gdLst/>
              <a:ahLst/>
              <a:cxnLst/>
              <a:rect l="l" t="t" r="r" b="b"/>
              <a:pathLst>
                <a:path w="701" h="501" extrusionOk="0">
                  <a:moveTo>
                    <a:pt x="0" y="0"/>
                  </a:moveTo>
                  <a:cubicBezTo>
                    <a:pt x="0" y="167"/>
                    <a:pt x="0" y="300"/>
                    <a:pt x="0" y="434"/>
                  </a:cubicBezTo>
                  <a:cubicBezTo>
                    <a:pt x="34" y="434"/>
                    <a:pt x="100" y="434"/>
                    <a:pt x="134" y="467"/>
                  </a:cubicBezTo>
                  <a:cubicBezTo>
                    <a:pt x="301" y="467"/>
                    <a:pt x="501" y="467"/>
                    <a:pt x="667" y="500"/>
                  </a:cubicBezTo>
                  <a:cubicBezTo>
                    <a:pt x="667" y="334"/>
                    <a:pt x="701" y="167"/>
                    <a:pt x="701"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1"/>
            <p:cNvSpPr/>
            <p:nvPr/>
          </p:nvSpPr>
          <p:spPr>
            <a:xfrm>
              <a:off x="3716225" y="3715200"/>
              <a:ext cx="151725" cy="139275"/>
            </a:xfrm>
            <a:custGeom>
              <a:avLst/>
              <a:gdLst/>
              <a:ahLst/>
              <a:cxnLst/>
              <a:rect l="l" t="t" r="r" b="b"/>
              <a:pathLst>
                <a:path w="6069" h="5571" extrusionOk="0">
                  <a:moveTo>
                    <a:pt x="2992" y="578"/>
                  </a:moveTo>
                  <a:cubicBezTo>
                    <a:pt x="4083" y="578"/>
                    <a:pt x="5046" y="1119"/>
                    <a:pt x="5235" y="2285"/>
                  </a:cubicBezTo>
                  <a:cubicBezTo>
                    <a:pt x="5468" y="3519"/>
                    <a:pt x="4534" y="4720"/>
                    <a:pt x="3334" y="4953"/>
                  </a:cubicBezTo>
                  <a:cubicBezTo>
                    <a:pt x="3194" y="4983"/>
                    <a:pt x="3054" y="4997"/>
                    <a:pt x="2915" y="4997"/>
                  </a:cubicBezTo>
                  <a:cubicBezTo>
                    <a:pt x="1782" y="4997"/>
                    <a:pt x="695" y="4073"/>
                    <a:pt x="665" y="2885"/>
                  </a:cubicBezTo>
                  <a:cubicBezTo>
                    <a:pt x="632" y="1684"/>
                    <a:pt x="1699" y="917"/>
                    <a:pt x="2733" y="617"/>
                  </a:cubicBezTo>
                  <a:cubicBezTo>
                    <a:pt x="2766" y="617"/>
                    <a:pt x="2766" y="584"/>
                    <a:pt x="2766" y="584"/>
                  </a:cubicBezTo>
                  <a:lnTo>
                    <a:pt x="2800" y="584"/>
                  </a:lnTo>
                  <a:cubicBezTo>
                    <a:pt x="2864" y="580"/>
                    <a:pt x="2929" y="578"/>
                    <a:pt x="2992" y="578"/>
                  </a:cubicBezTo>
                  <a:close/>
                  <a:moveTo>
                    <a:pt x="3337" y="0"/>
                  </a:moveTo>
                  <a:cubicBezTo>
                    <a:pt x="3138" y="0"/>
                    <a:pt x="2935" y="27"/>
                    <a:pt x="2733" y="83"/>
                  </a:cubicBezTo>
                  <a:cubicBezTo>
                    <a:pt x="2633" y="117"/>
                    <a:pt x="2566" y="217"/>
                    <a:pt x="2566" y="317"/>
                  </a:cubicBezTo>
                  <a:cubicBezTo>
                    <a:pt x="2533" y="315"/>
                    <a:pt x="2501" y="315"/>
                    <a:pt x="2468" y="315"/>
                  </a:cubicBezTo>
                  <a:cubicBezTo>
                    <a:pt x="1080" y="315"/>
                    <a:pt x="0" y="1683"/>
                    <a:pt x="98" y="3052"/>
                  </a:cubicBezTo>
                  <a:cubicBezTo>
                    <a:pt x="191" y="4514"/>
                    <a:pt x="1475" y="5571"/>
                    <a:pt x="2892" y="5571"/>
                  </a:cubicBezTo>
                  <a:cubicBezTo>
                    <a:pt x="2994" y="5571"/>
                    <a:pt x="3097" y="5565"/>
                    <a:pt x="3200" y="5554"/>
                  </a:cubicBezTo>
                  <a:cubicBezTo>
                    <a:pt x="4835" y="5387"/>
                    <a:pt x="6069" y="3886"/>
                    <a:pt x="5835" y="2252"/>
                  </a:cubicBezTo>
                  <a:cubicBezTo>
                    <a:pt x="5663" y="990"/>
                    <a:pt x="4556" y="0"/>
                    <a:pt x="333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1"/>
            <p:cNvSpPr/>
            <p:nvPr/>
          </p:nvSpPr>
          <p:spPr>
            <a:xfrm>
              <a:off x="3574400" y="1517500"/>
              <a:ext cx="433650" cy="59450"/>
            </a:xfrm>
            <a:custGeom>
              <a:avLst/>
              <a:gdLst/>
              <a:ahLst/>
              <a:cxnLst/>
              <a:rect l="l" t="t" r="r" b="b"/>
              <a:pathLst>
                <a:path w="17346" h="2378" extrusionOk="0">
                  <a:moveTo>
                    <a:pt x="16545" y="562"/>
                  </a:moveTo>
                  <a:cubicBezTo>
                    <a:pt x="16779" y="762"/>
                    <a:pt x="16912" y="1096"/>
                    <a:pt x="16879" y="1363"/>
                  </a:cubicBezTo>
                  <a:cubicBezTo>
                    <a:pt x="11408" y="1796"/>
                    <a:pt x="5938" y="1663"/>
                    <a:pt x="434" y="1830"/>
                  </a:cubicBezTo>
                  <a:cubicBezTo>
                    <a:pt x="367" y="1496"/>
                    <a:pt x="400" y="1129"/>
                    <a:pt x="500" y="796"/>
                  </a:cubicBezTo>
                  <a:cubicBezTo>
                    <a:pt x="1872" y="848"/>
                    <a:pt x="3250" y="868"/>
                    <a:pt x="4632" y="868"/>
                  </a:cubicBezTo>
                  <a:cubicBezTo>
                    <a:pt x="8559" y="868"/>
                    <a:pt x="12513" y="703"/>
                    <a:pt x="16412" y="629"/>
                  </a:cubicBezTo>
                  <a:cubicBezTo>
                    <a:pt x="16479" y="629"/>
                    <a:pt x="16512" y="595"/>
                    <a:pt x="16545" y="562"/>
                  </a:cubicBezTo>
                  <a:close/>
                  <a:moveTo>
                    <a:pt x="16398" y="1"/>
                  </a:moveTo>
                  <a:cubicBezTo>
                    <a:pt x="16339" y="1"/>
                    <a:pt x="16292" y="48"/>
                    <a:pt x="16245" y="95"/>
                  </a:cubicBezTo>
                  <a:cubicBezTo>
                    <a:pt x="11041" y="195"/>
                    <a:pt x="5771" y="128"/>
                    <a:pt x="567" y="529"/>
                  </a:cubicBezTo>
                  <a:cubicBezTo>
                    <a:pt x="589" y="399"/>
                    <a:pt x="470" y="311"/>
                    <a:pt x="366" y="311"/>
                  </a:cubicBezTo>
                  <a:cubicBezTo>
                    <a:pt x="309" y="311"/>
                    <a:pt x="257" y="337"/>
                    <a:pt x="234" y="395"/>
                  </a:cubicBezTo>
                  <a:cubicBezTo>
                    <a:pt x="0" y="929"/>
                    <a:pt x="0" y="1429"/>
                    <a:pt x="234" y="1963"/>
                  </a:cubicBezTo>
                  <a:cubicBezTo>
                    <a:pt x="234" y="1963"/>
                    <a:pt x="267" y="1996"/>
                    <a:pt x="267" y="1996"/>
                  </a:cubicBezTo>
                  <a:cubicBezTo>
                    <a:pt x="300" y="2030"/>
                    <a:pt x="300" y="2063"/>
                    <a:pt x="367" y="2063"/>
                  </a:cubicBezTo>
                  <a:cubicBezTo>
                    <a:pt x="2413" y="2289"/>
                    <a:pt x="4492" y="2378"/>
                    <a:pt x="6578" y="2378"/>
                  </a:cubicBezTo>
                  <a:cubicBezTo>
                    <a:pt x="10038" y="2378"/>
                    <a:pt x="13521" y="2133"/>
                    <a:pt x="16912" y="1863"/>
                  </a:cubicBezTo>
                  <a:cubicBezTo>
                    <a:pt x="17146" y="1863"/>
                    <a:pt x="17212" y="1629"/>
                    <a:pt x="17146" y="1496"/>
                  </a:cubicBezTo>
                  <a:cubicBezTo>
                    <a:pt x="17179" y="1463"/>
                    <a:pt x="17179" y="1463"/>
                    <a:pt x="17179" y="1396"/>
                  </a:cubicBezTo>
                  <a:cubicBezTo>
                    <a:pt x="17346" y="796"/>
                    <a:pt x="17046" y="262"/>
                    <a:pt x="16479" y="28"/>
                  </a:cubicBezTo>
                  <a:cubicBezTo>
                    <a:pt x="16449" y="9"/>
                    <a:pt x="16423" y="1"/>
                    <a:pt x="16398"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1"/>
            <p:cNvSpPr/>
            <p:nvPr/>
          </p:nvSpPr>
          <p:spPr>
            <a:xfrm>
              <a:off x="3391750" y="3642225"/>
              <a:ext cx="19225" cy="4175"/>
            </a:xfrm>
            <a:custGeom>
              <a:avLst/>
              <a:gdLst/>
              <a:ahLst/>
              <a:cxnLst/>
              <a:rect l="l" t="t" r="r" b="b"/>
              <a:pathLst>
                <a:path w="769" h="167" extrusionOk="0">
                  <a:moveTo>
                    <a:pt x="1" y="0"/>
                  </a:moveTo>
                  <a:cubicBezTo>
                    <a:pt x="1" y="34"/>
                    <a:pt x="1" y="67"/>
                    <a:pt x="1" y="67"/>
                  </a:cubicBezTo>
                  <a:cubicBezTo>
                    <a:pt x="234" y="100"/>
                    <a:pt x="501" y="134"/>
                    <a:pt x="768" y="167"/>
                  </a:cubicBezTo>
                  <a:cubicBezTo>
                    <a:pt x="768" y="100"/>
                    <a:pt x="768" y="67"/>
                    <a:pt x="768"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1"/>
            <p:cNvSpPr/>
            <p:nvPr/>
          </p:nvSpPr>
          <p:spPr>
            <a:xfrm>
              <a:off x="3284175" y="2639000"/>
              <a:ext cx="24225" cy="92600"/>
            </a:xfrm>
            <a:custGeom>
              <a:avLst/>
              <a:gdLst/>
              <a:ahLst/>
              <a:cxnLst/>
              <a:rect l="l" t="t" r="r" b="b"/>
              <a:pathLst>
                <a:path w="969" h="3704" extrusionOk="0">
                  <a:moveTo>
                    <a:pt x="768" y="0"/>
                  </a:moveTo>
                  <a:cubicBezTo>
                    <a:pt x="768" y="234"/>
                    <a:pt x="801" y="501"/>
                    <a:pt x="768" y="768"/>
                  </a:cubicBezTo>
                  <a:cubicBezTo>
                    <a:pt x="835" y="801"/>
                    <a:pt x="868" y="834"/>
                    <a:pt x="901" y="868"/>
                  </a:cubicBezTo>
                  <a:cubicBezTo>
                    <a:pt x="835" y="901"/>
                    <a:pt x="801" y="968"/>
                    <a:pt x="768" y="1034"/>
                  </a:cubicBezTo>
                  <a:cubicBezTo>
                    <a:pt x="735" y="1201"/>
                    <a:pt x="735" y="1335"/>
                    <a:pt x="701" y="1501"/>
                  </a:cubicBezTo>
                  <a:cubicBezTo>
                    <a:pt x="701" y="1568"/>
                    <a:pt x="701" y="1635"/>
                    <a:pt x="668" y="1668"/>
                  </a:cubicBezTo>
                  <a:cubicBezTo>
                    <a:pt x="668" y="1702"/>
                    <a:pt x="668" y="1702"/>
                    <a:pt x="701" y="1702"/>
                  </a:cubicBezTo>
                  <a:cubicBezTo>
                    <a:pt x="468" y="2235"/>
                    <a:pt x="234" y="2936"/>
                    <a:pt x="1" y="3703"/>
                  </a:cubicBezTo>
                  <a:cubicBezTo>
                    <a:pt x="501" y="2969"/>
                    <a:pt x="801" y="2169"/>
                    <a:pt x="901" y="1335"/>
                  </a:cubicBezTo>
                  <a:cubicBezTo>
                    <a:pt x="935" y="934"/>
                    <a:pt x="968" y="567"/>
                    <a:pt x="935" y="167"/>
                  </a:cubicBezTo>
                  <a:cubicBezTo>
                    <a:pt x="868" y="100"/>
                    <a:pt x="835" y="34"/>
                    <a:pt x="768"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1"/>
            <p:cNvSpPr/>
            <p:nvPr/>
          </p:nvSpPr>
          <p:spPr>
            <a:xfrm>
              <a:off x="3268350" y="2548100"/>
              <a:ext cx="15025" cy="29200"/>
            </a:xfrm>
            <a:custGeom>
              <a:avLst/>
              <a:gdLst/>
              <a:ahLst/>
              <a:cxnLst/>
              <a:rect l="l" t="t" r="r" b="b"/>
              <a:pathLst>
                <a:path w="601" h="1168" extrusionOk="0">
                  <a:moveTo>
                    <a:pt x="167" y="0"/>
                  </a:moveTo>
                  <a:cubicBezTo>
                    <a:pt x="100" y="167"/>
                    <a:pt x="33" y="334"/>
                    <a:pt x="0" y="501"/>
                  </a:cubicBezTo>
                  <a:cubicBezTo>
                    <a:pt x="200" y="734"/>
                    <a:pt x="367" y="934"/>
                    <a:pt x="534" y="1168"/>
                  </a:cubicBezTo>
                  <a:cubicBezTo>
                    <a:pt x="534" y="1001"/>
                    <a:pt x="567" y="834"/>
                    <a:pt x="600" y="668"/>
                  </a:cubicBezTo>
                  <a:cubicBezTo>
                    <a:pt x="467" y="434"/>
                    <a:pt x="334" y="234"/>
                    <a:pt x="16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1"/>
            <p:cNvSpPr/>
            <p:nvPr/>
          </p:nvSpPr>
          <p:spPr>
            <a:xfrm>
              <a:off x="3044600" y="2540950"/>
              <a:ext cx="247950" cy="210150"/>
            </a:xfrm>
            <a:custGeom>
              <a:avLst/>
              <a:gdLst/>
              <a:ahLst/>
              <a:cxnLst/>
              <a:rect l="l" t="t" r="r" b="b"/>
              <a:pathLst>
                <a:path w="9918" h="8406" extrusionOk="0">
                  <a:moveTo>
                    <a:pt x="4279" y="585"/>
                  </a:moveTo>
                  <a:cubicBezTo>
                    <a:pt x="4312" y="585"/>
                    <a:pt x="4346" y="586"/>
                    <a:pt x="4380" y="587"/>
                  </a:cubicBezTo>
                  <a:cubicBezTo>
                    <a:pt x="6148" y="653"/>
                    <a:pt x="9317" y="1721"/>
                    <a:pt x="8817" y="3922"/>
                  </a:cubicBezTo>
                  <a:cubicBezTo>
                    <a:pt x="8450" y="5457"/>
                    <a:pt x="7549" y="6791"/>
                    <a:pt x="6348" y="7825"/>
                  </a:cubicBezTo>
                  <a:cubicBezTo>
                    <a:pt x="6315" y="7859"/>
                    <a:pt x="6315" y="7859"/>
                    <a:pt x="6315" y="7859"/>
                  </a:cubicBezTo>
                  <a:cubicBezTo>
                    <a:pt x="4714" y="7425"/>
                    <a:pt x="3079" y="6758"/>
                    <a:pt x="1945" y="5490"/>
                  </a:cubicBezTo>
                  <a:cubicBezTo>
                    <a:pt x="1" y="3282"/>
                    <a:pt x="1508" y="585"/>
                    <a:pt x="4279" y="585"/>
                  </a:cubicBezTo>
                  <a:close/>
                  <a:moveTo>
                    <a:pt x="4160" y="1"/>
                  </a:moveTo>
                  <a:cubicBezTo>
                    <a:pt x="3934" y="1"/>
                    <a:pt x="3707" y="17"/>
                    <a:pt x="3479" y="53"/>
                  </a:cubicBezTo>
                  <a:cubicBezTo>
                    <a:pt x="1611" y="353"/>
                    <a:pt x="110" y="1788"/>
                    <a:pt x="444" y="3756"/>
                  </a:cubicBezTo>
                  <a:cubicBezTo>
                    <a:pt x="844" y="6357"/>
                    <a:pt x="3846" y="7859"/>
                    <a:pt x="6148" y="8392"/>
                  </a:cubicBezTo>
                  <a:cubicBezTo>
                    <a:pt x="6179" y="8401"/>
                    <a:pt x="6209" y="8405"/>
                    <a:pt x="6236" y="8405"/>
                  </a:cubicBezTo>
                  <a:cubicBezTo>
                    <a:pt x="6415" y="8405"/>
                    <a:pt x="6515" y="8232"/>
                    <a:pt x="6515" y="8059"/>
                  </a:cubicBezTo>
                  <a:cubicBezTo>
                    <a:pt x="8016" y="6958"/>
                    <a:pt x="9917" y="4623"/>
                    <a:pt x="9484" y="2555"/>
                  </a:cubicBezTo>
                  <a:cubicBezTo>
                    <a:pt x="9284" y="1554"/>
                    <a:pt x="8016" y="1154"/>
                    <a:pt x="7182" y="787"/>
                  </a:cubicBezTo>
                  <a:cubicBezTo>
                    <a:pt x="6224" y="349"/>
                    <a:pt x="5198" y="1"/>
                    <a:pt x="4160"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1"/>
            <p:cNvSpPr/>
            <p:nvPr/>
          </p:nvSpPr>
          <p:spPr>
            <a:xfrm>
              <a:off x="3008150" y="2927525"/>
              <a:ext cx="283575" cy="229450"/>
            </a:xfrm>
            <a:custGeom>
              <a:avLst/>
              <a:gdLst/>
              <a:ahLst/>
              <a:cxnLst/>
              <a:rect l="l" t="t" r="r" b="b"/>
              <a:pathLst>
                <a:path w="11343" h="9178" extrusionOk="0">
                  <a:moveTo>
                    <a:pt x="4359" y="642"/>
                  </a:moveTo>
                  <a:cubicBezTo>
                    <a:pt x="4611" y="642"/>
                    <a:pt x="4872" y="663"/>
                    <a:pt x="5138" y="702"/>
                  </a:cubicBezTo>
                  <a:cubicBezTo>
                    <a:pt x="6072" y="835"/>
                    <a:pt x="7006" y="1068"/>
                    <a:pt x="7873" y="1402"/>
                  </a:cubicBezTo>
                  <a:cubicBezTo>
                    <a:pt x="9174" y="1836"/>
                    <a:pt x="10541" y="2136"/>
                    <a:pt x="10208" y="3770"/>
                  </a:cubicBezTo>
                  <a:cubicBezTo>
                    <a:pt x="9774" y="5805"/>
                    <a:pt x="8440" y="7406"/>
                    <a:pt x="6739" y="8507"/>
                  </a:cubicBezTo>
                  <a:cubicBezTo>
                    <a:pt x="6705" y="8540"/>
                    <a:pt x="6672" y="8540"/>
                    <a:pt x="6639" y="8574"/>
                  </a:cubicBezTo>
                  <a:cubicBezTo>
                    <a:pt x="4871" y="8307"/>
                    <a:pt x="2803" y="7206"/>
                    <a:pt x="1635" y="5805"/>
                  </a:cubicBezTo>
                  <a:cubicBezTo>
                    <a:pt x="768" y="4804"/>
                    <a:pt x="835" y="3570"/>
                    <a:pt x="1368" y="2436"/>
                  </a:cubicBezTo>
                  <a:cubicBezTo>
                    <a:pt x="2008" y="1156"/>
                    <a:pt x="3089" y="642"/>
                    <a:pt x="4359" y="642"/>
                  </a:cubicBezTo>
                  <a:close/>
                  <a:moveTo>
                    <a:pt x="4350" y="1"/>
                  </a:moveTo>
                  <a:cubicBezTo>
                    <a:pt x="4143" y="1"/>
                    <a:pt x="3938" y="12"/>
                    <a:pt x="3737" y="34"/>
                  </a:cubicBezTo>
                  <a:cubicBezTo>
                    <a:pt x="1568" y="268"/>
                    <a:pt x="1" y="2603"/>
                    <a:pt x="401" y="4738"/>
                  </a:cubicBezTo>
                  <a:cubicBezTo>
                    <a:pt x="901" y="7173"/>
                    <a:pt x="4504" y="8907"/>
                    <a:pt x="6705" y="9174"/>
                  </a:cubicBezTo>
                  <a:cubicBezTo>
                    <a:pt x="6721" y="9176"/>
                    <a:pt x="6735" y="9177"/>
                    <a:pt x="6749" y="9177"/>
                  </a:cubicBezTo>
                  <a:cubicBezTo>
                    <a:pt x="6951" y="9177"/>
                    <a:pt x="7035" y="8961"/>
                    <a:pt x="6972" y="8774"/>
                  </a:cubicBezTo>
                  <a:cubicBezTo>
                    <a:pt x="8907" y="7773"/>
                    <a:pt x="11342" y="4971"/>
                    <a:pt x="10842" y="2603"/>
                  </a:cubicBezTo>
                  <a:cubicBezTo>
                    <a:pt x="10675" y="1769"/>
                    <a:pt x="9808" y="1569"/>
                    <a:pt x="9107" y="1235"/>
                  </a:cubicBezTo>
                  <a:cubicBezTo>
                    <a:pt x="7689" y="644"/>
                    <a:pt x="5956" y="1"/>
                    <a:pt x="4350"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1"/>
            <p:cNvSpPr/>
            <p:nvPr/>
          </p:nvSpPr>
          <p:spPr>
            <a:xfrm>
              <a:off x="2967800" y="3320500"/>
              <a:ext cx="261375" cy="241025"/>
            </a:xfrm>
            <a:custGeom>
              <a:avLst/>
              <a:gdLst/>
              <a:ahLst/>
              <a:cxnLst/>
              <a:rect l="l" t="t" r="r" b="b"/>
              <a:pathLst>
                <a:path w="10455" h="9641" extrusionOk="0">
                  <a:moveTo>
                    <a:pt x="4334" y="570"/>
                  </a:moveTo>
                  <a:cubicBezTo>
                    <a:pt x="4481" y="570"/>
                    <a:pt x="4631" y="578"/>
                    <a:pt x="4784" y="594"/>
                  </a:cubicBezTo>
                  <a:cubicBezTo>
                    <a:pt x="5784" y="694"/>
                    <a:pt x="6652" y="1094"/>
                    <a:pt x="7485" y="1628"/>
                  </a:cubicBezTo>
                  <a:cubicBezTo>
                    <a:pt x="8520" y="2228"/>
                    <a:pt x="9787" y="2862"/>
                    <a:pt x="9587" y="4230"/>
                  </a:cubicBezTo>
                  <a:cubicBezTo>
                    <a:pt x="9320" y="6064"/>
                    <a:pt x="7552" y="8032"/>
                    <a:pt x="6285" y="9267"/>
                  </a:cubicBezTo>
                  <a:cubicBezTo>
                    <a:pt x="6251" y="9200"/>
                    <a:pt x="6218" y="9166"/>
                    <a:pt x="6151" y="9133"/>
                  </a:cubicBezTo>
                  <a:cubicBezTo>
                    <a:pt x="4550" y="8132"/>
                    <a:pt x="2582" y="7165"/>
                    <a:pt x="1548" y="5497"/>
                  </a:cubicBezTo>
                  <a:cubicBezTo>
                    <a:pt x="0" y="3034"/>
                    <a:pt x="1712" y="570"/>
                    <a:pt x="4334" y="570"/>
                  </a:cubicBezTo>
                  <a:close/>
                  <a:moveTo>
                    <a:pt x="4242" y="1"/>
                  </a:moveTo>
                  <a:cubicBezTo>
                    <a:pt x="4079" y="1"/>
                    <a:pt x="3915" y="9"/>
                    <a:pt x="3749" y="27"/>
                  </a:cubicBezTo>
                  <a:cubicBezTo>
                    <a:pt x="1781" y="260"/>
                    <a:pt x="180" y="1728"/>
                    <a:pt x="347" y="3796"/>
                  </a:cubicBezTo>
                  <a:cubicBezTo>
                    <a:pt x="614" y="6765"/>
                    <a:pt x="3649" y="8232"/>
                    <a:pt x="5884" y="9600"/>
                  </a:cubicBezTo>
                  <a:cubicBezTo>
                    <a:pt x="5930" y="9628"/>
                    <a:pt x="5976" y="9640"/>
                    <a:pt x="6019" y="9640"/>
                  </a:cubicBezTo>
                  <a:cubicBezTo>
                    <a:pt x="6133" y="9640"/>
                    <a:pt x="6227" y="9554"/>
                    <a:pt x="6251" y="9433"/>
                  </a:cubicBezTo>
                  <a:cubicBezTo>
                    <a:pt x="6290" y="9453"/>
                    <a:pt x="6328" y="9472"/>
                    <a:pt x="6367" y="9472"/>
                  </a:cubicBezTo>
                  <a:cubicBezTo>
                    <a:pt x="6395" y="9472"/>
                    <a:pt x="6423" y="9462"/>
                    <a:pt x="6451" y="9433"/>
                  </a:cubicBezTo>
                  <a:cubicBezTo>
                    <a:pt x="7619" y="8499"/>
                    <a:pt x="8586" y="7365"/>
                    <a:pt x="9287" y="6031"/>
                  </a:cubicBezTo>
                  <a:cubicBezTo>
                    <a:pt x="9654" y="5364"/>
                    <a:pt x="10454" y="3996"/>
                    <a:pt x="10187" y="3229"/>
                  </a:cubicBezTo>
                  <a:cubicBezTo>
                    <a:pt x="9921" y="2362"/>
                    <a:pt x="8086" y="1328"/>
                    <a:pt x="7319" y="894"/>
                  </a:cubicBezTo>
                  <a:cubicBezTo>
                    <a:pt x="6361" y="372"/>
                    <a:pt x="5328" y="1"/>
                    <a:pt x="4242"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1"/>
            <p:cNvSpPr/>
            <p:nvPr/>
          </p:nvSpPr>
          <p:spPr>
            <a:xfrm>
              <a:off x="2942975" y="2080325"/>
              <a:ext cx="107750" cy="103900"/>
            </a:xfrm>
            <a:custGeom>
              <a:avLst/>
              <a:gdLst/>
              <a:ahLst/>
              <a:cxnLst/>
              <a:rect l="l" t="t" r="r" b="b"/>
              <a:pathLst>
                <a:path w="4310" h="4156" extrusionOk="0">
                  <a:moveTo>
                    <a:pt x="4037" y="1"/>
                  </a:moveTo>
                  <a:cubicBezTo>
                    <a:pt x="4007" y="1"/>
                    <a:pt x="3974" y="10"/>
                    <a:pt x="3942" y="31"/>
                  </a:cubicBezTo>
                  <a:cubicBezTo>
                    <a:pt x="2374" y="1032"/>
                    <a:pt x="1073" y="2400"/>
                    <a:pt x="72" y="3934"/>
                  </a:cubicBezTo>
                  <a:cubicBezTo>
                    <a:pt x="1" y="4053"/>
                    <a:pt x="100" y="4155"/>
                    <a:pt x="198" y="4155"/>
                  </a:cubicBezTo>
                  <a:cubicBezTo>
                    <a:pt x="238" y="4155"/>
                    <a:pt x="277" y="4139"/>
                    <a:pt x="306" y="4101"/>
                  </a:cubicBezTo>
                  <a:cubicBezTo>
                    <a:pt x="1340" y="2600"/>
                    <a:pt x="2608" y="1366"/>
                    <a:pt x="4142" y="365"/>
                  </a:cubicBezTo>
                  <a:cubicBezTo>
                    <a:pt x="4310" y="253"/>
                    <a:pt x="4196" y="1"/>
                    <a:pt x="4037"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1"/>
            <p:cNvSpPr/>
            <p:nvPr/>
          </p:nvSpPr>
          <p:spPr>
            <a:xfrm>
              <a:off x="2903575" y="2067250"/>
              <a:ext cx="117375" cy="123675"/>
            </a:xfrm>
            <a:custGeom>
              <a:avLst/>
              <a:gdLst/>
              <a:ahLst/>
              <a:cxnLst/>
              <a:rect l="l" t="t" r="r" b="b"/>
              <a:pathLst>
                <a:path w="4695" h="4947" extrusionOk="0">
                  <a:moveTo>
                    <a:pt x="4453" y="1"/>
                  </a:moveTo>
                  <a:cubicBezTo>
                    <a:pt x="4430" y="1"/>
                    <a:pt x="4407" y="7"/>
                    <a:pt x="4384" y="21"/>
                  </a:cubicBezTo>
                  <a:cubicBezTo>
                    <a:pt x="2482" y="1088"/>
                    <a:pt x="948" y="2789"/>
                    <a:pt x="47" y="4757"/>
                  </a:cubicBezTo>
                  <a:cubicBezTo>
                    <a:pt x="0" y="4852"/>
                    <a:pt x="86" y="4946"/>
                    <a:pt x="165" y="4946"/>
                  </a:cubicBezTo>
                  <a:cubicBezTo>
                    <a:pt x="197" y="4946"/>
                    <a:pt x="228" y="4930"/>
                    <a:pt x="247" y="4891"/>
                  </a:cubicBezTo>
                  <a:cubicBezTo>
                    <a:pt x="1248" y="2923"/>
                    <a:pt x="2683" y="1455"/>
                    <a:pt x="4551" y="321"/>
                  </a:cubicBezTo>
                  <a:cubicBezTo>
                    <a:pt x="4694" y="235"/>
                    <a:pt x="4591" y="1"/>
                    <a:pt x="4453"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1"/>
            <p:cNvSpPr/>
            <p:nvPr/>
          </p:nvSpPr>
          <p:spPr>
            <a:xfrm>
              <a:off x="2863050" y="2833300"/>
              <a:ext cx="64350" cy="119500"/>
            </a:xfrm>
            <a:custGeom>
              <a:avLst/>
              <a:gdLst/>
              <a:ahLst/>
              <a:cxnLst/>
              <a:rect l="l" t="t" r="r" b="b"/>
              <a:pathLst>
                <a:path w="2574" h="4780" extrusionOk="0">
                  <a:moveTo>
                    <a:pt x="2355" y="1"/>
                  </a:moveTo>
                  <a:cubicBezTo>
                    <a:pt x="2327" y="1"/>
                    <a:pt x="2298" y="11"/>
                    <a:pt x="2269" y="34"/>
                  </a:cubicBezTo>
                  <a:cubicBezTo>
                    <a:pt x="834" y="1135"/>
                    <a:pt x="0" y="2903"/>
                    <a:pt x="401" y="4704"/>
                  </a:cubicBezTo>
                  <a:cubicBezTo>
                    <a:pt x="401" y="4754"/>
                    <a:pt x="442" y="4779"/>
                    <a:pt x="484" y="4779"/>
                  </a:cubicBezTo>
                  <a:cubicBezTo>
                    <a:pt x="526" y="4779"/>
                    <a:pt x="568" y="4754"/>
                    <a:pt x="568" y="4704"/>
                  </a:cubicBezTo>
                  <a:cubicBezTo>
                    <a:pt x="401" y="2969"/>
                    <a:pt x="1001" y="1368"/>
                    <a:pt x="2436" y="334"/>
                  </a:cubicBezTo>
                  <a:cubicBezTo>
                    <a:pt x="2573" y="224"/>
                    <a:pt x="2484" y="1"/>
                    <a:pt x="235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1"/>
            <p:cNvSpPr/>
            <p:nvPr/>
          </p:nvSpPr>
          <p:spPr>
            <a:xfrm>
              <a:off x="2862225" y="2484175"/>
              <a:ext cx="75275" cy="117850"/>
            </a:xfrm>
            <a:custGeom>
              <a:avLst/>
              <a:gdLst/>
              <a:ahLst/>
              <a:cxnLst/>
              <a:rect l="l" t="t" r="r" b="b"/>
              <a:pathLst>
                <a:path w="3011" h="4714" extrusionOk="0">
                  <a:moveTo>
                    <a:pt x="2725" y="0"/>
                  </a:moveTo>
                  <a:cubicBezTo>
                    <a:pt x="2696" y="0"/>
                    <a:pt x="2666" y="7"/>
                    <a:pt x="2635" y="22"/>
                  </a:cubicBezTo>
                  <a:cubicBezTo>
                    <a:pt x="1068" y="856"/>
                    <a:pt x="0" y="2891"/>
                    <a:pt x="267" y="4626"/>
                  </a:cubicBezTo>
                  <a:cubicBezTo>
                    <a:pt x="267" y="4688"/>
                    <a:pt x="310" y="4714"/>
                    <a:pt x="356" y="4714"/>
                  </a:cubicBezTo>
                  <a:cubicBezTo>
                    <a:pt x="410" y="4714"/>
                    <a:pt x="467" y="4679"/>
                    <a:pt x="467" y="4626"/>
                  </a:cubicBezTo>
                  <a:cubicBezTo>
                    <a:pt x="701" y="2758"/>
                    <a:pt x="1401" y="1490"/>
                    <a:pt x="2869" y="323"/>
                  </a:cubicBezTo>
                  <a:cubicBezTo>
                    <a:pt x="3010" y="209"/>
                    <a:pt x="2888" y="0"/>
                    <a:pt x="272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1"/>
            <p:cNvSpPr/>
            <p:nvPr/>
          </p:nvSpPr>
          <p:spPr>
            <a:xfrm>
              <a:off x="2794675" y="3212350"/>
              <a:ext cx="65700" cy="120950"/>
            </a:xfrm>
            <a:custGeom>
              <a:avLst/>
              <a:gdLst/>
              <a:ahLst/>
              <a:cxnLst/>
              <a:rect l="l" t="t" r="r" b="b"/>
              <a:pathLst>
                <a:path w="2628" h="4838" extrusionOk="0">
                  <a:moveTo>
                    <a:pt x="2299" y="1"/>
                  </a:moveTo>
                  <a:cubicBezTo>
                    <a:pt x="2255" y="1"/>
                    <a:pt x="2210" y="15"/>
                    <a:pt x="2168" y="50"/>
                  </a:cubicBezTo>
                  <a:cubicBezTo>
                    <a:pt x="767" y="1184"/>
                    <a:pt x="0" y="2985"/>
                    <a:pt x="334" y="4753"/>
                  </a:cubicBezTo>
                  <a:cubicBezTo>
                    <a:pt x="348" y="4811"/>
                    <a:pt x="395" y="4838"/>
                    <a:pt x="443" y="4838"/>
                  </a:cubicBezTo>
                  <a:cubicBezTo>
                    <a:pt x="504" y="4838"/>
                    <a:pt x="567" y="4794"/>
                    <a:pt x="567" y="4720"/>
                  </a:cubicBezTo>
                  <a:cubicBezTo>
                    <a:pt x="501" y="2985"/>
                    <a:pt x="1101" y="1451"/>
                    <a:pt x="2469" y="350"/>
                  </a:cubicBezTo>
                  <a:cubicBezTo>
                    <a:pt x="2628" y="217"/>
                    <a:pt x="2471" y="1"/>
                    <a:pt x="229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1"/>
            <p:cNvSpPr/>
            <p:nvPr/>
          </p:nvSpPr>
          <p:spPr>
            <a:xfrm>
              <a:off x="2640400" y="1412900"/>
              <a:ext cx="2546825" cy="3447200"/>
            </a:xfrm>
            <a:custGeom>
              <a:avLst/>
              <a:gdLst/>
              <a:ahLst/>
              <a:cxnLst/>
              <a:rect l="l" t="t" r="r" b="b"/>
              <a:pathLst>
                <a:path w="101873" h="137888" extrusionOk="0">
                  <a:moveTo>
                    <a:pt x="6066" y="16229"/>
                  </a:moveTo>
                  <a:cubicBezTo>
                    <a:pt x="7784" y="16229"/>
                    <a:pt x="9447" y="17111"/>
                    <a:pt x="10741" y="18189"/>
                  </a:cubicBezTo>
                  <a:cubicBezTo>
                    <a:pt x="13543" y="20457"/>
                    <a:pt x="15878" y="23459"/>
                    <a:pt x="18347" y="26128"/>
                  </a:cubicBezTo>
                  <a:cubicBezTo>
                    <a:pt x="18380" y="26161"/>
                    <a:pt x="18447" y="26195"/>
                    <a:pt x="18480" y="26195"/>
                  </a:cubicBezTo>
                  <a:cubicBezTo>
                    <a:pt x="18480" y="31198"/>
                    <a:pt x="18547" y="36202"/>
                    <a:pt x="19014" y="41172"/>
                  </a:cubicBezTo>
                  <a:cubicBezTo>
                    <a:pt x="17779" y="40705"/>
                    <a:pt x="16512" y="40405"/>
                    <a:pt x="15344" y="40238"/>
                  </a:cubicBezTo>
                  <a:cubicBezTo>
                    <a:pt x="15244" y="40238"/>
                    <a:pt x="15111" y="40205"/>
                    <a:pt x="14977" y="40205"/>
                  </a:cubicBezTo>
                  <a:cubicBezTo>
                    <a:pt x="12743" y="37236"/>
                    <a:pt x="10374" y="34367"/>
                    <a:pt x="8039" y="31465"/>
                  </a:cubicBezTo>
                  <a:cubicBezTo>
                    <a:pt x="5704" y="28530"/>
                    <a:pt x="1868" y="25061"/>
                    <a:pt x="1668" y="21058"/>
                  </a:cubicBezTo>
                  <a:cubicBezTo>
                    <a:pt x="1568" y="18889"/>
                    <a:pt x="2669" y="16955"/>
                    <a:pt x="4837" y="16388"/>
                  </a:cubicBezTo>
                  <a:cubicBezTo>
                    <a:pt x="5247" y="16279"/>
                    <a:pt x="5658" y="16229"/>
                    <a:pt x="6066" y="16229"/>
                  </a:cubicBezTo>
                  <a:close/>
                  <a:moveTo>
                    <a:pt x="21891" y="628"/>
                  </a:moveTo>
                  <a:cubicBezTo>
                    <a:pt x="22412" y="628"/>
                    <a:pt x="22939" y="643"/>
                    <a:pt x="23450" y="643"/>
                  </a:cubicBezTo>
                  <a:lnTo>
                    <a:pt x="32723" y="643"/>
                  </a:lnTo>
                  <a:cubicBezTo>
                    <a:pt x="38794" y="676"/>
                    <a:pt x="44832" y="710"/>
                    <a:pt x="50903" y="777"/>
                  </a:cubicBezTo>
                  <a:cubicBezTo>
                    <a:pt x="54239" y="810"/>
                    <a:pt x="57541" y="843"/>
                    <a:pt x="60844" y="877"/>
                  </a:cubicBezTo>
                  <a:cubicBezTo>
                    <a:pt x="62611" y="910"/>
                    <a:pt x="64379" y="943"/>
                    <a:pt x="66147" y="977"/>
                  </a:cubicBezTo>
                  <a:cubicBezTo>
                    <a:pt x="66185" y="978"/>
                    <a:pt x="66228" y="978"/>
                    <a:pt x="66275" y="978"/>
                  </a:cubicBezTo>
                  <a:cubicBezTo>
                    <a:pt x="66684" y="978"/>
                    <a:pt x="67424" y="940"/>
                    <a:pt x="68244" y="940"/>
                  </a:cubicBezTo>
                  <a:cubicBezTo>
                    <a:pt x="70072" y="940"/>
                    <a:pt x="72296" y="1132"/>
                    <a:pt x="72118" y="2378"/>
                  </a:cubicBezTo>
                  <a:cubicBezTo>
                    <a:pt x="72085" y="2511"/>
                    <a:pt x="72152" y="2611"/>
                    <a:pt x="72252" y="2678"/>
                  </a:cubicBezTo>
                  <a:cubicBezTo>
                    <a:pt x="72018" y="6647"/>
                    <a:pt x="72285" y="10684"/>
                    <a:pt x="72352" y="14653"/>
                  </a:cubicBezTo>
                  <a:cubicBezTo>
                    <a:pt x="72418" y="18856"/>
                    <a:pt x="72485" y="23059"/>
                    <a:pt x="72552" y="27262"/>
                  </a:cubicBezTo>
                  <a:cubicBezTo>
                    <a:pt x="72685" y="35535"/>
                    <a:pt x="72785" y="43807"/>
                    <a:pt x="72919" y="52113"/>
                  </a:cubicBezTo>
                  <a:cubicBezTo>
                    <a:pt x="72919" y="52280"/>
                    <a:pt x="73019" y="52347"/>
                    <a:pt x="73152" y="52380"/>
                  </a:cubicBezTo>
                  <a:cubicBezTo>
                    <a:pt x="71985" y="52914"/>
                    <a:pt x="70951" y="53714"/>
                    <a:pt x="70184" y="54582"/>
                  </a:cubicBezTo>
                  <a:cubicBezTo>
                    <a:pt x="70017" y="54782"/>
                    <a:pt x="69883" y="55015"/>
                    <a:pt x="69750" y="55215"/>
                  </a:cubicBezTo>
                  <a:cubicBezTo>
                    <a:pt x="68849" y="40338"/>
                    <a:pt x="69983" y="25428"/>
                    <a:pt x="69450" y="10584"/>
                  </a:cubicBezTo>
                  <a:cubicBezTo>
                    <a:pt x="69425" y="10433"/>
                    <a:pt x="69325" y="10358"/>
                    <a:pt x="69220" y="10358"/>
                  </a:cubicBezTo>
                  <a:cubicBezTo>
                    <a:pt x="69185" y="10358"/>
                    <a:pt x="69149" y="10367"/>
                    <a:pt x="69116" y="10383"/>
                  </a:cubicBezTo>
                  <a:cubicBezTo>
                    <a:pt x="69149" y="10217"/>
                    <a:pt x="69049" y="10016"/>
                    <a:pt x="68849" y="10016"/>
                  </a:cubicBezTo>
                  <a:cubicBezTo>
                    <a:pt x="61044" y="9650"/>
                    <a:pt x="53238" y="9449"/>
                    <a:pt x="45433" y="9416"/>
                  </a:cubicBezTo>
                  <a:cubicBezTo>
                    <a:pt x="42433" y="9403"/>
                    <a:pt x="39417" y="9370"/>
                    <a:pt x="36399" y="9370"/>
                  </a:cubicBezTo>
                  <a:cubicBezTo>
                    <a:pt x="31698" y="9370"/>
                    <a:pt x="26988" y="9451"/>
                    <a:pt x="22316" y="9816"/>
                  </a:cubicBezTo>
                  <a:cubicBezTo>
                    <a:pt x="22273" y="9717"/>
                    <a:pt x="22164" y="9666"/>
                    <a:pt x="22053" y="9666"/>
                  </a:cubicBezTo>
                  <a:cubicBezTo>
                    <a:pt x="21903" y="9666"/>
                    <a:pt x="21749" y="9758"/>
                    <a:pt x="21749" y="9950"/>
                  </a:cubicBezTo>
                  <a:cubicBezTo>
                    <a:pt x="21782" y="15520"/>
                    <a:pt x="21816" y="21124"/>
                    <a:pt x="21816" y="26695"/>
                  </a:cubicBezTo>
                  <a:cubicBezTo>
                    <a:pt x="21849" y="31999"/>
                    <a:pt x="21716" y="37369"/>
                    <a:pt x="22183" y="42640"/>
                  </a:cubicBezTo>
                  <a:cubicBezTo>
                    <a:pt x="21315" y="42106"/>
                    <a:pt x="20381" y="41672"/>
                    <a:pt x="19414" y="41306"/>
                  </a:cubicBezTo>
                  <a:cubicBezTo>
                    <a:pt x="19014" y="29631"/>
                    <a:pt x="19080" y="17955"/>
                    <a:pt x="19180" y="6247"/>
                  </a:cubicBezTo>
                  <a:cubicBezTo>
                    <a:pt x="19214" y="4879"/>
                    <a:pt x="18980" y="3312"/>
                    <a:pt x="19214" y="1977"/>
                  </a:cubicBezTo>
                  <a:cubicBezTo>
                    <a:pt x="19447" y="710"/>
                    <a:pt x="19948" y="643"/>
                    <a:pt x="21115" y="643"/>
                  </a:cubicBezTo>
                  <a:cubicBezTo>
                    <a:pt x="21371" y="632"/>
                    <a:pt x="21630" y="628"/>
                    <a:pt x="21891" y="628"/>
                  </a:cubicBezTo>
                  <a:close/>
                  <a:moveTo>
                    <a:pt x="13487" y="40785"/>
                  </a:moveTo>
                  <a:cubicBezTo>
                    <a:pt x="15830" y="40785"/>
                    <a:pt x="18366" y="41553"/>
                    <a:pt x="20148" y="42373"/>
                  </a:cubicBezTo>
                  <a:cubicBezTo>
                    <a:pt x="23550" y="43907"/>
                    <a:pt x="27987" y="47877"/>
                    <a:pt x="25552" y="52013"/>
                  </a:cubicBezTo>
                  <a:cubicBezTo>
                    <a:pt x="24406" y="54027"/>
                    <a:pt x="22109" y="54659"/>
                    <a:pt x="19917" y="54659"/>
                  </a:cubicBezTo>
                  <a:cubicBezTo>
                    <a:pt x="19749" y="54659"/>
                    <a:pt x="19581" y="54656"/>
                    <a:pt x="19414" y="54648"/>
                  </a:cubicBezTo>
                  <a:cubicBezTo>
                    <a:pt x="17312" y="54548"/>
                    <a:pt x="14644" y="54315"/>
                    <a:pt x="13043" y="52814"/>
                  </a:cubicBezTo>
                  <a:cubicBezTo>
                    <a:pt x="12977" y="52755"/>
                    <a:pt x="12905" y="52730"/>
                    <a:pt x="12838" y="52730"/>
                  </a:cubicBezTo>
                  <a:cubicBezTo>
                    <a:pt x="12598" y="52730"/>
                    <a:pt x="12401" y="53039"/>
                    <a:pt x="12609" y="53247"/>
                  </a:cubicBezTo>
                  <a:cubicBezTo>
                    <a:pt x="14043" y="54582"/>
                    <a:pt x="16012" y="54849"/>
                    <a:pt x="17880" y="55115"/>
                  </a:cubicBezTo>
                  <a:cubicBezTo>
                    <a:pt x="18180" y="55149"/>
                    <a:pt x="18447" y="55182"/>
                    <a:pt x="18747" y="55182"/>
                  </a:cubicBezTo>
                  <a:cubicBezTo>
                    <a:pt x="18647" y="55549"/>
                    <a:pt x="18647" y="55949"/>
                    <a:pt x="18747" y="56316"/>
                  </a:cubicBezTo>
                  <a:cubicBezTo>
                    <a:pt x="17312" y="55582"/>
                    <a:pt x="15845" y="54949"/>
                    <a:pt x="14344" y="54582"/>
                  </a:cubicBezTo>
                  <a:cubicBezTo>
                    <a:pt x="13810" y="54448"/>
                    <a:pt x="13276" y="54382"/>
                    <a:pt x="12776" y="54382"/>
                  </a:cubicBezTo>
                  <a:cubicBezTo>
                    <a:pt x="9774" y="52047"/>
                    <a:pt x="6505" y="48811"/>
                    <a:pt x="7672" y="44641"/>
                  </a:cubicBezTo>
                  <a:cubicBezTo>
                    <a:pt x="8499" y="41740"/>
                    <a:pt x="10874" y="40785"/>
                    <a:pt x="13487" y="40785"/>
                  </a:cubicBezTo>
                  <a:close/>
                  <a:moveTo>
                    <a:pt x="22716" y="54882"/>
                  </a:moveTo>
                  <a:lnTo>
                    <a:pt x="22716" y="54882"/>
                  </a:lnTo>
                  <a:cubicBezTo>
                    <a:pt x="22583" y="56116"/>
                    <a:pt x="22583" y="57350"/>
                    <a:pt x="22616" y="58585"/>
                  </a:cubicBezTo>
                  <a:cubicBezTo>
                    <a:pt x="22083" y="58251"/>
                    <a:pt x="21549" y="57917"/>
                    <a:pt x="21048" y="57584"/>
                  </a:cubicBezTo>
                  <a:cubicBezTo>
                    <a:pt x="20415" y="57217"/>
                    <a:pt x="19748" y="56817"/>
                    <a:pt x="19080" y="56483"/>
                  </a:cubicBezTo>
                  <a:lnTo>
                    <a:pt x="19080" y="56450"/>
                  </a:lnTo>
                  <a:cubicBezTo>
                    <a:pt x="19014" y="56016"/>
                    <a:pt x="19047" y="55616"/>
                    <a:pt x="19180" y="55215"/>
                  </a:cubicBezTo>
                  <a:cubicBezTo>
                    <a:pt x="19489" y="55233"/>
                    <a:pt x="19797" y="55243"/>
                    <a:pt x="20104" y="55243"/>
                  </a:cubicBezTo>
                  <a:cubicBezTo>
                    <a:pt x="20993" y="55243"/>
                    <a:pt x="21873" y="55155"/>
                    <a:pt x="22716" y="54882"/>
                  </a:cubicBezTo>
                  <a:close/>
                  <a:moveTo>
                    <a:pt x="77856" y="53047"/>
                  </a:moveTo>
                  <a:cubicBezTo>
                    <a:pt x="80024" y="54682"/>
                    <a:pt x="80024" y="58985"/>
                    <a:pt x="80224" y="61387"/>
                  </a:cubicBezTo>
                  <a:cubicBezTo>
                    <a:pt x="80224" y="61453"/>
                    <a:pt x="80257" y="61520"/>
                    <a:pt x="80257" y="61587"/>
                  </a:cubicBezTo>
                  <a:lnTo>
                    <a:pt x="80224" y="61587"/>
                  </a:lnTo>
                  <a:cubicBezTo>
                    <a:pt x="79485" y="61795"/>
                    <a:pt x="78682" y="61970"/>
                    <a:pt x="77904" y="61970"/>
                  </a:cubicBezTo>
                  <a:cubicBezTo>
                    <a:pt x="77558" y="61970"/>
                    <a:pt x="77217" y="61936"/>
                    <a:pt x="76888" y="61854"/>
                  </a:cubicBezTo>
                  <a:cubicBezTo>
                    <a:pt x="76054" y="61620"/>
                    <a:pt x="75321" y="60886"/>
                    <a:pt x="75154" y="60052"/>
                  </a:cubicBezTo>
                  <a:cubicBezTo>
                    <a:pt x="75054" y="59619"/>
                    <a:pt x="75187" y="58952"/>
                    <a:pt x="75187" y="58518"/>
                  </a:cubicBezTo>
                  <a:cubicBezTo>
                    <a:pt x="75220" y="57684"/>
                    <a:pt x="75220" y="56850"/>
                    <a:pt x="75287" y="56016"/>
                  </a:cubicBezTo>
                  <a:cubicBezTo>
                    <a:pt x="75387" y="54281"/>
                    <a:pt x="75921" y="53181"/>
                    <a:pt x="77856" y="53047"/>
                  </a:cubicBezTo>
                  <a:close/>
                  <a:moveTo>
                    <a:pt x="11942" y="54882"/>
                  </a:moveTo>
                  <a:cubicBezTo>
                    <a:pt x="12242" y="54882"/>
                    <a:pt x="12542" y="54882"/>
                    <a:pt x="12843" y="54915"/>
                  </a:cubicBezTo>
                  <a:cubicBezTo>
                    <a:pt x="12976" y="54982"/>
                    <a:pt x="13076" y="55049"/>
                    <a:pt x="13210" y="55149"/>
                  </a:cubicBezTo>
                  <a:cubicBezTo>
                    <a:pt x="13239" y="55163"/>
                    <a:pt x="13268" y="55170"/>
                    <a:pt x="13296" y="55170"/>
                  </a:cubicBezTo>
                  <a:cubicBezTo>
                    <a:pt x="13395" y="55170"/>
                    <a:pt x="13476" y="55086"/>
                    <a:pt x="13476" y="54982"/>
                  </a:cubicBezTo>
                  <a:cubicBezTo>
                    <a:pt x="15411" y="55282"/>
                    <a:pt x="17312" y="56216"/>
                    <a:pt x="18980" y="57117"/>
                  </a:cubicBezTo>
                  <a:cubicBezTo>
                    <a:pt x="20948" y="58151"/>
                    <a:pt x="22916" y="59385"/>
                    <a:pt x="24584" y="60886"/>
                  </a:cubicBezTo>
                  <a:cubicBezTo>
                    <a:pt x="26753" y="62754"/>
                    <a:pt x="27119" y="65223"/>
                    <a:pt x="25585" y="67691"/>
                  </a:cubicBezTo>
                  <a:cubicBezTo>
                    <a:pt x="24290" y="69776"/>
                    <a:pt x="22186" y="71173"/>
                    <a:pt x="19728" y="71173"/>
                  </a:cubicBezTo>
                  <a:cubicBezTo>
                    <a:pt x="19591" y="71173"/>
                    <a:pt x="19453" y="71169"/>
                    <a:pt x="19314" y="71160"/>
                  </a:cubicBezTo>
                  <a:cubicBezTo>
                    <a:pt x="16545" y="70993"/>
                    <a:pt x="14210" y="69392"/>
                    <a:pt x="12009" y="67891"/>
                  </a:cubicBezTo>
                  <a:cubicBezTo>
                    <a:pt x="11955" y="67859"/>
                    <a:pt x="11902" y="67845"/>
                    <a:pt x="11853" y="67845"/>
                  </a:cubicBezTo>
                  <a:cubicBezTo>
                    <a:pt x="11595" y="67845"/>
                    <a:pt x="11428" y="68229"/>
                    <a:pt x="11708" y="68425"/>
                  </a:cubicBezTo>
                  <a:cubicBezTo>
                    <a:pt x="13810" y="69826"/>
                    <a:pt x="16312" y="71327"/>
                    <a:pt x="18814" y="71694"/>
                  </a:cubicBezTo>
                  <a:cubicBezTo>
                    <a:pt x="18814" y="72161"/>
                    <a:pt x="18814" y="72661"/>
                    <a:pt x="18847" y="73162"/>
                  </a:cubicBezTo>
                  <a:cubicBezTo>
                    <a:pt x="16512" y="71561"/>
                    <a:pt x="13810" y="70426"/>
                    <a:pt x="11075" y="70326"/>
                  </a:cubicBezTo>
                  <a:cubicBezTo>
                    <a:pt x="8706" y="67057"/>
                    <a:pt x="5904" y="63488"/>
                    <a:pt x="7038" y="59185"/>
                  </a:cubicBezTo>
                  <a:cubicBezTo>
                    <a:pt x="7672" y="56850"/>
                    <a:pt x="9407" y="55015"/>
                    <a:pt x="11942" y="54882"/>
                  </a:cubicBezTo>
                  <a:close/>
                  <a:moveTo>
                    <a:pt x="22916" y="71027"/>
                  </a:moveTo>
                  <a:cubicBezTo>
                    <a:pt x="22916" y="72962"/>
                    <a:pt x="22783" y="74896"/>
                    <a:pt x="22850" y="76831"/>
                  </a:cubicBezTo>
                  <a:cubicBezTo>
                    <a:pt x="22716" y="76664"/>
                    <a:pt x="22583" y="76497"/>
                    <a:pt x="22449" y="76364"/>
                  </a:cubicBezTo>
                  <a:cubicBezTo>
                    <a:pt x="21515" y="75263"/>
                    <a:pt x="20415" y="74262"/>
                    <a:pt x="19180" y="73395"/>
                  </a:cubicBezTo>
                  <a:cubicBezTo>
                    <a:pt x="19214" y="72828"/>
                    <a:pt x="19247" y="72294"/>
                    <a:pt x="19214" y="71727"/>
                  </a:cubicBezTo>
                  <a:lnTo>
                    <a:pt x="19214" y="71727"/>
                  </a:lnTo>
                  <a:cubicBezTo>
                    <a:pt x="19460" y="71753"/>
                    <a:pt x="19705" y="71767"/>
                    <a:pt x="19949" y="71767"/>
                  </a:cubicBezTo>
                  <a:cubicBezTo>
                    <a:pt x="20960" y="71767"/>
                    <a:pt x="21949" y="71537"/>
                    <a:pt x="22916" y="71027"/>
                  </a:cubicBezTo>
                  <a:close/>
                  <a:moveTo>
                    <a:pt x="69083" y="63088"/>
                  </a:moveTo>
                  <a:cubicBezTo>
                    <a:pt x="69183" y="63788"/>
                    <a:pt x="69250" y="64489"/>
                    <a:pt x="69316" y="65156"/>
                  </a:cubicBezTo>
                  <a:cubicBezTo>
                    <a:pt x="69650" y="69559"/>
                    <a:pt x="69950" y="74062"/>
                    <a:pt x="69616" y="78465"/>
                  </a:cubicBezTo>
                  <a:cubicBezTo>
                    <a:pt x="69516" y="79866"/>
                    <a:pt x="69250" y="81167"/>
                    <a:pt x="68783" y="82402"/>
                  </a:cubicBezTo>
                  <a:cubicBezTo>
                    <a:pt x="68949" y="80634"/>
                    <a:pt x="68749" y="78832"/>
                    <a:pt x="68716" y="77064"/>
                  </a:cubicBezTo>
                  <a:cubicBezTo>
                    <a:pt x="68682" y="75230"/>
                    <a:pt x="68682" y="73395"/>
                    <a:pt x="68716" y="71561"/>
                  </a:cubicBezTo>
                  <a:cubicBezTo>
                    <a:pt x="68749" y="68725"/>
                    <a:pt x="68883" y="65890"/>
                    <a:pt x="69083" y="63088"/>
                  </a:cubicBezTo>
                  <a:close/>
                  <a:moveTo>
                    <a:pt x="43491" y="10008"/>
                  </a:moveTo>
                  <a:cubicBezTo>
                    <a:pt x="44139" y="10008"/>
                    <a:pt x="44786" y="10011"/>
                    <a:pt x="45433" y="10016"/>
                  </a:cubicBezTo>
                  <a:cubicBezTo>
                    <a:pt x="53238" y="10050"/>
                    <a:pt x="61044" y="10250"/>
                    <a:pt x="68849" y="10617"/>
                  </a:cubicBezTo>
                  <a:cubicBezTo>
                    <a:pt x="68916" y="10617"/>
                    <a:pt x="68949" y="10584"/>
                    <a:pt x="69016" y="10584"/>
                  </a:cubicBezTo>
                  <a:cubicBezTo>
                    <a:pt x="68649" y="18122"/>
                    <a:pt x="68849" y="25728"/>
                    <a:pt x="68849" y="33266"/>
                  </a:cubicBezTo>
                  <a:cubicBezTo>
                    <a:pt x="68816" y="40905"/>
                    <a:pt x="68716" y="48511"/>
                    <a:pt x="69216" y="56116"/>
                  </a:cubicBezTo>
                  <a:cubicBezTo>
                    <a:pt x="69216" y="56150"/>
                    <a:pt x="69216" y="56216"/>
                    <a:pt x="69250" y="56250"/>
                  </a:cubicBezTo>
                  <a:cubicBezTo>
                    <a:pt x="68883" y="57184"/>
                    <a:pt x="68749" y="58184"/>
                    <a:pt x="68749" y="59252"/>
                  </a:cubicBezTo>
                  <a:cubicBezTo>
                    <a:pt x="68749" y="59685"/>
                    <a:pt x="68749" y="60152"/>
                    <a:pt x="68783" y="60586"/>
                  </a:cubicBezTo>
                  <a:cubicBezTo>
                    <a:pt x="68482" y="64355"/>
                    <a:pt x="68316" y="68091"/>
                    <a:pt x="68282" y="71861"/>
                  </a:cubicBezTo>
                  <a:cubicBezTo>
                    <a:pt x="68282" y="75297"/>
                    <a:pt x="67949" y="79199"/>
                    <a:pt x="68716" y="82535"/>
                  </a:cubicBezTo>
                  <a:cubicBezTo>
                    <a:pt x="68382" y="83436"/>
                    <a:pt x="67915" y="84336"/>
                    <a:pt x="67315" y="85237"/>
                  </a:cubicBezTo>
                  <a:cubicBezTo>
                    <a:pt x="66414" y="86571"/>
                    <a:pt x="65447" y="87906"/>
                    <a:pt x="64613" y="89307"/>
                  </a:cubicBezTo>
                  <a:cubicBezTo>
                    <a:pt x="64580" y="89173"/>
                    <a:pt x="64479" y="89040"/>
                    <a:pt x="64313" y="89040"/>
                  </a:cubicBezTo>
                  <a:lnTo>
                    <a:pt x="61277" y="89040"/>
                  </a:lnTo>
                  <a:lnTo>
                    <a:pt x="61277" y="89073"/>
                  </a:lnTo>
                  <a:cubicBezTo>
                    <a:pt x="61244" y="89073"/>
                    <a:pt x="61244" y="89073"/>
                    <a:pt x="61210" y="89040"/>
                  </a:cubicBezTo>
                  <a:cubicBezTo>
                    <a:pt x="59142" y="89073"/>
                    <a:pt x="57074" y="89073"/>
                    <a:pt x="55006" y="89073"/>
                  </a:cubicBezTo>
                  <a:cubicBezTo>
                    <a:pt x="54585" y="89197"/>
                    <a:pt x="54147" y="89265"/>
                    <a:pt x="53676" y="89265"/>
                  </a:cubicBezTo>
                  <a:cubicBezTo>
                    <a:pt x="53512" y="89265"/>
                    <a:pt x="53344" y="89257"/>
                    <a:pt x="53171" y="89240"/>
                  </a:cubicBezTo>
                  <a:cubicBezTo>
                    <a:pt x="52771" y="89207"/>
                    <a:pt x="52371" y="89173"/>
                    <a:pt x="52004" y="89073"/>
                  </a:cubicBezTo>
                  <a:lnTo>
                    <a:pt x="45833" y="89073"/>
                  </a:lnTo>
                  <a:cubicBezTo>
                    <a:pt x="45833" y="89240"/>
                    <a:pt x="45799" y="89407"/>
                    <a:pt x="45799" y="89573"/>
                  </a:cubicBezTo>
                  <a:cubicBezTo>
                    <a:pt x="45633" y="89540"/>
                    <a:pt x="45433" y="89540"/>
                    <a:pt x="45266" y="89507"/>
                  </a:cubicBezTo>
                  <a:lnTo>
                    <a:pt x="45132" y="89507"/>
                  </a:lnTo>
                  <a:cubicBezTo>
                    <a:pt x="45132" y="89373"/>
                    <a:pt x="45132" y="89207"/>
                    <a:pt x="45132" y="89073"/>
                  </a:cubicBezTo>
                  <a:cubicBezTo>
                    <a:pt x="40362" y="89073"/>
                    <a:pt x="35592" y="89106"/>
                    <a:pt x="30822" y="89173"/>
                  </a:cubicBezTo>
                  <a:cubicBezTo>
                    <a:pt x="30822" y="89240"/>
                    <a:pt x="30822" y="89273"/>
                    <a:pt x="30822" y="89340"/>
                  </a:cubicBezTo>
                  <a:cubicBezTo>
                    <a:pt x="30555" y="89307"/>
                    <a:pt x="30288" y="89273"/>
                    <a:pt x="30055" y="89240"/>
                  </a:cubicBezTo>
                  <a:cubicBezTo>
                    <a:pt x="30055" y="89240"/>
                    <a:pt x="30055" y="89207"/>
                    <a:pt x="30055" y="89173"/>
                  </a:cubicBezTo>
                  <a:cubicBezTo>
                    <a:pt x="27620" y="89207"/>
                    <a:pt x="25151" y="89240"/>
                    <a:pt x="22716" y="89307"/>
                  </a:cubicBezTo>
                  <a:cubicBezTo>
                    <a:pt x="22750" y="87972"/>
                    <a:pt x="22683" y="86638"/>
                    <a:pt x="22583" y="85304"/>
                  </a:cubicBezTo>
                  <a:cubicBezTo>
                    <a:pt x="24851" y="83202"/>
                    <a:pt x="24918" y="79866"/>
                    <a:pt x="23083" y="77165"/>
                  </a:cubicBezTo>
                  <a:cubicBezTo>
                    <a:pt x="23117" y="77165"/>
                    <a:pt x="23117" y="77131"/>
                    <a:pt x="23117" y="77131"/>
                  </a:cubicBezTo>
                  <a:cubicBezTo>
                    <a:pt x="23584" y="75096"/>
                    <a:pt x="23550" y="72828"/>
                    <a:pt x="23383" y="70760"/>
                  </a:cubicBezTo>
                  <a:cubicBezTo>
                    <a:pt x="23517" y="70693"/>
                    <a:pt x="23650" y="70593"/>
                    <a:pt x="23784" y="70493"/>
                  </a:cubicBezTo>
                  <a:cubicBezTo>
                    <a:pt x="26519" y="68558"/>
                    <a:pt x="28487" y="64455"/>
                    <a:pt x="26085" y="61520"/>
                  </a:cubicBezTo>
                  <a:cubicBezTo>
                    <a:pt x="25218" y="60486"/>
                    <a:pt x="24117" y="59585"/>
                    <a:pt x="22950" y="58818"/>
                  </a:cubicBezTo>
                  <a:cubicBezTo>
                    <a:pt x="23083" y="57450"/>
                    <a:pt x="23217" y="56083"/>
                    <a:pt x="23183" y="54748"/>
                  </a:cubicBezTo>
                  <a:lnTo>
                    <a:pt x="23183" y="54715"/>
                  </a:lnTo>
                  <a:cubicBezTo>
                    <a:pt x="23283" y="54682"/>
                    <a:pt x="23417" y="54615"/>
                    <a:pt x="23550" y="54582"/>
                  </a:cubicBezTo>
                  <a:cubicBezTo>
                    <a:pt x="24518" y="54148"/>
                    <a:pt x="25251" y="53481"/>
                    <a:pt x="25752" y="52747"/>
                  </a:cubicBezTo>
                  <a:cubicBezTo>
                    <a:pt x="25985" y="51980"/>
                    <a:pt x="26219" y="51279"/>
                    <a:pt x="26452" y="50746"/>
                  </a:cubicBezTo>
                  <a:cubicBezTo>
                    <a:pt x="26419" y="50746"/>
                    <a:pt x="26419" y="50746"/>
                    <a:pt x="26419" y="50712"/>
                  </a:cubicBezTo>
                  <a:cubicBezTo>
                    <a:pt x="26452" y="50679"/>
                    <a:pt x="26452" y="50612"/>
                    <a:pt x="26452" y="50545"/>
                  </a:cubicBezTo>
                  <a:cubicBezTo>
                    <a:pt x="26486" y="50379"/>
                    <a:pt x="26486" y="50245"/>
                    <a:pt x="26519" y="50078"/>
                  </a:cubicBezTo>
                  <a:cubicBezTo>
                    <a:pt x="26552" y="50012"/>
                    <a:pt x="26586" y="49945"/>
                    <a:pt x="26652" y="49912"/>
                  </a:cubicBezTo>
                  <a:cubicBezTo>
                    <a:pt x="26619" y="49878"/>
                    <a:pt x="26586" y="49845"/>
                    <a:pt x="26519" y="49812"/>
                  </a:cubicBezTo>
                  <a:cubicBezTo>
                    <a:pt x="26552" y="49545"/>
                    <a:pt x="26519" y="49278"/>
                    <a:pt x="26519" y="49011"/>
                  </a:cubicBezTo>
                  <a:lnTo>
                    <a:pt x="26519" y="49011"/>
                  </a:lnTo>
                  <a:cubicBezTo>
                    <a:pt x="26586" y="49078"/>
                    <a:pt x="26619" y="49144"/>
                    <a:pt x="26686" y="49211"/>
                  </a:cubicBezTo>
                  <a:cubicBezTo>
                    <a:pt x="26652" y="48277"/>
                    <a:pt x="26386" y="47310"/>
                    <a:pt x="25919" y="46409"/>
                  </a:cubicBezTo>
                  <a:cubicBezTo>
                    <a:pt x="25852" y="46309"/>
                    <a:pt x="25785" y="46176"/>
                    <a:pt x="25718" y="46076"/>
                  </a:cubicBezTo>
                  <a:cubicBezTo>
                    <a:pt x="25685" y="46242"/>
                    <a:pt x="25652" y="46409"/>
                    <a:pt x="25652" y="46576"/>
                  </a:cubicBezTo>
                  <a:cubicBezTo>
                    <a:pt x="25485" y="46342"/>
                    <a:pt x="25318" y="46142"/>
                    <a:pt x="25118" y="45909"/>
                  </a:cubicBezTo>
                  <a:cubicBezTo>
                    <a:pt x="25151" y="45742"/>
                    <a:pt x="25218" y="45575"/>
                    <a:pt x="25285" y="45408"/>
                  </a:cubicBezTo>
                  <a:cubicBezTo>
                    <a:pt x="24584" y="44474"/>
                    <a:pt x="23650" y="43641"/>
                    <a:pt x="22616" y="42940"/>
                  </a:cubicBezTo>
                  <a:cubicBezTo>
                    <a:pt x="22383" y="32032"/>
                    <a:pt x="22383" y="21124"/>
                    <a:pt x="22349" y="10217"/>
                  </a:cubicBezTo>
                  <a:lnTo>
                    <a:pt x="22349" y="10217"/>
                  </a:lnTo>
                  <a:cubicBezTo>
                    <a:pt x="23284" y="10229"/>
                    <a:pt x="24219" y="10234"/>
                    <a:pt x="25154" y="10234"/>
                  </a:cubicBezTo>
                  <a:cubicBezTo>
                    <a:pt x="31275" y="10234"/>
                    <a:pt x="37393" y="10008"/>
                    <a:pt x="43491" y="10008"/>
                  </a:cubicBezTo>
                  <a:close/>
                  <a:moveTo>
                    <a:pt x="10815" y="70924"/>
                  </a:moveTo>
                  <a:cubicBezTo>
                    <a:pt x="10902" y="70924"/>
                    <a:pt x="10988" y="70925"/>
                    <a:pt x="11075" y="70927"/>
                  </a:cubicBezTo>
                  <a:cubicBezTo>
                    <a:pt x="11075" y="70960"/>
                    <a:pt x="11108" y="70993"/>
                    <a:pt x="11141" y="71027"/>
                  </a:cubicBezTo>
                  <a:cubicBezTo>
                    <a:pt x="11165" y="71062"/>
                    <a:pt x="11200" y="71076"/>
                    <a:pt x="11238" y="71076"/>
                  </a:cubicBezTo>
                  <a:cubicBezTo>
                    <a:pt x="11308" y="71076"/>
                    <a:pt x="11387" y="71025"/>
                    <a:pt x="11408" y="70960"/>
                  </a:cubicBezTo>
                  <a:cubicBezTo>
                    <a:pt x="11842" y="70993"/>
                    <a:pt x="12242" y="71027"/>
                    <a:pt x="12642" y="71094"/>
                  </a:cubicBezTo>
                  <a:cubicBezTo>
                    <a:pt x="17246" y="71961"/>
                    <a:pt x="26319" y="77531"/>
                    <a:pt x="23417" y="83269"/>
                  </a:cubicBezTo>
                  <a:cubicBezTo>
                    <a:pt x="22262" y="85579"/>
                    <a:pt x="19868" y="86587"/>
                    <a:pt x="17437" y="86587"/>
                  </a:cubicBezTo>
                  <a:cubicBezTo>
                    <a:pt x="16779" y="86587"/>
                    <a:pt x="16118" y="86513"/>
                    <a:pt x="15478" y="86371"/>
                  </a:cubicBezTo>
                  <a:cubicBezTo>
                    <a:pt x="12442" y="85704"/>
                    <a:pt x="10041" y="83636"/>
                    <a:pt x="7806" y="81634"/>
                  </a:cubicBezTo>
                  <a:cubicBezTo>
                    <a:pt x="7777" y="81613"/>
                    <a:pt x="7747" y="81604"/>
                    <a:pt x="7719" y="81604"/>
                  </a:cubicBezTo>
                  <a:cubicBezTo>
                    <a:pt x="7613" y="81604"/>
                    <a:pt x="7527" y="81730"/>
                    <a:pt x="7606" y="81835"/>
                  </a:cubicBezTo>
                  <a:cubicBezTo>
                    <a:pt x="7839" y="82068"/>
                    <a:pt x="8106" y="82335"/>
                    <a:pt x="8339" y="82568"/>
                  </a:cubicBezTo>
                  <a:cubicBezTo>
                    <a:pt x="10837" y="84977"/>
                    <a:pt x="14156" y="87173"/>
                    <a:pt x="17612" y="87173"/>
                  </a:cubicBezTo>
                  <a:cubicBezTo>
                    <a:pt x="18033" y="87173"/>
                    <a:pt x="18456" y="87141"/>
                    <a:pt x="18880" y="87072"/>
                  </a:cubicBezTo>
                  <a:lnTo>
                    <a:pt x="18880" y="87072"/>
                  </a:lnTo>
                  <a:cubicBezTo>
                    <a:pt x="18613" y="89240"/>
                    <a:pt x="18613" y="91475"/>
                    <a:pt x="18613" y="93676"/>
                  </a:cubicBezTo>
                  <a:cubicBezTo>
                    <a:pt x="18613" y="94177"/>
                    <a:pt x="18613" y="94744"/>
                    <a:pt x="18580" y="95311"/>
                  </a:cubicBezTo>
                  <a:cubicBezTo>
                    <a:pt x="15244" y="90974"/>
                    <a:pt x="11475" y="87138"/>
                    <a:pt x="7639" y="83302"/>
                  </a:cubicBezTo>
                  <a:lnTo>
                    <a:pt x="7405" y="83069"/>
                  </a:lnTo>
                  <a:cubicBezTo>
                    <a:pt x="5304" y="80967"/>
                    <a:pt x="3136" y="78165"/>
                    <a:pt x="3936" y="74996"/>
                  </a:cubicBezTo>
                  <a:cubicBezTo>
                    <a:pt x="4714" y="72017"/>
                    <a:pt x="7912" y="70924"/>
                    <a:pt x="10815" y="70924"/>
                  </a:cubicBezTo>
                  <a:close/>
                  <a:moveTo>
                    <a:pt x="22116" y="85671"/>
                  </a:moveTo>
                  <a:cubicBezTo>
                    <a:pt x="22149" y="86905"/>
                    <a:pt x="22216" y="88139"/>
                    <a:pt x="22349" y="89373"/>
                  </a:cubicBezTo>
                  <a:cubicBezTo>
                    <a:pt x="22349" y="89373"/>
                    <a:pt x="22349" y="89407"/>
                    <a:pt x="22349" y="89440"/>
                  </a:cubicBezTo>
                  <a:cubicBezTo>
                    <a:pt x="22316" y="89540"/>
                    <a:pt x="22349" y="89740"/>
                    <a:pt x="22550" y="89740"/>
                  </a:cubicBezTo>
                  <a:cubicBezTo>
                    <a:pt x="26560" y="89798"/>
                    <a:pt x="30573" y="89820"/>
                    <a:pt x="34588" y="89820"/>
                  </a:cubicBezTo>
                  <a:cubicBezTo>
                    <a:pt x="44497" y="89820"/>
                    <a:pt x="54413" y="89688"/>
                    <a:pt x="64313" y="89640"/>
                  </a:cubicBezTo>
                  <a:cubicBezTo>
                    <a:pt x="64332" y="89640"/>
                    <a:pt x="64351" y="89640"/>
                    <a:pt x="64364" y="89634"/>
                  </a:cubicBezTo>
                  <a:lnTo>
                    <a:pt x="64364" y="89634"/>
                  </a:lnTo>
                  <a:cubicBezTo>
                    <a:pt x="64102" y="90092"/>
                    <a:pt x="63841" y="90550"/>
                    <a:pt x="63612" y="91041"/>
                  </a:cubicBezTo>
                  <a:cubicBezTo>
                    <a:pt x="62011" y="94177"/>
                    <a:pt x="60977" y="97946"/>
                    <a:pt x="61778" y="101449"/>
                  </a:cubicBezTo>
                  <a:cubicBezTo>
                    <a:pt x="56770" y="101595"/>
                    <a:pt x="51773" y="101671"/>
                    <a:pt x="46776" y="101671"/>
                  </a:cubicBezTo>
                  <a:cubicBezTo>
                    <a:pt x="42684" y="101671"/>
                    <a:pt x="38591" y="101620"/>
                    <a:pt x="34491" y="101515"/>
                  </a:cubicBezTo>
                  <a:cubicBezTo>
                    <a:pt x="32323" y="101449"/>
                    <a:pt x="30122" y="101382"/>
                    <a:pt x="27953" y="101315"/>
                  </a:cubicBezTo>
                  <a:cubicBezTo>
                    <a:pt x="25785" y="101215"/>
                    <a:pt x="23317" y="101415"/>
                    <a:pt x="21182" y="100948"/>
                  </a:cubicBezTo>
                  <a:cubicBezTo>
                    <a:pt x="18547" y="100348"/>
                    <a:pt x="19147" y="95745"/>
                    <a:pt x="19114" y="93676"/>
                  </a:cubicBezTo>
                  <a:cubicBezTo>
                    <a:pt x="19114" y="91441"/>
                    <a:pt x="19247" y="89207"/>
                    <a:pt x="19247" y="86972"/>
                  </a:cubicBezTo>
                  <a:cubicBezTo>
                    <a:pt x="19748" y="86871"/>
                    <a:pt x="20248" y="86705"/>
                    <a:pt x="20748" y="86505"/>
                  </a:cubicBezTo>
                  <a:cubicBezTo>
                    <a:pt x="21249" y="86271"/>
                    <a:pt x="21716" y="86004"/>
                    <a:pt x="22116" y="85671"/>
                  </a:cubicBezTo>
                  <a:close/>
                  <a:moveTo>
                    <a:pt x="75691" y="52374"/>
                  </a:moveTo>
                  <a:cubicBezTo>
                    <a:pt x="76311" y="52374"/>
                    <a:pt x="76851" y="52476"/>
                    <a:pt x="77289" y="52680"/>
                  </a:cubicBezTo>
                  <a:cubicBezTo>
                    <a:pt x="74220" y="52981"/>
                    <a:pt x="74687" y="56550"/>
                    <a:pt x="74587" y="59118"/>
                  </a:cubicBezTo>
                  <a:cubicBezTo>
                    <a:pt x="74520" y="60386"/>
                    <a:pt x="74253" y="61520"/>
                    <a:pt x="75554" y="62120"/>
                  </a:cubicBezTo>
                  <a:cubicBezTo>
                    <a:pt x="76255" y="62439"/>
                    <a:pt x="77032" y="62567"/>
                    <a:pt x="77812" y="62567"/>
                  </a:cubicBezTo>
                  <a:cubicBezTo>
                    <a:pt x="78666" y="62567"/>
                    <a:pt x="79524" y="62414"/>
                    <a:pt x="80291" y="62187"/>
                  </a:cubicBezTo>
                  <a:cubicBezTo>
                    <a:pt x="80558" y="65289"/>
                    <a:pt x="80724" y="68392"/>
                    <a:pt x="80791" y="71527"/>
                  </a:cubicBezTo>
                  <a:lnTo>
                    <a:pt x="80758" y="71527"/>
                  </a:lnTo>
                  <a:cubicBezTo>
                    <a:pt x="79423" y="71360"/>
                    <a:pt x="78123" y="71327"/>
                    <a:pt x="76788" y="71127"/>
                  </a:cubicBezTo>
                  <a:cubicBezTo>
                    <a:pt x="76621" y="71127"/>
                    <a:pt x="76555" y="71360"/>
                    <a:pt x="76722" y="71394"/>
                  </a:cubicBezTo>
                  <a:cubicBezTo>
                    <a:pt x="77855" y="71632"/>
                    <a:pt x="79122" y="71871"/>
                    <a:pt x="80332" y="71871"/>
                  </a:cubicBezTo>
                  <a:cubicBezTo>
                    <a:pt x="80475" y="71871"/>
                    <a:pt x="80617" y="71868"/>
                    <a:pt x="80758" y="71861"/>
                  </a:cubicBezTo>
                  <a:lnTo>
                    <a:pt x="80791" y="71861"/>
                  </a:lnTo>
                  <a:cubicBezTo>
                    <a:pt x="80858" y="76064"/>
                    <a:pt x="80791" y="80300"/>
                    <a:pt x="80691" y="84503"/>
                  </a:cubicBezTo>
                  <a:cubicBezTo>
                    <a:pt x="80558" y="88806"/>
                    <a:pt x="79890" y="92976"/>
                    <a:pt x="78356" y="96979"/>
                  </a:cubicBezTo>
                  <a:cubicBezTo>
                    <a:pt x="77756" y="98513"/>
                    <a:pt x="77088" y="100081"/>
                    <a:pt x="77155" y="101749"/>
                  </a:cubicBezTo>
                  <a:cubicBezTo>
                    <a:pt x="77189" y="102349"/>
                    <a:pt x="77289" y="102950"/>
                    <a:pt x="77555" y="103517"/>
                  </a:cubicBezTo>
                  <a:cubicBezTo>
                    <a:pt x="77822" y="104117"/>
                    <a:pt x="79157" y="105552"/>
                    <a:pt x="78890" y="106285"/>
                  </a:cubicBezTo>
                  <a:cubicBezTo>
                    <a:pt x="69516" y="111422"/>
                    <a:pt x="60143" y="117126"/>
                    <a:pt x="51870" y="123931"/>
                  </a:cubicBezTo>
                  <a:cubicBezTo>
                    <a:pt x="51470" y="123464"/>
                    <a:pt x="50870" y="123264"/>
                    <a:pt x="50236" y="123031"/>
                  </a:cubicBezTo>
                  <a:cubicBezTo>
                    <a:pt x="48802" y="122464"/>
                    <a:pt x="47301" y="122163"/>
                    <a:pt x="45833" y="121830"/>
                  </a:cubicBezTo>
                  <a:cubicBezTo>
                    <a:pt x="42364" y="120996"/>
                    <a:pt x="39562" y="119461"/>
                    <a:pt x="36993" y="116993"/>
                  </a:cubicBezTo>
                  <a:cubicBezTo>
                    <a:pt x="32123" y="112323"/>
                    <a:pt x="28454" y="106519"/>
                    <a:pt x="23750" y="101715"/>
                  </a:cubicBezTo>
                  <a:lnTo>
                    <a:pt x="23750" y="101715"/>
                  </a:lnTo>
                  <a:cubicBezTo>
                    <a:pt x="25919" y="101816"/>
                    <a:pt x="28087" y="101882"/>
                    <a:pt x="30255" y="101949"/>
                  </a:cubicBezTo>
                  <a:cubicBezTo>
                    <a:pt x="36053" y="102151"/>
                    <a:pt x="41860" y="102252"/>
                    <a:pt x="47672" y="102252"/>
                  </a:cubicBezTo>
                  <a:cubicBezTo>
                    <a:pt x="52428" y="102252"/>
                    <a:pt x="57186" y="102184"/>
                    <a:pt x="61944" y="102049"/>
                  </a:cubicBezTo>
                  <a:cubicBezTo>
                    <a:pt x="62011" y="102316"/>
                    <a:pt x="62111" y="102549"/>
                    <a:pt x="62211" y="102816"/>
                  </a:cubicBezTo>
                  <a:cubicBezTo>
                    <a:pt x="62239" y="102900"/>
                    <a:pt x="62302" y="102937"/>
                    <a:pt x="62364" y="102937"/>
                  </a:cubicBezTo>
                  <a:cubicBezTo>
                    <a:pt x="62449" y="102937"/>
                    <a:pt x="62531" y="102866"/>
                    <a:pt x="62511" y="102750"/>
                  </a:cubicBezTo>
                  <a:cubicBezTo>
                    <a:pt x="61644" y="98747"/>
                    <a:pt x="62278" y="94944"/>
                    <a:pt x="64113" y="91341"/>
                  </a:cubicBezTo>
                  <a:cubicBezTo>
                    <a:pt x="65614" y="88406"/>
                    <a:pt x="68049" y="85971"/>
                    <a:pt x="69250" y="82969"/>
                  </a:cubicBezTo>
                  <a:cubicBezTo>
                    <a:pt x="70517" y="79833"/>
                    <a:pt x="70350" y="76264"/>
                    <a:pt x="70284" y="72995"/>
                  </a:cubicBezTo>
                  <a:cubicBezTo>
                    <a:pt x="70217" y="69059"/>
                    <a:pt x="69950" y="65156"/>
                    <a:pt x="69550" y="61253"/>
                  </a:cubicBezTo>
                  <a:cubicBezTo>
                    <a:pt x="69350" y="59218"/>
                    <a:pt x="69116" y="57150"/>
                    <a:pt x="70350" y="55382"/>
                  </a:cubicBezTo>
                  <a:cubicBezTo>
                    <a:pt x="71451" y="53781"/>
                    <a:pt x="73486" y="52547"/>
                    <a:pt x="75421" y="52380"/>
                  </a:cubicBezTo>
                  <a:cubicBezTo>
                    <a:pt x="75512" y="52376"/>
                    <a:pt x="75603" y="52374"/>
                    <a:pt x="75691" y="52374"/>
                  </a:cubicBezTo>
                  <a:close/>
                  <a:moveTo>
                    <a:pt x="93133" y="123531"/>
                  </a:moveTo>
                  <a:cubicBezTo>
                    <a:pt x="95468" y="126767"/>
                    <a:pt x="98003" y="129902"/>
                    <a:pt x="100772" y="132838"/>
                  </a:cubicBezTo>
                  <a:cubicBezTo>
                    <a:pt x="100505" y="132904"/>
                    <a:pt x="100438" y="133305"/>
                    <a:pt x="100772" y="133371"/>
                  </a:cubicBezTo>
                  <a:lnTo>
                    <a:pt x="101106" y="133438"/>
                  </a:lnTo>
                  <a:cubicBezTo>
                    <a:pt x="99952" y="135288"/>
                    <a:pt x="97541" y="135679"/>
                    <a:pt x="95124" y="135679"/>
                  </a:cubicBezTo>
                  <a:cubicBezTo>
                    <a:pt x="93489" y="135679"/>
                    <a:pt x="91850" y="135500"/>
                    <a:pt x="90598" y="135473"/>
                  </a:cubicBezTo>
                  <a:cubicBezTo>
                    <a:pt x="86929" y="135373"/>
                    <a:pt x="83260" y="135239"/>
                    <a:pt x="79557" y="135206"/>
                  </a:cubicBezTo>
                  <a:cubicBezTo>
                    <a:pt x="77322" y="135206"/>
                    <a:pt x="75087" y="135239"/>
                    <a:pt x="72819" y="135340"/>
                  </a:cubicBezTo>
                  <a:cubicBezTo>
                    <a:pt x="76288" y="133438"/>
                    <a:pt x="79690" y="131403"/>
                    <a:pt x="83093" y="129402"/>
                  </a:cubicBezTo>
                  <a:cubicBezTo>
                    <a:pt x="86428" y="127467"/>
                    <a:pt x="89898" y="125633"/>
                    <a:pt x="93133" y="123531"/>
                  </a:cubicBezTo>
                  <a:close/>
                  <a:moveTo>
                    <a:pt x="80084" y="106673"/>
                  </a:moveTo>
                  <a:cubicBezTo>
                    <a:pt x="82858" y="106673"/>
                    <a:pt x="84875" y="111166"/>
                    <a:pt x="86162" y="113157"/>
                  </a:cubicBezTo>
                  <a:cubicBezTo>
                    <a:pt x="87696" y="115559"/>
                    <a:pt x="89230" y="117927"/>
                    <a:pt x="90832" y="120262"/>
                  </a:cubicBezTo>
                  <a:cubicBezTo>
                    <a:pt x="91499" y="121229"/>
                    <a:pt x="92166" y="122163"/>
                    <a:pt x="92833" y="123097"/>
                  </a:cubicBezTo>
                  <a:cubicBezTo>
                    <a:pt x="89431" y="124899"/>
                    <a:pt x="86128" y="127000"/>
                    <a:pt x="82826" y="128935"/>
                  </a:cubicBezTo>
                  <a:cubicBezTo>
                    <a:pt x="79290" y="131036"/>
                    <a:pt x="75721" y="133071"/>
                    <a:pt x="72252" y="135239"/>
                  </a:cubicBezTo>
                  <a:cubicBezTo>
                    <a:pt x="72185" y="135273"/>
                    <a:pt x="72152" y="135340"/>
                    <a:pt x="72152" y="135373"/>
                  </a:cubicBezTo>
                  <a:cubicBezTo>
                    <a:pt x="67582" y="135606"/>
                    <a:pt x="63012" y="136207"/>
                    <a:pt x="58609" y="137508"/>
                  </a:cubicBezTo>
                  <a:cubicBezTo>
                    <a:pt x="58609" y="137441"/>
                    <a:pt x="58575" y="137374"/>
                    <a:pt x="58542" y="137308"/>
                  </a:cubicBezTo>
                  <a:cubicBezTo>
                    <a:pt x="57041" y="135440"/>
                    <a:pt x="55740" y="133472"/>
                    <a:pt x="54606" y="131370"/>
                  </a:cubicBezTo>
                  <a:cubicBezTo>
                    <a:pt x="53505" y="129369"/>
                    <a:pt x="52237" y="127067"/>
                    <a:pt x="51937" y="124799"/>
                  </a:cubicBezTo>
                  <a:lnTo>
                    <a:pt x="52037" y="124665"/>
                  </a:lnTo>
                  <a:cubicBezTo>
                    <a:pt x="52104" y="124599"/>
                    <a:pt x="52137" y="124498"/>
                    <a:pt x="52104" y="124398"/>
                  </a:cubicBezTo>
                  <a:cubicBezTo>
                    <a:pt x="52104" y="124332"/>
                    <a:pt x="52071" y="124298"/>
                    <a:pt x="52071" y="124265"/>
                  </a:cubicBezTo>
                  <a:cubicBezTo>
                    <a:pt x="60844" y="118161"/>
                    <a:pt x="69516" y="112156"/>
                    <a:pt x="78890" y="106986"/>
                  </a:cubicBezTo>
                  <a:cubicBezTo>
                    <a:pt x="78914" y="106998"/>
                    <a:pt x="78943" y="107006"/>
                    <a:pt x="78975" y="107006"/>
                  </a:cubicBezTo>
                  <a:cubicBezTo>
                    <a:pt x="79030" y="107006"/>
                    <a:pt x="79093" y="106983"/>
                    <a:pt x="79157" y="106919"/>
                  </a:cubicBezTo>
                  <a:cubicBezTo>
                    <a:pt x="79223" y="106886"/>
                    <a:pt x="79290" y="106819"/>
                    <a:pt x="79323" y="106786"/>
                  </a:cubicBezTo>
                  <a:cubicBezTo>
                    <a:pt x="79583" y="106709"/>
                    <a:pt x="79837" y="106673"/>
                    <a:pt x="80084" y="106673"/>
                  </a:cubicBezTo>
                  <a:close/>
                  <a:moveTo>
                    <a:pt x="20551" y="0"/>
                  </a:moveTo>
                  <a:cubicBezTo>
                    <a:pt x="20030" y="0"/>
                    <a:pt x="19506" y="58"/>
                    <a:pt x="19147" y="310"/>
                  </a:cubicBezTo>
                  <a:cubicBezTo>
                    <a:pt x="18380" y="910"/>
                    <a:pt x="18647" y="2144"/>
                    <a:pt x="18613" y="2945"/>
                  </a:cubicBezTo>
                  <a:lnTo>
                    <a:pt x="18613" y="8215"/>
                  </a:lnTo>
                  <a:cubicBezTo>
                    <a:pt x="18580" y="11551"/>
                    <a:pt x="18547" y="14887"/>
                    <a:pt x="18547" y="18222"/>
                  </a:cubicBezTo>
                  <a:cubicBezTo>
                    <a:pt x="18547" y="20624"/>
                    <a:pt x="18513" y="22992"/>
                    <a:pt x="18480" y="25394"/>
                  </a:cubicBezTo>
                  <a:cubicBezTo>
                    <a:pt x="16845" y="23626"/>
                    <a:pt x="15211" y="21892"/>
                    <a:pt x="13576" y="20124"/>
                  </a:cubicBezTo>
                  <a:cubicBezTo>
                    <a:pt x="12276" y="18723"/>
                    <a:pt x="10875" y="17288"/>
                    <a:pt x="9140" y="16421"/>
                  </a:cubicBezTo>
                  <a:cubicBezTo>
                    <a:pt x="8180" y="15941"/>
                    <a:pt x="7090" y="15677"/>
                    <a:pt x="6029" y="15677"/>
                  </a:cubicBezTo>
                  <a:cubicBezTo>
                    <a:pt x="4142" y="15677"/>
                    <a:pt x="2346" y="16513"/>
                    <a:pt x="1535" y="18456"/>
                  </a:cubicBezTo>
                  <a:cubicBezTo>
                    <a:pt x="0" y="22025"/>
                    <a:pt x="2469" y="25428"/>
                    <a:pt x="4603" y="28096"/>
                  </a:cubicBezTo>
                  <a:cubicBezTo>
                    <a:pt x="7806" y="32166"/>
                    <a:pt x="11008" y="36235"/>
                    <a:pt x="14377" y="40171"/>
                  </a:cubicBezTo>
                  <a:cubicBezTo>
                    <a:pt x="14213" y="40163"/>
                    <a:pt x="14048" y="40159"/>
                    <a:pt x="13884" y="40159"/>
                  </a:cubicBezTo>
                  <a:cubicBezTo>
                    <a:pt x="10800" y="40159"/>
                    <a:pt x="7670" y="41650"/>
                    <a:pt x="7005" y="44975"/>
                  </a:cubicBezTo>
                  <a:cubicBezTo>
                    <a:pt x="6171" y="48978"/>
                    <a:pt x="8973" y="52213"/>
                    <a:pt x="12042" y="54382"/>
                  </a:cubicBezTo>
                  <a:cubicBezTo>
                    <a:pt x="9474" y="54515"/>
                    <a:pt x="7372" y="56049"/>
                    <a:pt x="6538" y="58818"/>
                  </a:cubicBezTo>
                  <a:cubicBezTo>
                    <a:pt x="5271" y="63054"/>
                    <a:pt x="7772" y="67191"/>
                    <a:pt x="10508" y="70326"/>
                  </a:cubicBezTo>
                  <a:cubicBezTo>
                    <a:pt x="10007" y="70326"/>
                    <a:pt x="9540" y="70360"/>
                    <a:pt x="9040" y="70460"/>
                  </a:cubicBezTo>
                  <a:cubicBezTo>
                    <a:pt x="6905" y="70793"/>
                    <a:pt x="4670" y="71861"/>
                    <a:pt x="3703" y="73896"/>
                  </a:cubicBezTo>
                  <a:cubicBezTo>
                    <a:pt x="2769" y="75964"/>
                    <a:pt x="3236" y="78365"/>
                    <a:pt x="4337" y="80233"/>
                  </a:cubicBezTo>
                  <a:cubicBezTo>
                    <a:pt x="5904" y="82969"/>
                    <a:pt x="8573" y="84970"/>
                    <a:pt x="10741" y="87172"/>
                  </a:cubicBezTo>
                  <a:cubicBezTo>
                    <a:pt x="13476" y="89940"/>
                    <a:pt x="15978" y="92876"/>
                    <a:pt x="18347" y="95945"/>
                  </a:cubicBezTo>
                  <a:cubicBezTo>
                    <a:pt x="18413" y="96045"/>
                    <a:pt x="18480" y="96078"/>
                    <a:pt x="18547" y="96078"/>
                  </a:cubicBezTo>
                  <a:cubicBezTo>
                    <a:pt x="18513" y="97479"/>
                    <a:pt x="18580" y="98947"/>
                    <a:pt x="19080" y="100048"/>
                  </a:cubicBezTo>
                  <a:cubicBezTo>
                    <a:pt x="19647" y="101315"/>
                    <a:pt x="20815" y="101515"/>
                    <a:pt x="22083" y="101615"/>
                  </a:cubicBezTo>
                  <a:cubicBezTo>
                    <a:pt x="22483" y="101649"/>
                    <a:pt x="22850" y="101649"/>
                    <a:pt x="23250" y="101682"/>
                  </a:cubicBezTo>
                  <a:cubicBezTo>
                    <a:pt x="25118" y="104317"/>
                    <a:pt x="27320" y="106752"/>
                    <a:pt x="29421" y="109221"/>
                  </a:cubicBezTo>
                  <a:cubicBezTo>
                    <a:pt x="31489" y="111723"/>
                    <a:pt x="33524" y="114291"/>
                    <a:pt x="35826" y="116626"/>
                  </a:cubicBezTo>
                  <a:cubicBezTo>
                    <a:pt x="37627" y="118527"/>
                    <a:pt x="39695" y="120229"/>
                    <a:pt x="42130" y="121263"/>
                  </a:cubicBezTo>
                  <a:cubicBezTo>
                    <a:pt x="43431" y="121863"/>
                    <a:pt x="44832" y="122197"/>
                    <a:pt x="46233" y="122530"/>
                  </a:cubicBezTo>
                  <a:cubicBezTo>
                    <a:pt x="46733" y="122630"/>
                    <a:pt x="51804" y="124065"/>
                    <a:pt x="51470" y="124432"/>
                  </a:cubicBezTo>
                  <a:cubicBezTo>
                    <a:pt x="51337" y="124632"/>
                    <a:pt x="51437" y="124865"/>
                    <a:pt x="51604" y="124932"/>
                  </a:cubicBezTo>
                  <a:cubicBezTo>
                    <a:pt x="51537" y="126967"/>
                    <a:pt x="52771" y="129135"/>
                    <a:pt x="53672" y="130870"/>
                  </a:cubicBezTo>
                  <a:cubicBezTo>
                    <a:pt x="54906" y="133305"/>
                    <a:pt x="56407" y="135606"/>
                    <a:pt x="58108" y="137741"/>
                  </a:cubicBezTo>
                  <a:cubicBezTo>
                    <a:pt x="58172" y="137805"/>
                    <a:pt x="58235" y="137828"/>
                    <a:pt x="58290" y="137828"/>
                  </a:cubicBezTo>
                  <a:cubicBezTo>
                    <a:pt x="58322" y="137828"/>
                    <a:pt x="58351" y="137820"/>
                    <a:pt x="58375" y="137808"/>
                  </a:cubicBezTo>
                  <a:cubicBezTo>
                    <a:pt x="58400" y="137857"/>
                    <a:pt x="58442" y="137888"/>
                    <a:pt x="58502" y="137888"/>
                  </a:cubicBezTo>
                  <a:cubicBezTo>
                    <a:pt x="58524" y="137888"/>
                    <a:pt x="58548" y="137884"/>
                    <a:pt x="58575" y="137875"/>
                  </a:cubicBezTo>
                  <a:cubicBezTo>
                    <a:pt x="65363" y="136277"/>
                    <a:pt x="72249" y="135802"/>
                    <a:pt x="79191" y="135802"/>
                  </a:cubicBezTo>
                  <a:cubicBezTo>
                    <a:pt x="80368" y="135802"/>
                    <a:pt x="81546" y="135816"/>
                    <a:pt x="82726" y="135840"/>
                  </a:cubicBezTo>
                  <a:cubicBezTo>
                    <a:pt x="86595" y="135940"/>
                    <a:pt x="90465" y="136073"/>
                    <a:pt x="94367" y="136107"/>
                  </a:cubicBezTo>
                  <a:cubicBezTo>
                    <a:pt x="94688" y="136111"/>
                    <a:pt x="95018" y="136115"/>
                    <a:pt x="95352" y="136115"/>
                  </a:cubicBezTo>
                  <a:cubicBezTo>
                    <a:pt x="97840" y="136115"/>
                    <a:pt x="100601" y="135871"/>
                    <a:pt x="101806" y="133371"/>
                  </a:cubicBezTo>
                  <a:cubicBezTo>
                    <a:pt x="101873" y="133238"/>
                    <a:pt x="101839" y="133071"/>
                    <a:pt x="101706" y="132971"/>
                  </a:cubicBezTo>
                  <a:cubicBezTo>
                    <a:pt x="101706" y="132971"/>
                    <a:pt x="101706" y="132971"/>
                    <a:pt x="101706" y="132938"/>
                  </a:cubicBezTo>
                  <a:cubicBezTo>
                    <a:pt x="96869" y="127968"/>
                    <a:pt x="92866" y="122330"/>
                    <a:pt x="89064" y="116559"/>
                  </a:cubicBezTo>
                  <a:cubicBezTo>
                    <a:pt x="87296" y="113857"/>
                    <a:pt x="85661" y="110989"/>
                    <a:pt x="83760" y="108387"/>
                  </a:cubicBezTo>
                  <a:cubicBezTo>
                    <a:pt x="82904" y="107246"/>
                    <a:pt x="81658" y="106227"/>
                    <a:pt x="80314" y="106227"/>
                  </a:cubicBezTo>
                  <a:cubicBezTo>
                    <a:pt x="80086" y="106227"/>
                    <a:pt x="79855" y="106256"/>
                    <a:pt x="79624" y="106319"/>
                  </a:cubicBezTo>
                  <a:cubicBezTo>
                    <a:pt x="79757" y="105852"/>
                    <a:pt x="79557" y="105318"/>
                    <a:pt x="79257" y="104818"/>
                  </a:cubicBezTo>
                  <a:cubicBezTo>
                    <a:pt x="78723" y="103950"/>
                    <a:pt x="78022" y="103450"/>
                    <a:pt x="77822" y="102383"/>
                  </a:cubicBezTo>
                  <a:cubicBezTo>
                    <a:pt x="77555" y="101048"/>
                    <a:pt x="77956" y="99714"/>
                    <a:pt x="78423" y="98446"/>
                  </a:cubicBezTo>
                  <a:cubicBezTo>
                    <a:pt x="79824" y="94577"/>
                    <a:pt x="80925" y="90841"/>
                    <a:pt x="81191" y="86705"/>
                  </a:cubicBezTo>
                  <a:cubicBezTo>
                    <a:pt x="81492" y="82268"/>
                    <a:pt x="81392" y="77732"/>
                    <a:pt x="81358" y="73295"/>
                  </a:cubicBezTo>
                  <a:cubicBezTo>
                    <a:pt x="81325" y="68792"/>
                    <a:pt x="81158" y="64289"/>
                    <a:pt x="80658" y="59785"/>
                  </a:cubicBezTo>
                  <a:cubicBezTo>
                    <a:pt x="80391" y="57184"/>
                    <a:pt x="80324" y="53181"/>
                    <a:pt x="77389" y="52047"/>
                  </a:cubicBezTo>
                  <a:cubicBezTo>
                    <a:pt x="76885" y="51856"/>
                    <a:pt x="76354" y="51771"/>
                    <a:pt x="75814" y="51771"/>
                  </a:cubicBezTo>
                  <a:cubicBezTo>
                    <a:pt x="75028" y="51771"/>
                    <a:pt x="74223" y="51950"/>
                    <a:pt x="73453" y="52247"/>
                  </a:cubicBezTo>
                  <a:cubicBezTo>
                    <a:pt x="73486" y="52213"/>
                    <a:pt x="73486" y="52147"/>
                    <a:pt x="73486" y="52113"/>
                  </a:cubicBezTo>
                  <a:cubicBezTo>
                    <a:pt x="73386" y="43807"/>
                    <a:pt x="73252" y="35535"/>
                    <a:pt x="73119" y="27262"/>
                  </a:cubicBezTo>
                  <a:cubicBezTo>
                    <a:pt x="73052" y="23159"/>
                    <a:pt x="73019" y="19090"/>
                    <a:pt x="72952" y="14987"/>
                  </a:cubicBezTo>
                  <a:cubicBezTo>
                    <a:pt x="72852" y="10917"/>
                    <a:pt x="72986" y="6747"/>
                    <a:pt x="72652" y="2678"/>
                  </a:cubicBezTo>
                  <a:cubicBezTo>
                    <a:pt x="72652" y="2645"/>
                    <a:pt x="72685" y="2611"/>
                    <a:pt x="72685" y="2544"/>
                  </a:cubicBezTo>
                  <a:cubicBezTo>
                    <a:pt x="73019" y="310"/>
                    <a:pt x="70317" y="476"/>
                    <a:pt x="68783" y="443"/>
                  </a:cubicBezTo>
                  <a:cubicBezTo>
                    <a:pt x="65247" y="376"/>
                    <a:pt x="61744" y="310"/>
                    <a:pt x="58208" y="243"/>
                  </a:cubicBezTo>
                  <a:cubicBezTo>
                    <a:pt x="51237" y="176"/>
                    <a:pt x="44298" y="109"/>
                    <a:pt x="37327" y="76"/>
                  </a:cubicBezTo>
                  <a:cubicBezTo>
                    <a:pt x="33824" y="76"/>
                    <a:pt x="30288" y="43"/>
                    <a:pt x="26753" y="43"/>
                  </a:cubicBezTo>
                  <a:lnTo>
                    <a:pt x="21782" y="43"/>
                  </a:lnTo>
                  <a:cubicBezTo>
                    <a:pt x="21444" y="43"/>
                    <a:pt x="20998" y="0"/>
                    <a:pt x="20551"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1" name="Google Shape;2751;p131"/>
          <p:cNvGrpSpPr/>
          <p:nvPr/>
        </p:nvGrpSpPr>
        <p:grpSpPr>
          <a:xfrm rot="124266">
            <a:off x="6665834" y="1945518"/>
            <a:ext cx="1129919" cy="779925"/>
            <a:chOff x="5560550" y="1017938"/>
            <a:chExt cx="2489925" cy="1719425"/>
          </a:xfrm>
        </p:grpSpPr>
        <p:sp>
          <p:nvSpPr>
            <p:cNvPr id="2752" name="Google Shape;2752;p131"/>
            <p:cNvSpPr/>
            <p:nvPr/>
          </p:nvSpPr>
          <p:spPr>
            <a:xfrm>
              <a:off x="5560550" y="1017938"/>
              <a:ext cx="2489925" cy="1719425"/>
            </a:xfrm>
            <a:custGeom>
              <a:avLst/>
              <a:gdLst/>
              <a:ahLst/>
              <a:cxnLst/>
              <a:rect l="l" t="t" r="r" b="b"/>
              <a:pathLst>
                <a:path w="99597" h="68777" extrusionOk="0">
                  <a:moveTo>
                    <a:pt x="54255" y="733"/>
                  </a:moveTo>
                  <a:cubicBezTo>
                    <a:pt x="57373" y="733"/>
                    <a:pt x="60177" y="3725"/>
                    <a:pt x="60198" y="3746"/>
                  </a:cubicBezTo>
                  <a:cubicBezTo>
                    <a:pt x="60219" y="3767"/>
                    <a:pt x="60239" y="3787"/>
                    <a:pt x="60260" y="3808"/>
                  </a:cubicBezTo>
                  <a:cubicBezTo>
                    <a:pt x="60281" y="3829"/>
                    <a:pt x="60302" y="3850"/>
                    <a:pt x="60323" y="3850"/>
                  </a:cubicBezTo>
                  <a:cubicBezTo>
                    <a:pt x="60700" y="4206"/>
                    <a:pt x="60888" y="4729"/>
                    <a:pt x="60888" y="4729"/>
                  </a:cubicBezTo>
                  <a:lnTo>
                    <a:pt x="60700" y="4771"/>
                  </a:lnTo>
                  <a:cubicBezTo>
                    <a:pt x="58377" y="5252"/>
                    <a:pt x="56285" y="6298"/>
                    <a:pt x="54674" y="7742"/>
                  </a:cubicBezTo>
                  <a:cubicBezTo>
                    <a:pt x="52100" y="10065"/>
                    <a:pt x="51138" y="12199"/>
                    <a:pt x="50803" y="13266"/>
                  </a:cubicBezTo>
                  <a:lnTo>
                    <a:pt x="50698" y="13622"/>
                  </a:lnTo>
                  <a:lnTo>
                    <a:pt x="50301" y="13642"/>
                  </a:lnTo>
                  <a:cubicBezTo>
                    <a:pt x="46263" y="13810"/>
                    <a:pt x="43940" y="16907"/>
                    <a:pt x="42936" y="18748"/>
                  </a:cubicBezTo>
                  <a:lnTo>
                    <a:pt x="42873" y="18852"/>
                  </a:lnTo>
                  <a:cubicBezTo>
                    <a:pt x="42622" y="18601"/>
                    <a:pt x="42308" y="18455"/>
                    <a:pt x="42161" y="18078"/>
                  </a:cubicBezTo>
                  <a:cubicBezTo>
                    <a:pt x="41597" y="17262"/>
                    <a:pt x="40362" y="15965"/>
                    <a:pt x="37998" y="15400"/>
                  </a:cubicBezTo>
                  <a:cubicBezTo>
                    <a:pt x="37971" y="15395"/>
                    <a:pt x="37944" y="15392"/>
                    <a:pt x="37917" y="15392"/>
                  </a:cubicBezTo>
                  <a:cubicBezTo>
                    <a:pt x="37737" y="15392"/>
                    <a:pt x="37574" y="15511"/>
                    <a:pt x="37537" y="15693"/>
                  </a:cubicBezTo>
                  <a:cubicBezTo>
                    <a:pt x="37475" y="15902"/>
                    <a:pt x="37600" y="16111"/>
                    <a:pt x="37830" y="16174"/>
                  </a:cubicBezTo>
                  <a:cubicBezTo>
                    <a:pt x="40132" y="16718"/>
                    <a:pt x="41220" y="18036"/>
                    <a:pt x="41617" y="18706"/>
                  </a:cubicBezTo>
                  <a:cubicBezTo>
                    <a:pt x="41638" y="18706"/>
                    <a:pt x="41638" y="18706"/>
                    <a:pt x="41638" y="18685"/>
                  </a:cubicBezTo>
                  <a:cubicBezTo>
                    <a:pt x="41806" y="18915"/>
                    <a:pt x="41931" y="19083"/>
                    <a:pt x="42161" y="19250"/>
                  </a:cubicBezTo>
                  <a:cubicBezTo>
                    <a:pt x="42203" y="19292"/>
                    <a:pt x="42496" y="19522"/>
                    <a:pt x="42580" y="19585"/>
                  </a:cubicBezTo>
                  <a:lnTo>
                    <a:pt x="42057" y="19689"/>
                  </a:lnTo>
                  <a:cubicBezTo>
                    <a:pt x="37851" y="20526"/>
                    <a:pt x="35131" y="25443"/>
                    <a:pt x="34399" y="26908"/>
                  </a:cubicBezTo>
                  <a:lnTo>
                    <a:pt x="34294" y="27159"/>
                  </a:lnTo>
                  <a:lnTo>
                    <a:pt x="34022" y="27222"/>
                  </a:lnTo>
                  <a:cubicBezTo>
                    <a:pt x="32683" y="27515"/>
                    <a:pt x="28143" y="28854"/>
                    <a:pt x="26071" y="33729"/>
                  </a:cubicBezTo>
                  <a:cubicBezTo>
                    <a:pt x="24104" y="38374"/>
                    <a:pt x="25213" y="41157"/>
                    <a:pt x="25778" y="42140"/>
                  </a:cubicBezTo>
                  <a:lnTo>
                    <a:pt x="25967" y="42496"/>
                  </a:lnTo>
                  <a:lnTo>
                    <a:pt x="25695" y="42789"/>
                  </a:lnTo>
                  <a:cubicBezTo>
                    <a:pt x="21003" y="48064"/>
                    <a:pt x="21132" y="53485"/>
                    <a:pt x="22169" y="57271"/>
                  </a:cubicBezTo>
                  <a:lnTo>
                    <a:pt x="22169" y="57271"/>
                  </a:lnTo>
                  <a:cubicBezTo>
                    <a:pt x="21610" y="57395"/>
                    <a:pt x="21279" y="57499"/>
                    <a:pt x="21133" y="57540"/>
                  </a:cubicBezTo>
                  <a:cubicBezTo>
                    <a:pt x="21133" y="57540"/>
                    <a:pt x="21133" y="57519"/>
                    <a:pt x="21133" y="57519"/>
                  </a:cubicBezTo>
                  <a:cubicBezTo>
                    <a:pt x="21050" y="57540"/>
                    <a:pt x="20966" y="57582"/>
                    <a:pt x="20882" y="57624"/>
                  </a:cubicBezTo>
                  <a:cubicBezTo>
                    <a:pt x="20861" y="57624"/>
                    <a:pt x="18434" y="58440"/>
                    <a:pt x="16028" y="58440"/>
                  </a:cubicBezTo>
                  <a:cubicBezTo>
                    <a:pt x="15547" y="58440"/>
                    <a:pt x="15086" y="58398"/>
                    <a:pt x="14689" y="58335"/>
                  </a:cubicBezTo>
                  <a:cubicBezTo>
                    <a:pt x="12680" y="58001"/>
                    <a:pt x="12199" y="56201"/>
                    <a:pt x="12157" y="56013"/>
                  </a:cubicBezTo>
                  <a:cubicBezTo>
                    <a:pt x="12094" y="55720"/>
                    <a:pt x="11948" y="55448"/>
                    <a:pt x="11739" y="55239"/>
                  </a:cubicBezTo>
                  <a:cubicBezTo>
                    <a:pt x="13161" y="54046"/>
                    <a:pt x="14521" y="51891"/>
                    <a:pt x="14166" y="48166"/>
                  </a:cubicBezTo>
                  <a:lnTo>
                    <a:pt x="14166" y="48166"/>
                  </a:lnTo>
                  <a:cubicBezTo>
                    <a:pt x="14459" y="48229"/>
                    <a:pt x="14793" y="48271"/>
                    <a:pt x="15149" y="48271"/>
                  </a:cubicBezTo>
                  <a:cubicBezTo>
                    <a:pt x="15547" y="48271"/>
                    <a:pt x="15986" y="48229"/>
                    <a:pt x="16467" y="48104"/>
                  </a:cubicBezTo>
                  <a:cubicBezTo>
                    <a:pt x="16677" y="48062"/>
                    <a:pt x="16802" y="47853"/>
                    <a:pt x="16760" y="47643"/>
                  </a:cubicBezTo>
                  <a:cubicBezTo>
                    <a:pt x="16707" y="47467"/>
                    <a:pt x="16551" y="47336"/>
                    <a:pt x="16378" y="47336"/>
                  </a:cubicBezTo>
                  <a:cubicBezTo>
                    <a:pt x="16345" y="47336"/>
                    <a:pt x="16312" y="47340"/>
                    <a:pt x="16279" y="47350"/>
                  </a:cubicBezTo>
                  <a:cubicBezTo>
                    <a:pt x="15871" y="47443"/>
                    <a:pt x="15500" y="47483"/>
                    <a:pt x="15163" y="47483"/>
                  </a:cubicBezTo>
                  <a:cubicBezTo>
                    <a:pt x="12993" y="47483"/>
                    <a:pt x="12235" y="45812"/>
                    <a:pt x="12199" y="45739"/>
                  </a:cubicBezTo>
                  <a:cubicBezTo>
                    <a:pt x="12137" y="45584"/>
                    <a:pt x="11994" y="45498"/>
                    <a:pt x="11839" y="45498"/>
                  </a:cubicBezTo>
                  <a:cubicBezTo>
                    <a:pt x="11785" y="45498"/>
                    <a:pt x="11730" y="45508"/>
                    <a:pt x="11676" y="45530"/>
                  </a:cubicBezTo>
                  <a:cubicBezTo>
                    <a:pt x="11487" y="45614"/>
                    <a:pt x="11383" y="45844"/>
                    <a:pt x="11467" y="46032"/>
                  </a:cubicBezTo>
                  <a:cubicBezTo>
                    <a:pt x="11487" y="46053"/>
                    <a:pt x="12011" y="47246"/>
                    <a:pt x="13350" y="47874"/>
                  </a:cubicBezTo>
                  <a:cubicBezTo>
                    <a:pt x="13831" y="51723"/>
                    <a:pt x="12429" y="53774"/>
                    <a:pt x="11048" y="54820"/>
                  </a:cubicBezTo>
                  <a:cubicBezTo>
                    <a:pt x="10860" y="54778"/>
                    <a:pt x="10671" y="54757"/>
                    <a:pt x="10462" y="54757"/>
                  </a:cubicBezTo>
                  <a:cubicBezTo>
                    <a:pt x="10441" y="54778"/>
                    <a:pt x="10379" y="54778"/>
                    <a:pt x="10274" y="54778"/>
                  </a:cubicBezTo>
                  <a:cubicBezTo>
                    <a:pt x="9207" y="54778"/>
                    <a:pt x="5587" y="54444"/>
                    <a:pt x="3327" y="50091"/>
                  </a:cubicBezTo>
                  <a:cubicBezTo>
                    <a:pt x="795" y="45216"/>
                    <a:pt x="4771" y="37642"/>
                    <a:pt x="5336" y="36596"/>
                  </a:cubicBezTo>
                  <a:cubicBezTo>
                    <a:pt x="5859" y="37956"/>
                    <a:pt x="6654" y="39379"/>
                    <a:pt x="7889" y="40467"/>
                  </a:cubicBezTo>
                  <a:cubicBezTo>
                    <a:pt x="7972" y="40529"/>
                    <a:pt x="8056" y="40550"/>
                    <a:pt x="8140" y="40550"/>
                  </a:cubicBezTo>
                  <a:cubicBezTo>
                    <a:pt x="8265" y="40550"/>
                    <a:pt x="8370" y="40508"/>
                    <a:pt x="8454" y="40425"/>
                  </a:cubicBezTo>
                  <a:cubicBezTo>
                    <a:pt x="8600" y="40257"/>
                    <a:pt x="8579" y="40006"/>
                    <a:pt x="8412" y="39860"/>
                  </a:cubicBezTo>
                  <a:cubicBezTo>
                    <a:pt x="6863" y="38521"/>
                    <a:pt x="6047" y="36512"/>
                    <a:pt x="5608" y="34880"/>
                  </a:cubicBezTo>
                  <a:cubicBezTo>
                    <a:pt x="5713" y="32829"/>
                    <a:pt x="6738" y="31972"/>
                    <a:pt x="7638" y="31595"/>
                  </a:cubicBezTo>
                  <a:cubicBezTo>
                    <a:pt x="7679" y="31616"/>
                    <a:pt x="7700" y="31616"/>
                    <a:pt x="7742" y="31616"/>
                  </a:cubicBezTo>
                  <a:cubicBezTo>
                    <a:pt x="8036" y="31555"/>
                    <a:pt x="8548" y="31495"/>
                    <a:pt x="9114" y="31495"/>
                  </a:cubicBezTo>
                  <a:cubicBezTo>
                    <a:pt x="9918" y="31495"/>
                    <a:pt x="10830" y="31617"/>
                    <a:pt x="11383" y="32034"/>
                  </a:cubicBezTo>
                  <a:cubicBezTo>
                    <a:pt x="10776" y="33101"/>
                    <a:pt x="11048" y="34043"/>
                    <a:pt x="11069" y="34064"/>
                  </a:cubicBezTo>
                  <a:cubicBezTo>
                    <a:pt x="11111" y="34231"/>
                    <a:pt x="11278" y="34336"/>
                    <a:pt x="11446" y="34336"/>
                  </a:cubicBezTo>
                  <a:cubicBezTo>
                    <a:pt x="11467" y="34336"/>
                    <a:pt x="11508" y="34315"/>
                    <a:pt x="11550" y="34315"/>
                  </a:cubicBezTo>
                  <a:cubicBezTo>
                    <a:pt x="11759" y="34252"/>
                    <a:pt x="11885" y="34022"/>
                    <a:pt x="11822" y="33813"/>
                  </a:cubicBezTo>
                  <a:cubicBezTo>
                    <a:pt x="11801" y="33792"/>
                    <a:pt x="11320" y="32202"/>
                    <a:pt x="13705" y="31051"/>
                  </a:cubicBezTo>
                  <a:cubicBezTo>
                    <a:pt x="13915" y="30946"/>
                    <a:pt x="13998" y="30716"/>
                    <a:pt x="13894" y="30528"/>
                  </a:cubicBezTo>
                  <a:cubicBezTo>
                    <a:pt x="13834" y="30380"/>
                    <a:pt x="13691" y="30294"/>
                    <a:pt x="13546" y="30294"/>
                  </a:cubicBezTo>
                  <a:cubicBezTo>
                    <a:pt x="13486" y="30294"/>
                    <a:pt x="13426" y="30309"/>
                    <a:pt x="13371" y="30340"/>
                  </a:cubicBezTo>
                  <a:cubicBezTo>
                    <a:pt x="12701" y="30653"/>
                    <a:pt x="12220" y="31030"/>
                    <a:pt x="11864" y="31407"/>
                  </a:cubicBezTo>
                  <a:cubicBezTo>
                    <a:pt x="11362" y="31009"/>
                    <a:pt x="10692" y="30821"/>
                    <a:pt x="10023" y="30758"/>
                  </a:cubicBezTo>
                  <a:cubicBezTo>
                    <a:pt x="10274" y="30423"/>
                    <a:pt x="10399" y="30026"/>
                    <a:pt x="10337" y="29586"/>
                  </a:cubicBezTo>
                  <a:cubicBezTo>
                    <a:pt x="10337" y="29586"/>
                    <a:pt x="10211" y="27912"/>
                    <a:pt x="11843" y="23184"/>
                  </a:cubicBezTo>
                  <a:cubicBezTo>
                    <a:pt x="13350" y="18769"/>
                    <a:pt x="18957" y="17785"/>
                    <a:pt x="18999" y="17785"/>
                  </a:cubicBezTo>
                  <a:cubicBezTo>
                    <a:pt x="19271" y="17744"/>
                    <a:pt x="19501" y="17618"/>
                    <a:pt x="19710" y="17472"/>
                  </a:cubicBezTo>
                  <a:cubicBezTo>
                    <a:pt x="21698" y="17869"/>
                    <a:pt x="24355" y="18852"/>
                    <a:pt x="26260" y="21091"/>
                  </a:cubicBezTo>
                  <a:cubicBezTo>
                    <a:pt x="26343" y="21175"/>
                    <a:pt x="26448" y="21238"/>
                    <a:pt x="26552" y="21238"/>
                  </a:cubicBezTo>
                  <a:cubicBezTo>
                    <a:pt x="26657" y="21238"/>
                    <a:pt x="26741" y="21196"/>
                    <a:pt x="26804" y="21133"/>
                  </a:cubicBezTo>
                  <a:cubicBezTo>
                    <a:pt x="26971" y="20987"/>
                    <a:pt x="26992" y="20736"/>
                    <a:pt x="26866" y="20568"/>
                  </a:cubicBezTo>
                  <a:cubicBezTo>
                    <a:pt x="24920" y="18267"/>
                    <a:pt x="22284" y="17220"/>
                    <a:pt x="20213" y="16760"/>
                  </a:cubicBezTo>
                  <a:cubicBezTo>
                    <a:pt x="20359" y="16363"/>
                    <a:pt x="20359" y="15944"/>
                    <a:pt x="20192" y="15547"/>
                  </a:cubicBezTo>
                  <a:cubicBezTo>
                    <a:pt x="20129" y="15442"/>
                    <a:pt x="19062" y="12868"/>
                    <a:pt x="22451" y="8830"/>
                  </a:cubicBezTo>
                  <a:cubicBezTo>
                    <a:pt x="24565" y="6340"/>
                    <a:pt x="27933" y="5817"/>
                    <a:pt x="30381" y="5817"/>
                  </a:cubicBezTo>
                  <a:cubicBezTo>
                    <a:pt x="32055" y="5817"/>
                    <a:pt x="33290" y="6068"/>
                    <a:pt x="33290" y="6068"/>
                  </a:cubicBezTo>
                  <a:cubicBezTo>
                    <a:pt x="33397" y="6092"/>
                    <a:pt x="33505" y="6104"/>
                    <a:pt x="33612" y="6104"/>
                  </a:cubicBezTo>
                  <a:cubicBezTo>
                    <a:pt x="34151" y="6104"/>
                    <a:pt x="34667" y="5807"/>
                    <a:pt x="34964" y="5336"/>
                  </a:cubicBezTo>
                  <a:cubicBezTo>
                    <a:pt x="35027" y="5252"/>
                    <a:pt x="36428" y="3076"/>
                    <a:pt x="40278" y="3076"/>
                  </a:cubicBezTo>
                  <a:lnTo>
                    <a:pt x="40550" y="3076"/>
                  </a:lnTo>
                  <a:cubicBezTo>
                    <a:pt x="41157" y="3097"/>
                    <a:pt x="41701" y="3097"/>
                    <a:pt x="42224" y="3097"/>
                  </a:cubicBezTo>
                  <a:cubicBezTo>
                    <a:pt x="43961" y="3097"/>
                    <a:pt x="45342" y="2992"/>
                    <a:pt x="46639" y="2783"/>
                  </a:cubicBezTo>
                  <a:lnTo>
                    <a:pt x="46639" y="2783"/>
                  </a:lnTo>
                  <a:cubicBezTo>
                    <a:pt x="44693" y="3934"/>
                    <a:pt x="42601" y="5650"/>
                    <a:pt x="41157" y="8077"/>
                  </a:cubicBezTo>
                  <a:cubicBezTo>
                    <a:pt x="40660" y="7961"/>
                    <a:pt x="40180" y="7919"/>
                    <a:pt x="39745" y="7919"/>
                  </a:cubicBezTo>
                  <a:cubicBezTo>
                    <a:pt x="38604" y="7919"/>
                    <a:pt x="37765" y="8208"/>
                    <a:pt x="37705" y="8223"/>
                  </a:cubicBezTo>
                  <a:cubicBezTo>
                    <a:pt x="37496" y="8307"/>
                    <a:pt x="37391" y="8537"/>
                    <a:pt x="37454" y="8725"/>
                  </a:cubicBezTo>
                  <a:cubicBezTo>
                    <a:pt x="37521" y="8894"/>
                    <a:pt x="37670" y="8995"/>
                    <a:pt x="37835" y="8995"/>
                  </a:cubicBezTo>
                  <a:cubicBezTo>
                    <a:pt x="37874" y="8995"/>
                    <a:pt x="37915" y="8989"/>
                    <a:pt x="37956" y="8977"/>
                  </a:cubicBezTo>
                  <a:cubicBezTo>
                    <a:pt x="38016" y="8947"/>
                    <a:pt x="38735" y="8704"/>
                    <a:pt x="39713" y="8704"/>
                  </a:cubicBezTo>
                  <a:cubicBezTo>
                    <a:pt x="40106" y="8704"/>
                    <a:pt x="40540" y="8743"/>
                    <a:pt x="40990" y="8851"/>
                  </a:cubicBezTo>
                  <a:cubicBezTo>
                    <a:pt x="41011" y="8893"/>
                    <a:pt x="41053" y="8914"/>
                    <a:pt x="41094" y="8956"/>
                  </a:cubicBezTo>
                  <a:cubicBezTo>
                    <a:pt x="41157" y="8977"/>
                    <a:pt x="41220" y="8997"/>
                    <a:pt x="41283" y="8997"/>
                  </a:cubicBezTo>
                  <a:cubicBezTo>
                    <a:pt x="41325" y="8997"/>
                    <a:pt x="41345" y="8977"/>
                    <a:pt x="41387" y="8977"/>
                  </a:cubicBezTo>
                  <a:cubicBezTo>
                    <a:pt x="42078" y="9207"/>
                    <a:pt x="42768" y="9583"/>
                    <a:pt x="43417" y="10274"/>
                  </a:cubicBezTo>
                  <a:cubicBezTo>
                    <a:pt x="43480" y="10357"/>
                    <a:pt x="43584" y="10399"/>
                    <a:pt x="43689" y="10399"/>
                  </a:cubicBezTo>
                  <a:cubicBezTo>
                    <a:pt x="43794" y="10399"/>
                    <a:pt x="43898" y="10357"/>
                    <a:pt x="43961" y="10295"/>
                  </a:cubicBezTo>
                  <a:cubicBezTo>
                    <a:pt x="44128" y="10148"/>
                    <a:pt x="44128" y="9897"/>
                    <a:pt x="43982" y="9730"/>
                  </a:cubicBezTo>
                  <a:cubicBezTo>
                    <a:pt x="43333" y="9039"/>
                    <a:pt x="42622" y="8600"/>
                    <a:pt x="41931" y="8328"/>
                  </a:cubicBezTo>
                  <a:cubicBezTo>
                    <a:pt x="45216" y="3013"/>
                    <a:pt x="51954" y="1381"/>
                    <a:pt x="52017" y="1360"/>
                  </a:cubicBezTo>
                  <a:cubicBezTo>
                    <a:pt x="52142" y="1339"/>
                    <a:pt x="52226" y="1256"/>
                    <a:pt x="52289" y="1151"/>
                  </a:cubicBezTo>
                  <a:cubicBezTo>
                    <a:pt x="52414" y="1109"/>
                    <a:pt x="52540" y="1067"/>
                    <a:pt x="52686" y="1005"/>
                  </a:cubicBezTo>
                  <a:cubicBezTo>
                    <a:pt x="53188" y="837"/>
                    <a:pt x="53711" y="733"/>
                    <a:pt x="54255" y="733"/>
                  </a:cubicBezTo>
                  <a:close/>
                  <a:moveTo>
                    <a:pt x="63659" y="5110"/>
                  </a:moveTo>
                  <a:cubicBezTo>
                    <a:pt x="64331" y="5110"/>
                    <a:pt x="64976" y="5160"/>
                    <a:pt x="65575" y="5252"/>
                  </a:cubicBezTo>
                  <a:cubicBezTo>
                    <a:pt x="66391" y="5796"/>
                    <a:pt x="66872" y="6340"/>
                    <a:pt x="66893" y="6340"/>
                  </a:cubicBezTo>
                  <a:cubicBezTo>
                    <a:pt x="67165" y="6675"/>
                    <a:pt x="67584" y="6884"/>
                    <a:pt x="68023" y="6905"/>
                  </a:cubicBezTo>
                  <a:cubicBezTo>
                    <a:pt x="68048" y="6906"/>
                    <a:pt x="68072" y="6907"/>
                    <a:pt x="68097" y="6907"/>
                  </a:cubicBezTo>
                  <a:cubicBezTo>
                    <a:pt x="68511" y="6907"/>
                    <a:pt x="68919" y="6741"/>
                    <a:pt x="69216" y="6445"/>
                  </a:cubicBezTo>
                  <a:cubicBezTo>
                    <a:pt x="69697" y="5943"/>
                    <a:pt x="70534" y="5671"/>
                    <a:pt x="71517" y="5671"/>
                  </a:cubicBezTo>
                  <a:cubicBezTo>
                    <a:pt x="72584" y="5671"/>
                    <a:pt x="73693" y="6005"/>
                    <a:pt x="74300" y="6528"/>
                  </a:cubicBezTo>
                  <a:cubicBezTo>
                    <a:pt x="75786" y="7805"/>
                    <a:pt x="77334" y="7930"/>
                    <a:pt x="78966" y="8098"/>
                  </a:cubicBezTo>
                  <a:cubicBezTo>
                    <a:pt x="79761" y="8160"/>
                    <a:pt x="80598" y="8244"/>
                    <a:pt x="81561" y="8453"/>
                  </a:cubicBezTo>
                  <a:cubicBezTo>
                    <a:pt x="83360" y="8851"/>
                    <a:pt x="84908" y="11592"/>
                    <a:pt x="85306" y="12534"/>
                  </a:cubicBezTo>
                  <a:cubicBezTo>
                    <a:pt x="85327" y="12534"/>
                    <a:pt x="85327" y="12534"/>
                    <a:pt x="85327" y="12554"/>
                  </a:cubicBezTo>
                  <a:cubicBezTo>
                    <a:pt x="85724" y="14228"/>
                    <a:pt x="86122" y="16969"/>
                    <a:pt x="85515" y="20087"/>
                  </a:cubicBezTo>
                  <a:cubicBezTo>
                    <a:pt x="85473" y="20296"/>
                    <a:pt x="85578" y="20526"/>
                    <a:pt x="85787" y="20568"/>
                  </a:cubicBezTo>
                  <a:cubicBezTo>
                    <a:pt x="85829" y="20589"/>
                    <a:pt x="85850" y="20589"/>
                    <a:pt x="85892" y="20589"/>
                  </a:cubicBezTo>
                  <a:cubicBezTo>
                    <a:pt x="86080" y="20589"/>
                    <a:pt x="86227" y="20464"/>
                    <a:pt x="86268" y="20275"/>
                  </a:cubicBezTo>
                  <a:cubicBezTo>
                    <a:pt x="86812" y="17576"/>
                    <a:pt x="86645" y="15149"/>
                    <a:pt x="86331" y="13412"/>
                  </a:cubicBezTo>
                  <a:lnTo>
                    <a:pt x="86331" y="13412"/>
                  </a:lnTo>
                  <a:cubicBezTo>
                    <a:pt x="86457" y="13459"/>
                    <a:pt x="86606" y="13483"/>
                    <a:pt x="86752" y="13483"/>
                  </a:cubicBezTo>
                  <a:cubicBezTo>
                    <a:pt x="86801" y="13483"/>
                    <a:pt x="86849" y="13480"/>
                    <a:pt x="86896" y="13475"/>
                  </a:cubicBezTo>
                  <a:cubicBezTo>
                    <a:pt x="87158" y="13453"/>
                    <a:pt x="87410" y="13442"/>
                    <a:pt x="87653" y="13442"/>
                  </a:cubicBezTo>
                  <a:cubicBezTo>
                    <a:pt x="89235" y="13442"/>
                    <a:pt x="90425" y="13916"/>
                    <a:pt x="91332" y="14877"/>
                  </a:cubicBezTo>
                  <a:cubicBezTo>
                    <a:pt x="93571" y="17241"/>
                    <a:pt x="93341" y="21761"/>
                    <a:pt x="93341" y="21803"/>
                  </a:cubicBezTo>
                  <a:cubicBezTo>
                    <a:pt x="93299" y="22451"/>
                    <a:pt x="93655" y="23037"/>
                    <a:pt x="94219" y="23330"/>
                  </a:cubicBezTo>
                  <a:cubicBezTo>
                    <a:pt x="98613" y="25464"/>
                    <a:pt x="98488" y="31595"/>
                    <a:pt x="97002" y="35257"/>
                  </a:cubicBezTo>
                  <a:cubicBezTo>
                    <a:pt x="95412" y="39148"/>
                    <a:pt x="92566" y="42538"/>
                    <a:pt x="92525" y="42580"/>
                  </a:cubicBezTo>
                  <a:cubicBezTo>
                    <a:pt x="92106" y="43040"/>
                    <a:pt x="92022" y="43731"/>
                    <a:pt x="92315" y="44296"/>
                  </a:cubicBezTo>
                  <a:cubicBezTo>
                    <a:pt x="92336" y="44337"/>
                    <a:pt x="94471" y="48690"/>
                    <a:pt x="91562" y="52330"/>
                  </a:cubicBezTo>
                  <a:cubicBezTo>
                    <a:pt x="88989" y="55573"/>
                    <a:pt x="84239" y="55824"/>
                    <a:pt x="82837" y="55824"/>
                  </a:cubicBezTo>
                  <a:lnTo>
                    <a:pt x="82460" y="55824"/>
                  </a:lnTo>
                  <a:cubicBezTo>
                    <a:pt x="82921" y="54862"/>
                    <a:pt x="83423" y="53523"/>
                    <a:pt x="83779" y="51744"/>
                  </a:cubicBezTo>
                  <a:cubicBezTo>
                    <a:pt x="84302" y="51493"/>
                    <a:pt x="85871" y="50594"/>
                    <a:pt x="87084" y="48627"/>
                  </a:cubicBezTo>
                  <a:cubicBezTo>
                    <a:pt x="87210" y="48438"/>
                    <a:pt x="87147" y="48187"/>
                    <a:pt x="86959" y="48083"/>
                  </a:cubicBezTo>
                  <a:cubicBezTo>
                    <a:pt x="86892" y="48038"/>
                    <a:pt x="86820" y="48017"/>
                    <a:pt x="86750" y="48017"/>
                  </a:cubicBezTo>
                  <a:cubicBezTo>
                    <a:pt x="86621" y="48017"/>
                    <a:pt x="86496" y="48087"/>
                    <a:pt x="86415" y="48208"/>
                  </a:cubicBezTo>
                  <a:cubicBezTo>
                    <a:pt x="85599" y="49526"/>
                    <a:pt x="84595" y="50322"/>
                    <a:pt x="83946" y="50740"/>
                  </a:cubicBezTo>
                  <a:cubicBezTo>
                    <a:pt x="84197" y="49108"/>
                    <a:pt x="84302" y="47162"/>
                    <a:pt x="84176" y="44881"/>
                  </a:cubicBezTo>
                  <a:cubicBezTo>
                    <a:pt x="84156" y="44683"/>
                    <a:pt x="83986" y="44503"/>
                    <a:pt x="83790" y="44503"/>
                  </a:cubicBezTo>
                  <a:cubicBezTo>
                    <a:pt x="83779" y="44503"/>
                    <a:pt x="83768" y="44504"/>
                    <a:pt x="83758" y="44505"/>
                  </a:cubicBezTo>
                  <a:cubicBezTo>
                    <a:pt x="83527" y="44526"/>
                    <a:pt x="83360" y="44714"/>
                    <a:pt x="83381" y="44923"/>
                  </a:cubicBezTo>
                  <a:cubicBezTo>
                    <a:pt x="83737" y="51012"/>
                    <a:pt x="82272" y="54611"/>
                    <a:pt x="81351" y="56243"/>
                  </a:cubicBezTo>
                  <a:cubicBezTo>
                    <a:pt x="81247" y="56348"/>
                    <a:pt x="81142" y="56452"/>
                    <a:pt x="81058" y="56599"/>
                  </a:cubicBezTo>
                  <a:cubicBezTo>
                    <a:pt x="81038" y="56620"/>
                    <a:pt x="80347" y="57729"/>
                    <a:pt x="79406" y="57791"/>
                  </a:cubicBezTo>
                  <a:cubicBezTo>
                    <a:pt x="77941" y="57896"/>
                    <a:pt x="76895" y="58879"/>
                    <a:pt x="75786" y="59946"/>
                  </a:cubicBezTo>
                  <a:cubicBezTo>
                    <a:pt x="74886" y="60804"/>
                    <a:pt x="73840" y="61767"/>
                    <a:pt x="72438" y="62395"/>
                  </a:cubicBezTo>
                  <a:cubicBezTo>
                    <a:pt x="70241" y="63357"/>
                    <a:pt x="67856" y="63462"/>
                    <a:pt x="66935" y="63462"/>
                  </a:cubicBezTo>
                  <a:cubicBezTo>
                    <a:pt x="66579" y="63462"/>
                    <a:pt x="66370" y="63441"/>
                    <a:pt x="66349" y="63441"/>
                  </a:cubicBezTo>
                  <a:cubicBezTo>
                    <a:pt x="66322" y="63439"/>
                    <a:pt x="66294" y="63439"/>
                    <a:pt x="66267" y="63439"/>
                  </a:cubicBezTo>
                  <a:cubicBezTo>
                    <a:pt x="65858" y="63439"/>
                    <a:pt x="65472" y="63585"/>
                    <a:pt x="65177" y="63859"/>
                  </a:cubicBezTo>
                  <a:cubicBezTo>
                    <a:pt x="64968" y="64047"/>
                    <a:pt x="64822" y="64278"/>
                    <a:pt x="64738" y="64529"/>
                  </a:cubicBezTo>
                  <a:cubicBezTo>
                    <a:pt x="64592" y="64738"/>
                    <a:pt x="63943" y="65470"/>
                    <a:pt x="61620" y="66809"/>
                  </a:cubicBezTo>
                  <a:cubicBezTo>
                    <a:pt x="59884" y="67835"/>
                    <a:pt x="57854" y="68044"/>
                    <a:pt x="56452" y="68044"/>
                  </a:cubicBezTo>
                  <a:cubicBezTo>
                    <a:pt x="54527" y="68044"/>
                    <a:pt x="52937" y="67646"/>
                    <a:pt x="52435" y="67332"/>
                  </a:cubicBezTo>
                  <a:cubicBezTo>
                    <a:pt x="51347" y="66705"/>
                    <a:pt x="49568" y="66454"/>
                    <a:pt x="47309" y="66161"/>
                  </a:cubicBezTo>
                  <a:cubicBezTo>
                    <a:pt x="45467" y="65910"/>
                    <a:pt x="43375" y="65617"/>
                    <a:pt x="41408" y="65073"/>
                  </a:cubicBezTo>
                  <a:cubicBezTo>
                    <a:pt x="37956" y="64131"/>
                    <a:pt x="36931" y="63315"/>
                    <a:pt x="36910" y="63315"/>
                  </a:cubicBezTo>
                  <a:lnTo>
                    <a:pt x="36910" y="63336"/>
                  </a:lnTo>
                  <a:cubicBezTo>
                    <a:pt x="36680" y="63064"/>
                    <a:pt x="36366" y="62897"/>
                    <a:pt x="36031" y="62834"/>
                  </a:cubicBezTo>
                  <a:cubicBezTo>
                    <a:pt x="34838" y="61432"/>
                    <a:pt x="33499" y="59130"/>
                    <a:pt x="32788" y="55532"/>
                  </a:cubicBezTo>
                  <a:cubicBezTo>
                    <a:pt x="32751" y="55331"/>
                    <a:pt x="32587" y="55210"/>
                    <a:pt x="32407" y="55210"/>
                  </a:cubicBezTo>
                  <a:cubicBezTo>
                    <a:pt x="32381" y="55210"/>
                    <a:pt x="32354" y="55212"/>
                    <a:pt x="32327" y="55218"/>
                  </a:cubicBezTo>
                  <a:cubicBezTo>
                    <a:pt x="32118" y="55260"/>
                    <a:pt x="31972" y="55469"/>
                    <a:pt x="32014" y="55678"/>
                  </a:cubicBezTo>
                  <a:cubicBezTo>
                    <a:pt x="32704" y="59109"/>
                    <a:pt x="33897" y="61411"/>
                    <a:pt x="35068" y="62918"/>
                  </a:cubicBezTo>
                  <a:cubicBezTo>
                    <a:pt x="34357" y="63085"/>
                    <a:pt x="32181" y="63587"/>
                    <a:pt x="29984" y="63587"/>
                  </a:cubicBezTo>
                  <a:cubicBezTo>
                    <a:pt x="28645" y="63587"/>
                    <a:pt x="27578" y="63420"/>
                    <a:pt x="26783" y="63064"/>
                  </a:cubicBezTo>
                  <a:cubicBezTo>
                    <a:pt x="26490" y="62939"/>
                    <a:pt x="26218" y="62792"/>
                    <a:pt x="25967" y="62625"/>
                  </a:cubicBezTo>
                  <a:cubicBezTo>
                    <a:pt x="25674" y="62436"/>
                    <a:pt x="25464" y="62143"/>
                    <a:pt x="25276" y="61809"/>
                  </a:cubicBezTo>
                  <a:cubicBezTo>
                    <a:pt x="25276" y="61788"/>
                    <a:pt x="25255" y="61767"/>
                    <a:pt x="25234" y="61725"/>
                  </a:cubicBezTo>
                  <a:cubicBezTo>
                    <a:pt x="24941" y="61327"/>
                    <a:pt x="18120" y="51975"/>
                    <a:pt x="26406" y="42936"/>
                  </a:cubicBezTo>
                  <a:cubicBezTo>
                    <a:pt x="27348" y="43605"/>
                    <a:pt x="29461" y="44756"/>
                    <a:pt x="33227" y="45321"/>
                  </a:cubicBezTo>
                  <a:cubicBezTo>
                    <a:pt x="31532" y="46137"/>
                    <a:pt x="28980" y="48041"/>
                    <a:pt x="27745" y="52205"/>
                  </a:cubicBezTo>
                  <a:cubicBezTo>
                    <a:pt x="27055" y="51640"/>
                    <a:pt x="26615" y="51117"/>
                    <a:pt x="26615" y="51096"/>
                  </a:cubicBezTo>
                  <a:cubicBezTo>
                    <a:pt x="26535" y="51004"/>
                    <a:pt x="26423" y="50956"/>
                    <a:pt x="26310" y="50956"/>
                  </a:cubicBezTo>
                  <a:cubicBezTo>
                    <a:pt x="26218" y="50956"/>
                    <a:pt x="26126" y="50988"/>
                    <a:pt x="26050" y="51054"/>
                  </a:cubicBezTo>
                  <a:cubicBezTo>
                    <a:pt x="25883" y="51179"/>
                    <a:pt x="25862" y="51431"/>
                    <a:pt x="26008" y="51598"/>
                  </a:cubicBezTo>
                  <a:cubicBezTo>
                    <a:pt x="26050" y="51661"/>
                    <a:pt x="26699" y="52435"/>
                    <a:pt x="27682" y="53146"/>
                  </a:cubicBezTo>
                  <a:cubicBezTo>
                    <a:pt x="27703" y="53167"/>
                    <a:pt x="27745" y="53188"/>
                    <a:pt x="27787" y="53209"/>
                  </a:cubicBezTo>
                  <a:cubicBezTo>
                    <a:pt x="28666" y="53837"/>
                    <a:pt x="29817" y="54402"/>
                    <a:pt x="31072" y="54402"/>
                  </a:cubicBezTo>
                  <a:cubicBezTo>
                    <a:pt x="31198" y="54402"/>
                    <a:pt x="31323" y="54381"/>
                    <a:pt x="31449" y="54381"/>
                  </a:cubicBezTo>
                  <a:cubicBezTo>
                    <a:pt x="31658" y="54360"/>
                    <a:pt x="31846" y="54172"/>
                    <a:pt x="31825" y="53962"/>
                  </a:cubicBezTo>
                  <a:cubicBezTo>
                    <a:pt x="31804" y="53732"/>
                    <a:pt x="31637" y="53586"/>
                    <a:pt x="31407" y="53586"/>
                  </a:cubicBezTo>
                  <a:cubicBezTo>
                    <a:pt x="31296" y="53596"/>
                    <a:pt x="31186" y="53601"/>
                    <a:pt x="31076" y="53601"/>
                  </a:cubicBezTo>
                  <a:cubicBezTo>
                    <a:pt x="30091" y="53601"/>
                    <a:pt x="29168" y="53194"/>
                    <a:pt x="28415" y="52686"/>
                  </a:cubicBezTo>
                  <a:cubicBezTo>
                    <a:pt x="30005" y="46974"/>
                    <a:pt x="34190" y="45697"/>
                    <a:pt x="34901" y="45509"/>
                  </a:cubicBezTo>
                  <a:cubicBezTo>
                    <a:pt x="35654" y="45593"/>
                    <a:pt x="36449" y="45635"/>
                    <a:pt x="37307" y="45656"/>
                  </a:cubicBezTo>
                  <a:lnTo>
                    <a:pt x="37747" y="45656"/>
                  </a:lnTo>
                  <a:cubicBezTo>
                    <a:pt x="43417" y="45656"/>
                    <a:pt x="45802" y="43291"/>
                    <a:pt x="46744" y="41743"/>
                  </a:cubicBezTo>
                  <a:lnTo>
                    <a:pt x="46744" y="41743"/>
                  </a:lnTo>
                  <a:cubicBezTo>
                    <a:pt x="47037" y="43103"/>
                    <a:pt x="47246" y="45718"/>
                    <a:pt x="45279" y="47874"/>
                  </a:cubicBezTo>
                  <a:cubicBezTo>
                    <a:pt x="45154" y="48020"/>
                    <a:pt x="45112" y="48250"/>
                    <a:pt x="45258" y="48418"/>
                  </a:cubicBezTo>
                  <a:cubicBezTo>
                    <a:pt x="45342" y="48501"/>
                    <a:pt x="45446" y="48543"/>
                    <a:pt x="45551" y="48543"/>
                  </a:cubicBezTo>
                  <a:cubicBezTo>
                    <a:pt x="45656" y="48543"/>
                    <a:pt x="45760" y="48501"/>
                    <a:pt x="45844" y="48418"/>
                  </a:cubicBezTo>
                  <a:cubicBezTo>
                    <a:pt x="48564" y="45446"/>
                    <a:pt x="47643" y="41785"/>
                    <a:pt x="47330" y="40801"/>
                  </a:cubicBezTo>
                  <a:lnTo>
                    <a:pt x="47330" y="40801"/>
                  </a:lnTo>
                  <a:cubicBezTo>
                    <a:pt x="47504" y="40820"/>
                    <a:pt x="47727" y="40835"/>
                    <a:pt x="47996" y="40835"/>
                  </a:cubicBezTo>
                  <a:cubicBezTo>
                    <a:pt x="49211" y="40835"/>
                    <a:pt x="51375" y="40532"/>
                    <a:pt x="54339" y="38939"/>
                  </a:cubicBezTo>
                  <a:cubicBezTo>
                    <a:pt x="54904" y="38646"/>
                    <a:pt x="55490" y="38311"/>
                    <a:pt x="56055" y="37977"/>
                  </a:cubicBezTo>
                  <a:cubicBezTo>
                    <a:pt x="58754" y="36456"/>
                    <a:pt x="61508" y="34899"/>
                    <a:pt x="64068" y="34899"/>
                  </a:cubicBezTo>
                  <a:cubicBezTo>
                    <a:pt x="65417" y="34899"/>
                    <a:pt x="66713" y="35331"/>
                    <a:pt x="67918" y="36428"/>
                  </a:cubicBezTo>
                  <a:cubicBezTo>
                    <a:pt x="67989" y="36499"/>
                    <a:pt x="68084" y="36536"/>
                    <a:pt x="68181" y="36536"/>
                  </a:cubicBezTo>
                  <a:cubicBezTo>
                    <a:pt x="68283" y="36536"/>
                    <a:pt x="68387" y="36494"/>
                    <a:pt x="68462" y="36407"/>
                  </a:cubicBezTo>
                  <a:cubicBezTo>
                    <a:pt x="68609" y="36240"/>
                    <a:pt x="68609" y="35989"/>
                    <a:pt x="68442" y="35842"/>
                  </a:cubicBezTo>
                  <a:cubicBezTo>
                    <a:pt x="67076" y="34594"/>
                    <a:pt x="65610" y="34111"/>
                    <a:pt x="64103" y="34111"/>
                  </a:cubicBezTo>
                  <a:cubicBezTo>
                    <a:pt x="61313" y="34111"/>
                    <a:pt x="58381" y="35765"/>
                    <a:pt x="55678" y="37286"/>
                  </a:cubicBezTo>
                  <a:cubicBezTo>
                    <a:pt x="55092" y="37621"/>
                    <a:pt x="54527" y="37956"/>
                    <a:pt x="53962" y="38249"/>
                  </a:cubicBezTo>
                  <a:cubicBezTo>
                    <a:pt x="51140" y="39776"/>
                    <a:pt x="49073" y="40050"/>
                    <a:pt x="47969" y="40050"/>
                  </a:cubicBezTo>
                  <a:cubicBezTo>
                    <a:pt x="47379" y="40050"/>
                    <a:pt x="47065" y="39972"/>
                    <a:pt x="47058" y="39964"/>
                  </a:cubicBezTo>
                  <a:cubicBezTo>
                    <a:pt x="47030" y="39959"/>
                    <a:pt x="47002" y="39956"/>
                    <a:pt x="46974" y="39956"/>
                  </a:cubicBezTo>
                  <a:cubicBezTo>
                    <a:pt x="46898" y="39956"/>
                    <a:pt x="46826" y="39976"/>
                    <a:pt x="46765" y="40006"/>
                  </a:cubicBezTo>
                  <a:cubicBezTo>
                    <a:pt x="46660" y="40069"/>
                    <a:pt x="46597" y="40153"/>
                    <a:pt x="46576" y="40257"/>
                  </a:cubicBezTo>
                  <a:cubicBezTo>
                    <a:pt x="46535" y="40442"/>
                    <a:pt x="45304" y="44865"/>
                    <a:pt x="37748" y="44865"/>
                  </a:cubicBezTo>
                  <a:cubicBezTo>
                    <a:pt x="37610" y="44865"/>
                    <a:pt x="37470" y="44864"/>
                    <a:pt x="37328" y="44861"/>
                  </a:cubicBezTo>
                  <a:cubicBezTo>
                    <a:pt x="36512" y="44861"/>
                    <a:pt x="35759" y="44798"/>
                    <a:pt x="35047" y="44735"/>
                  </a:cubicBezTo>
                  <a:cubicBezTo>
                    <a:pt x="34985" y="44714"/>
                    <a:pt x="34922" y="44714"/>
                    <a:pt x="34880" y="44714"/>
                  </a:cubicBezTo>
                  <a:cubicBezTo>
                    <a:pt x="31449" y="44400"/>
                    <a:pt x="29210" y="43584"/>
                    <a:pt x="27892" y="42894"/>
                  </a:cubicBezTo>
                  <a:cubicBezTo>
                    <a:pt x="27389" y="42643"/>
                    <a:pt x="27013" y="42203"/>
                    <a:pt x="26720" y="41722"/>
                  </a:cubicBezTo>
                  <a:cubicBezTo>
                    <a:pt x="26699" y="41701"/>
                    <a:pt x="26678" y="41659"/>
                    <a:pt x="26636" y="41638"/>
                  </a:cubicBezTo>
                  <a:cubicBezTo>
                    <a:pt x="26552" y="41534"/>
                    <a:pt x="24523" y="39086"/>
                    <a:pt x="26783" y="33771"/>
                  </a:cubicBezTo>
                  <a:cubicBezTo>
                    <a:pt x="28938" y="28666"/>
                    <a:pt x="34106" y="27850"/>
                    <a:pt x="34315" y="27808"/>
                  </a:cubicBezTo>
                  <a:cubicBezTo>
                    <a:pt x="34587" y="27766"/>
                    <a:pt x="34817" y="27599"/>
                    <a:pt x="34922" y="27347"/>
                  </a:cubicBezTo>
                  <a:cubicBezTo>
                    <a:pt x="34964" y="27285"/>
                    <a:pt x="37914" y="20757"/>
                    <a:pt x="42475" y="20275"/>
                  </a:cubicBezTo>
                  <a:cubicBezTo>
                    <a:pt x="42768" y="20254"/>
                    <a:pt x="43019" y="20066"/>
                    <a:pt x="43145" y="19794"/>
                  </a:cubicBezTo>
                  <a:cubicBezTo>
                    <a:pt x="43166" y="19732"/>
                    <a:pt x="45388" y="14309"/>
                    <a:pt x="50415" y="14309"/>
                  </a:cubicBezTo>
                  <a:cubicBezTo>
                    <a:pt x="50481" y="14309"/>
                    <a:pt x="50548" y="14310"/>
                    <a:pt x="50615" y="14312"/>
                  </a:cubicBezTo>
                  <a:cubicBezTo>
                    <a:pt x="50637" y="14315"/>
                    <a:pt x="50660" y="14316"/>
                    <a:pt x="50683" y="14316"/>
                  </a:cubicBezTo>
                  <a:cubicBezTo>
                    <a:pt x="51033" y="14316"/>
                    <a:pt x="51352" y="14017"/>
                    <a:pt x="51431" y="13663"/>
                  </a:cubicBezTo>
                  <a:cubicBezTo>
                    <a:pt x="51431" y="13622"/>
                    <a:pt x="51891" y="11048"/>
                    <a:pt x="55113" y="8160"/>
                  </a:cubicBezTo>
                  <a:cubicBezTo>
                    <a:pt x="57530" y="5980"/>
                    <a:pt x="60835" y="5110"/>
                    <a:pt x="63659" y="5110"/>
                  </a:cubicBezTo>
                  <a:close/>
                  <a:moveTo>
                    <a:pt x="54255" y="0"/>
                  </a:moveTo>
                  <a:cubicBezTo>
                    <a:pt x="53649" y="0"/>
                    <a:pt x="53042" y="105"/>
                    <a:pt x="52456" y="314"/>
                  </a:cubicBezTo>
                  <a:cubicBezTo>
                    <a:pt x="48208" y="1862"/>
                    <a:pt x="46137" y="2365"/>
                    <a:pt x="42287" y="2365"/>
                  </a:cubicBezTo>
                  <a:cubicBezTo>
                    <a:pt x="41785" y="2365"/>
                    <a:pt x="41220" y="2365"/>
                    <a:pt x="40571" y="2344"/>
                  </a:cubicBezTo>
                  <a:lnTo>
                    <a:pt x="40257" y="2344"/>
                  </a:lnTo>
                  <a:cubicBezTo>
                    <a:pt x="37182" y="2344"/>
                    <a:pt x="35487" y="3683"/>
                    <a:pt x="34734" y="4478"/>
                  </a:cubicBezTo>
                  <a:lnTo>
                    <a:pt x="33897" y="5378"/>
                  </a:lnTo>
                  <a:lnTo>
                    <a:pt x="32662" y="5231"/>
                  </a:lnTo>
                  <a:cubicBezTo>
                    <a:pt x="32160" y="5168"/>
                    <a:pt x="31344" y="5085"/>
                    <a:pt x="30402" y="5085"/>
                  </a:cubicBezTo>
                  <a:cubicBezTo>
                    <a:pt x="27787" y="5085"/>
                    <a:pt x="24188" y="5650"/>
                    <a:pt x="21907" y="8349"/>
                  </a:cubicBezTo>
                  <a:cubicBezTo>
                    <a:pt x="19501" y="11194"/>
                    <a:pt x="19166" y="13454"/>
                    <a:pt x="19292" y="14835"/>
                  </a:cubicBezTo>
                  <a:lnTo>
                    <a:pt x="19480" y="16802"/>
                  </a:lnTo>
                  <a:lnTo>
                    <a:pt x="17618" y="17388"/>
                  </a:lnTo>
                  <a:cubicBezTo>
                    <a:pt x="15693" y="17974"/>
                    <a:pt x="12324" y="19480"/>
                    <a:pt x="11153" y="22933"/>
                  </a:cubicBezTo>
                  <a:cubicBezTo>
                    <a:pt x="10127" y="25925"/>
                    <a:pt x="9772" y="27724"/>
                    <a:pt x="9667" y="28728"/>
                  </a:cubicBezTo>
                  <a:lnTo>
                    <a:pt x="9458" y="30340"/>
                  </a:lnTo>
                  <a:lnTo>
                    <a:pt x="7910" y="30779"/>
                  </a:lnTo>
                  <a:cubicBezTo>
                    <a:pt x="7366" y="30925"/>
                    <a:pt x="6612" y="31239"/>
                    <a:pt x="5985" y="31909"/>
                  </a:cubicBezTo>
                  <a:cubicBezTo>
                    <a:pt x="5231" y="32704"/>
                    <a:pt x="4855" y="33834"/>
                    <a:pt x="4876" y="35298"/>
                  </a:cubicBezTo>
                  <a:lnTo>
                    <a:pt x="4876" y="35905"/>
                  </a:lnTo>
                  <a:lnTo>
                    <a:pt x="4583" y="36449"/>
                  </a:lnTo>
                  <a:cubicBezTo>
                    <a:pt x="4101" y="37328"/>
                    <a:pt x="0" y="45279"/>
                    <a:pt x="2679" y="50426"/>
                  </a:cubicBezTo>
                  <a:cubicBezTo>
                    <a:pt x="4792" y="54464"/>
                    <a:pt x="7993" y="55322"/>
                    <a:pt x="9730" y="55469"/>
                  </a:cubicBezTo>
                  <a:lnTo>
                    <a:pt x="11111" y="55594"/>
                  </a:lnTo>
                  <a:lnTo>
                    <a:pt x="11697" y="56850"/>
                  </a:lnTo>
                  <a:cubicBezTo>
                    <a:pt x="12283" y="58084"/>
                    <a:pt x="13245" y="58837"/>
                    <a:pt x="14563" y="59047"/>
                  </a:cubicBezTo>
                  <a:cubicBezTo>
                    <a:pt x="15024" y="59130"/>
                    <a:pt x="15505" y="59172"/>
                    <a:pt x="16049" y="59172"/>
                  </a:cubicBezTo>
                  <a:cubicBezTo>
                    <a:pt x="17513" y="59172"/>
                    <a:pt x="18957" y="58879"/>
                    <a:pt x="19920" y="58649"/>
                  </a:cubicBezTo>
                  <a:lnTo>
                    <a:pt x="21782" y="58189"/>
                  </a:lnTo>
                  <a:lnTo>
                    <a:pt x="22661" y="59884"/>
                  </a:lnTo>
                  <a:cubicBezTo>
                    <a:pt x="23288" y="61139"/>
                    <a:pt x="24481" y="62834"/>
                    <a:pt x="26469" y="63713"/>
                  </a:cubicBezTo>
                  <a:cubicBezTo>
                    <a:pt x="27368" y="64110"/>
                    <a:pt x="28540" y="64319"/>
                    <a:pt x="29963" y="64319"/>
                  </a:cubicBezTo>
                  <a:cubicBezTo>
                    <a:pt x="31930" y="64319"/>
                    <a:pt x="33876" y="63943"/>
                    <a:pt x="34838" y="63713"/>
                  </a:cubicBezTo>
                  <a:lnTo>
                    <a:pt x="35822" y="63483"/>
                  </a:lnTo>
                  <a:lnTo>
                    <a:pt x="36680" y="64027"/>
                  </a:lnTo>
                  <a:cubicBezTo>
                    <a:pt x="36952" y="64194"/>
                    <a:pt x="37412" y="64445"/>
                    <a:pt x="38165" y="64759"/>
                  </a:cubicBezTo>
                  <a:lnTo>
                    <a:pt x="38312" y="64822"/>
                  </a:lnTo>
                  <a:lnTo>
                    <a:pt x="38500" y="64905"/>
                  </a:lnTo>
                  <a:cubicBezTo>
                    <a:pt x="39274" y="65198"/>
                    <a:pt x="40195" y="65491"/>
                    <a:pt x="41220" y="65784"/>
                  </a:cubicBezTo>
                  <a:cubicBezTo>
                    <a:pt x="43250" y="66328"/>
                    <a:pt x="45342" y="66621"/>
                    <a:pt x="47204" y="66872"/>
                  </a:cubicBezTo>
                  <a:cubicBezTo>
                    <a:pt x="49694" y="67207"/>
                    <a:pt x="51138" y="67437"/>
                    <a:pt x="52058" y="67960"/>
                  </a:cubicBezTo>
                  <a:cubicBezTo>
                    <a:pt x="52749" y="68379"/>
                    <a:pt x="54485" y="68776"/>
                    <a:pt x="56452" y="68776"/>
                  </a:cubicBezTo>
                  <a:cubicBezTo>
                    <a:pt x="57938" y="68776"/>
                    <a:pt x="60114" y="68546"/>
                    <a:pt x="61997" y="67437"/>
                  </a:cubicBezTo>
                  <a:cubicBezTo>
                    <a:pt x="64027" y="66265"/>
                    <a:pt x="64885" y="65491"/>
                    <a:pt x="65261" y="65052"/>
                  </a:cubicBezTo>
                  <a:lnTo>
                    <a:pt x="65973" y="64194"/>
                  </a:lnTo>
                  <a:lnTo>
                    <a:pt x="67082" y="64194"/>
                  </a:lnTo>
                  <a:cubicBezTo>
                    <a:pt x="68274" y="64173"/>
                    <a:pt x="70576" y="64006"/>
                    <a:pt x="72731" y="63064"/>
                  </a:cubicBezTo>
                  <a:cubicBezTo>
                    <a:pt x="74258" y="62395"/>
                    <a:pt x="75304" y="61411"/>
                    <a:pt x="76288" y="60470"/>
                  </a:cubicBezTo>
                  <a:cubicBezTo>
                    <a:pt x="77334" y="59465"/>
                    <a:pt x="78255" y="58607"/>
                    <a:pt x="79468" y="58524"/>
                  </a:cubicBezTo>
                  <a:cubicBezTo>
                    <a:pt x="80326" y="58461"/>
                    <a:pt x="80975" y="57875"/>
                    <a:pt x="81372" y="57415"/>
                  </a:cubicBezTo>
                  <a:lnTo>
                    <a:pt x="82063" y="56578"/>
                  </a:lnTo>
                  <a:lnTo>
                    <a:pt x="83151" y="56557"/>
                  </a:lnTo>
                  <a:cubicBezTo>
                    <a:pt x="84992" y="56515"/>
                    <a:pt x="89553" y="56055"/>
                    <a:pt x="92148" y="52791"/>
                  </a:cubicBezTo>
                  <a:cubicBezTo>
                    <a:pt x="94533" y="49778"/>
                    <a:pt x="93864" y="46388"/>
                    <a:pt x="93257" y="44651"/>
                  </a:cubicBezTo>
                  <a:lnTo>
                    <a:pt x="92818" y="43396"/>
                  </a:lnTo>
                  <a:lnTo>
                    <a:pt x="93634" y="42371"/>
                  </a:lnTo>
                  <a:cubicBezTo>
                    <a:pt x="94617" y="41094"/>
                    <a:pt x="96479" y="38479"/>
                    <a:pt x="97672" y="35508"/>
                  </a:cubicBezTo>
                  <a:cubicBezTo>
                    <a:pt x="99053" y="32118"/>
                    <a:pt x="99597" y="25736"/>
                    <a:pt x="95224" y="23016"/>
                  </a:cubicBezTo>
                  <a:lnTo>
                    <a:pt x="94115" y="22326"/>
                  </a:lnTo>
                  <a:lnTo>
                    <a:pt x="94073" y="21029"/>
                  </a:lnTo>
                  <a:cubicBezTo>
                    <a:pt x="94031" y="19689"/>
                    <a:pt x="93759" y="16363"/>
                    <a:pt x="91876" y="14354"/>
                  </a:cubicBezTo>
                  <a:cubicBezTo>
                    <a:pt x="90830" y="13245"/>
                    <a:pt x="89470" y="12701"/>
                    <a:pt x="87712" y="12701"/>
                  </a:cubicBezTo>
                  <a:lnTo>
                    <a:pt x="86268" y="12680"/>
                  </a:lnTo>
                  <a:lnTo>
                    <a:pt x="85599" y="11425"/>
                  </a:lnTo>
                  <a:cubicBezTo>
                    <a:pt x="85055" y="10441"/>
                    <a:pt x="83632" y="8140"/>
                    <a:pt x="81707" y="7721"/>
                  </a:cubicBezTo>
                  <a:cubicBezTo>
                    <a:pt x="80703" y="7491"/>
                    <a:pt x="79803" y="7407"/>
                    <a:pt x="79008" y="7344"/>
                  </a:cubicBezTo>
                  <a:cubicBezTo>
                    <a:pt x="77439" y="7198"/>
                    <a:pt x="76079" y="7072"/>
                    <a:pt x="74781" y="5964"/>
                  </a:cubicBezTo>
                  <a:cubicBezTo>
                    <a:pt x="74007" y="5315"/>
                    <a:pt x="72752" y="4917"/>
                    <a:pt x="71496" y="4917"/>
                  </a:cubicBezTo>
                  <a:cubicBezTo>
                    <a:pt x="70701" y="4917"/>
                    <a:pt x="69948" y="5085"/>
                    <a:pt x="69362" y="5399"/>
                  </a:cubicBezTo>
                  <a:lnTo>
                    <a:pt x="67939" y="6173"/>
                  </a:lnTo>
                  <a:lnTo>
                    <a:pt x="66684" y="5127"/>
                  </a:lnTo>
                  <a:cubicBezTo>
                    <a:pt x="65742" y="4373"/>
                    <a:pt x="64257" y="3432"/>
                    <a:pt x="62416" y="3432"/>
                  </a:cubicBezTo>
                  <a:cubicBezTo>
                    <a:pt x="62311" y="3432"/>
                    <a:pt x="62206" y="3453"/>
                    <a:pt x="62081" y="3453"/>
                  </a:cubicBezTo>
                  <a:lnTo>
                    <a:pt x="61056" y="3515"/>
                  </a:lnTo>
                  <a:lnTo>
                    <a:pt x="60302" y="2825"/>
                  </a:lnTo>
                  <a:cubicBezTo>
                    <a:pt x="59382" y="1967"/>
                    <a:pt x="56954" y="0"/>
                    <a:pt x="5425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1"/>
            <p:cNvSpPr/>
            <p:nvPr/>
          </p:nvSpPr>
          <p:spPr>
            <a:xfrm>
              <a:off x="5971175" y="2215288"/>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1"/>
            <p:cNvSpPr/>
            <p:nvPr/>
          </p:nvSpPr>
          <p:spPr>
            <a:xfrm>
              <a:off x="5852950" y="2166638"/>
              <a:ext cx="25" cy="25"/>
            </a:xfrm>
            <a:custGeom>
              <a:avLst/>
              <a:gdLst/>
              <a:ahLst/>
              <a:cxnLst/>
              <a:rect l="l" t="t" r="r" b="b"/>
              <a:pathLst>
                <a:path w="1" h="1" extrusionOk="0">
                  <a:moveTo>
                    <a:pt x="1" y="1"/>
                  </a:moveTo>
                  <a:lnTo>
                    <a:pt x="1"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1"/>
            <p:cNvSpPr/>
            <p:nvPr/>
          </p:nvSpPr>
          <p:spPr>
            <a:xfrm>
              <a:off x="5842500" y="1866913"/>
              <a:ext cx="550" cy="1075"/>
            </a:xfrm>
            <a:custGeom>
              <a:avLst/>
              <a:gdLst/>
              <a:ahLst/>
              <a:cxnLst/>
              <a:rect l="l" t="t" r="r" b="b"/>
              <a:pathLst>
                <a:path w="22" h="43" extrusionOk="0">
                  <a:moveTo>
                    <a:pt x="0" y="0"/>
                  </a:moveTo>
                  <a:cubicBezTo>
                    <a:pt x="0" y="21"/>
                    <a:pt x="21" y="21"/>
                    <a:pt x="21" y="42"/>
                  </a:cubicBezTo>
                  <a:cubicBezTo>
                    <a:pt x="21" y="21"/>
                    <a:pt x="21" y="21"/>
                    <a:pt x="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1"/>
            <p:cNvSpPr/>
            <p:nvPr/>
          </p:nvSpPr>
          <p:spPr>
            <a:xfrm>
              <a:off x="6543425" y="1472938"/>
              <a:ext cx="276750" cy="243350"/>
            </a:xfrm>
            <a:custGeom>
              <a:avLst/>
              <a:gdLst/>
              <a:ahLst/>
              <a:cxnLst/>
              <a:rect l="l" t="t" r="r" b="b"/>
              <a:pathLst>
                <a:path w="11070" h="9734" extrusionOk="0">
                  <a:moveTo>
                    <a:pt x="10617" y="1"/>
                  </a:moveTo>
                  <a:cubicBezTo>
                    <a:pt x="10557" y="1"/>
                    <a:pt x="10497" y="15"/>
                    <a:pt x="10442" y="46"/>
                  </a:cubicBezTo>
                  <a:cubicBezTo>
                    <a:pt x="6299" y="2117"/>
                    <a:pt x="5964" y="6155"/>
                    <a:pt x="5985" y="7620"/>
                  </a:cubicBezTo>
                  <a:cubicBezTo>
                    <a:pt x="5585" y="7547"/>
                    <a:pt x="5194" y="7515"/>
                    <a:pt x="4815" y="7515"/>
                  </a:cubicBezTo>
                  <a:cubicBezTo>
                    <a:pt x="2277" y="7515"/>
                    <a:pt x="301" y="8952"/>
                    <a:pt x="210" y="9043"/>
                  </a:cubicBezTo>
                  <a:cubicBezTo>
                    <a:pt x="43" y="9168"/>
                    <a:pt x="1" y="9419"/>
                    <a:pt x="126" y="9587"/>
                  </a:cubicBezTo>
                  <a:cubicBezTo>
                    <a:pt x="210" y="9691"/>
                    <a:pt x="336" y="9733"/>
                    <a:pt x="440" y="9733"/>
                  </a:cubicBezTo>
                  <a:cubicBezTo>
                    <a:pt x="524" y="9733"/>
                    <a:pt x="608" y="9712"/>
                    <a:pt x="691" y="9650"/>
                  </a:cubicBezTo>
                  <a:cubicBezTo>
                    <a:pt x="709" y="9632"/>
                    <a:pt x="2528" y="8299"/>
                    <a:pt x="4814" y="8299"/>
                  </a:cubicBezTo>
                  <a:cubicBezTo>
                    <a:pt x="5292" y="8299"/>
                    <a:pt x="5792" y="8358"/>
                    <a:pt x="6299" y="8499"/>
                  </a:cubicBezTo>
                  <a:cubicBezTo>
                    <a:pt x="6333" y="8510"/>
                    <a:pt x="6368" y="8515"/>
                    <a:pt x="6403" y="8515"/>
                  </a:cubicBezTo>
                  <a:cubicBezTo>
                    <a:pt x="6500" y="8515"/>
                    <a:pt x="6599" y="8476"/>
                    <a:pt x="6676" y="8415"/>
                  </a:cubicBezTo>
                  <a:cubicBezTo>
                    <a:pt x="6759" y="8331"/>
                    <a:pt x="6822" y="8206"/>
                    <a:pt x="6801" y="8059"/>
                  </a:cubicBezTo>
                  <a:cubicBezTo>
                    <a:pt x="6780" y="7871"/>
                    <a:pt x="6215" y="3038"/>
                    <a:pt x="10797" y="757"/>
                  </a:cubicBezTo>
                  <a:cubicBezTo>
                    <a:pt x="10986" y="652"/>
                    <a:pt x="11069" y="422"/>
                    <a:pt x="10965" y="234"/>
                  </a:cubicBezTo>
                  <a:cubicBezTo>
                    <a:pt x="10906" y="86"/>
                    <a:pt x="10762" y="1"/>
                    <a:pt x="10617"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1"/>
            <p:cNvSpPr/>
            <p:nvPr/>
          </p:nvSpPr>
          <p:spPr>
            <a:xfrm>
              <a:off x="6500025" y="2034238"/>
              <a:ext cx="950475" cy="455175"/>
            </a:xfrm>
            <a:custGeom>
              <a:avLst/>
              <a:gdLst/>
              <a:ahLst/>
              <a:cxnLst/>
              <a:rect l="l" t="t" r="r" b="b"/>
              <a:pathLst>
                <a:path w="38019" h="18207" extrusionOk="0">
                  <a:moveTo>
                    <a:pt x="35160" y="0"/>
                  </a:moveTo>
                  <a:cubicBezTo>
                    <a:pt x="35061" y="0"/>
                    <a:pt x="34961" y="37"/>
                    <a:pt x="34880" y="107"/>
                  </a:cubicBezTo>
                  <a:cubicBezTo>
                    <a:pt x="34712" y="254"/>
                    <a:pt x="34712" y="484"/>
                    <a:pt x="34859" y="652"/>
                  </a:cubicBezTo>
                  <a:cubicBezTo>
                    <a:pt x="36491" y="2451"/>
                    <a:pt x="36742" y="4376"/>
                    <a:pt x="35591" y="6071"/>
                  </a:cubicBezTo>
                  <a:cubicBezTo>
                    <a:pt x="34375" y="7832"/>
                    <a:pt x="31909" y="8956"/>
                    <a:pt x="29684" y="8956"/>
                  </a:cubicBezTo>
                  <a:cubicBezTo>
                    <a:pt x="29000" y="8956"/>
                    <a:pt x="28340" y="8850"/>
                    <a:pt x="27745" y="8623"/>
                  </a:cubicBezTo>
                  <a:cubicBezTo>
                    <a:pt x="25908" y="7914"/>
                    <a:pt x="24183" y="7565"/>
                    <a:pt x="22660" y="7565"/>
                  </a:cubicBezTo>
                  <a:cubicBezTo>
                    <a:pt x="20228" y="7565"/>
                    <a:pt x="18312" y="8456"/>
                    <a:pt x="17283" y="10193"/>
                  </a:cubicBezTo>
                  <a:cubicBezTo>
                    <a:pt x="15818" y="12599"/>
                    <a:pt x="11843" y="12976"/>
                    <a:pt x="11801" y="12976"/>
                  </a:cubicBezTo>
                  <a:cubicBezTo>
                    <a:pt x="11592" y="12996"/>
                    <a:pt x="11445" y="13143"/>
                    <a:pt x="11425" y="13352"/>
                  </a:cubicBezTo>
                  <a:cubicBezTo>
                    <a:pt x="11425" y="13373"/>
                    <a:pt x="11236" y="16219"/>
                    <a:pt x="7344" y="17202"/>
                  </a:cubicBezTo>
                  <a:cubicBezTo>
                    <a:pt x="6714" y="17356"/>
                    <a:pt x="6118" y="17421"/>
                    <a:pt x="5561" y="17421"/>
                  </a:cubicBezTo>
                  <a:cubicBezTo>
                    <a:pt x="2643" y="17421"/>
                    <a:pt x="799" y="15637"/>
                    <a:pt x="712" y="15549"/>
                  </a:cubicBezTo>
                  <a:cubicBezTo>
                    <a:pt x="641" y="15468"/>
                    <a:pt x="546" y="15431"/>
                    <a:pt x="447" y="15431"/>
                  </a:cubicBezTo>
                  <a:cubicBezTo>
                    <a:pt x="342" y="15431"/>
                    <a:pt x="233" y="15473"/>
                    <a:pt x="147" y="15549"/>
                  </a:cubicBezTo>
                  <a:cubicBezTo>
                    <a:pt x="0" y="15696"/>
                    <a:pt x="0" y="15947"/>
                    <a:pt x="147" y="16093"/>
                  </a:cubicBezTo>
                  <a:cubicBezTo>
                    <a:pt x="251" y="16198"/>
                    <a:pt x="2302" y="18206"/>
                    <a:pt x="5545" y="18206"/>
                  </a:cubicBezTo>
                  <a:cubicBezTo>
                    <a:pt x="6173" y="18206"/>
                    <a:pt x="6842" y="18144"/>
                    <a:pt x="7533" y="17955"/>
                  </a:cubicBezTo>
                  <a:cubicBezTo>
                    <a:pt x="11215" y="17035"/>
                    <a:pt x="12010" y="14628"/>
                    <a:pt x="12178" y="13729"/>
                  </a:cubicBezTo>
                  <a:cubicBezTo>
                    <a:pt x="13224" y="13582"/>
                    <a:pt x="16530" y="12955"/>
                    <a:pt x="17953" y="10590"/>
                  </a:cubicBezTo>
                  <a:cubicBezTo>
                    <a:pt x="18836" y="9114"/>
                    <a:pt x="20518" y="8353"/>
                    <a:pt x="22678" y="8353"/>
                  </a:cubicBezTo>
                  <a:cubicBezTo>
                    <a:pt x="24100" y="8353"/>
                    <a:pt x="25729" y="8683"/>
                    <a:pt x="27473" y="9356"/>
                  </a:cubicBezTo>
                  <a:cubicBezTo>
                    <a:pt x="28162" y="9622"/>
                    <a:pt x="28922" y="9747"/>
                    <a:pt x="29704" y="9747"/>
                  </a:cubicBezTo>
                  <a:cubicBezTo>
                    <a:pt x="32178" y="9747"/>
                    <a:pt x="34873" y="8497"/>
                    <a:pt x="36240" y="6510"/>
                  </a:cubicBezTo>
                  <a:cubicBezTo>
                    <a:pt x="37056" y="5338"/>
                    <a:pt x="38018" y="2953"/>
                    <a:pt x="35445" y="128"/>
                  </a:cubicBezTo>
                  <a:cubicBezTo>
                    <a:pt x="35369" y="42"/>
                    <a:pt x="35266" y="0"/>
                    <a:pt x="3516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1"/>
            <p:cNvSpPr/>
            <p:nvPr/>
          </p:nvSpPr>
          <p:spPr>
            <a:xfrm>
              <a:off x="6858850" y="1986113"/>
              <a:ext cx="272050" cy="203575"/>
            </a:xfrm>
            <a:custGeom>
              <a:avLst/>
              <a:gdLst/>
              <a:ahLst/>
              <a:cxnLst/>
              <a:rect l="l" t="t" r="r" b="b"/>
              <a:pathLst>
                <a:path w="10882" h="8143" extrusionOk="0">
                  <a:moveTo>
                    <a:pt x="10444" y="0"/>
                  </a:moveTo>
                  <a:cubicBezTo>
                    <a:pt x="10343" y="0"/>
                    <a:pt x="10245" y="42"/>
                    <a:pt x="10170" y="128"/>
                  </a:cubicBezTo>
                  <a:cubicBezTo>
                    <a:pt x="10107" y="170"/>
                    <a:pt x="9291" y="1070"/>
                    <a:pt x="8831" y="2472"/>
                  </a:cubicBezTo>
                  <a:cubicBezTo>
                    <a:pt x="2658" y="2828"/>
                    <a:pt x="210" y="7368"/>
                    <a:pt x="105" y="7577"/>
                  </a:cubicBezTo>
                  <a:cubicBezTo>
                    <a:pt x="1" y="7766"/>
                    <a:pt x="85" y="7996"/>
                    <a:pt x="273" y="8100"/>
                  </a:cubicBezTo>
                  <a:cubicBezTo>
                    <a:pt x="336" y="8142"/>
                    <a:pt x="398" y="8142"/>
                    <a:pt x="461" y="8142"/>
                  </a:cubicBezTo>
                  <a:cubicBezTo>
                    <a:pt x="608" y="8142"/>
                    <a:pt x="733" y="8079"/>
                    <a:pt x="796" y="7933"/>
                  </a:cubicBezTo>
                  <a:cubicBezTo>
                    <a:pt x="838" y="7891"/>
                    <a:pt x="3077" y="3727"/>
                    <a:pt x="8621" y="3288"/>
                  </a:cubicBezTo>
                  <a:lnTo>
                    <a:pt x="8621" y="3288"/>
                  </a:lnTo>
                  <a:cubicBezTo>
                    <a:pt x="8475" y="4020"/>
                    <a:pt x="8454" y="4836"/>
                    <a:pt x="8663" y="5736"/>
                  </a:cubicBezTo>
                  <a:cubicBezTo>
                    <a:pt x="8705" y="5924"/>
                    <a:pt x="8872" y="6050"/>
                    <a:pt x="9040" y="6050"/>
                  </a:cubicBezTo>
                  <a:cubicBezTo>
                    <a:pt x="9082" y="6050"/>
                    <a:pt x="9103" y="6050"/>
                    <a:pt x="9144" y="6029"/>
                  </a:cubicBezTo>
                  <a:cubicBezTo>
                    <a:pt x="9354" y="5987"/>
                    <a:pt x="9479" y="5778"/>
                    <a:pt x="9437" y="5548"/>
                  </a:cubicBezTo>
                  <a:cubicBezTo>
                    <a:pt x="9228" y="4669"/>
                    <a:pt x="9291" y="3853"/>
                    <a:pt x="9458" y="3141"/>
                  </a:cubicBezTo>
                  <a:cubicBezTo>
                    <a:pt x="9563" y="3079"/>
                    <a:pt x="9626" y="2953"/>
                    <a:pt x="9626" y="2828"/>
                  </a:cubicBezTo>
                  <a:cubicBezTo>
                    <a:pt x="9626" y="2786"/>
                    <a:pt x="9605" y="2744"/>
                    <a:pt x="9584" y="2723"/>
                  </a:cubicBezTo>
                  <a:cubicBezTo>
                    <a:pt x="10002" y="1468"/>
                    <a:pt x="10735" y="672"/>
                    <a:pt x="10735" y="652"/>
                  </a:cubicBezTo>
                  <a:cubicBezTo>
                    <a:pt x="10881" y="484"/>
                    <a:pt x="10881" y="254"/>
                    <a:pt x="10714" y="108"/>
                  </a:cubicBezTo>
                  <a:cubicBezTo>
                    <a:pt x="10633" y="37"/>
                    <a:pt x="10537" y="0"/>
                    <a:pt x="10444"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1"/>
            <p:cNvSpPr/>
            <p:nvPr/>
          </p:nvSpPr>
          <p:spPr>
            <a:xfrm>
              <a:off x="6398550" y="1389013"/>
              <a:ext cx="938950" cy="573650"/>
            </a:xfrm>
            <a:custGeom>
              <a:avLst/>
              <a:gdLst/>
              <a:ahLst/>
              <a:cxnLst/>
              <a:rect l="l" t="t" r="r" b="b"/>
              <a:pathLst>
                <a:path w="37558" h="22946" extrusionOk="0">
                  <a:moveTo>
                    <a:pt x="35050" y="0"/>
                  </a:moveTo>
                  <a:cubicBezTo>
                    <a:pt x="32403" y="0"/>
                    <a:pt x="30502" y="2428"/>
                    <a:pt x="30486" y="2461"/>
                  </a:cubicBezTo>
                  <a:cubicBezTo>
                    <a:pt x="30339" y="2649"/>
                    <a:pt x="30381" y="2880"/>
                    <a:pt x="30549" y="3026"/>
                  </a:cubicBezTo>
                  <a:cubicBezTo>
                    <a:pt x="30611" y="3068"/>
                    <a:pt x="30716" y="3110"/>
                    <a:pt x="30779" y="3110"/>
                  </a:cubicBezTo>
                  <a:cubicBezTo>
                    <a:pt x="30904" y="3110"/>
                    <a:pt x="31030" y="3047"/>
                    <a:pt x="31093" y="2942"/>
                  </a:cubicBezTo>
                  <a:cubicBezTo>
                    <a:pt x="31176" y="2859"/>
                    <a:pt x="32160" y="1603"/>
                    <a:pt x="33624" y="1059"/>
                  </a:cubicBezTo>
                  <a:lnTo>
                    <a:pt x="33624" y="1059"/>
                  </a:lnTo>
                  <a:cubicBezTo>
                    <a:pt x="35507" y="5077"/>
                    <a:pt x="32725" y="7838"/>
                    <a:pt x="32201" y="8299"/>
                  </a:cubicBezTo>
                  <a:cubicBezTo>
                    <a:pt x="31867" y="8110"/>
                    <a:pt x="31532" y="7943"/>
                    <a:pt x="31113" y="7776"/>
                  </a:cubicBezTo>
                  <a:cubicBezTo>
                    <a:pt x="30265" y="7431"/>
                    <a:pt x="29459" y="7278"/>
                    <a:pt x="28695" y="7278"/>
                  </a:cubicBezTo>
                  <a:cubicBezTo>
                    <a:pt x="24915" y="7278"/>
                    <a:pt x="22141" y="11006"/>
                    <a:pt x="20191" y="13634"/>
                  </a:cubicBezTo>
                  <a:cubicBezTo>
                    <a:pt x="19375" y="14722"/>
                    <a:pt x="18664" y="15685"/>
                    <a:pt x="18120" y="16061"/>
                  </a:cubicBezTo>
                  <a:cubicBezTo>
                    <a:pt x="17120" y="16754"/>
                    <a:pt x="15611" y="16937"/>
                    <a:pt x="14293" y="16937"/>
                  </a:cubicBezTo>
                  <a:cubicBezTo>
                    <a:pt x="12824" y="16937"/>
                    <a:pt x="11593" y="16710"/>
                    <a:pt x="11571" y="16710"/>
                  </a:cubicBezTo>
                  <a:cubicBezTo>
                    <a:pt x="11544" y="16705"/>
                    <a:pt x="11517" y="16702"/>
                    <a:pt x="11491" y="16702"/>
                  </a:cubicBezTo>
                  <a:cubicBezTo>
                    <a:pt x="11315" y="16702"/>
                    <a:pt x="11165" y="16821"/>
                    <a:pt x="11110" y="17003"/>
                  </a:cubicBezTo>
                  <a:cubicBezTo>
                    <a:pt x="11110" y="17045"/>
                    <a:pt x="9918" y="21795"/>
                    <a:pt x="5859" y="22129"/>
                  </a:cubicBezTo>
                  <a:cubicBezTo>
                    <a:pt x="5613" y="22149"/>
                    <a:pt x="5379" y="22158"/>
                    <a:pt x="5155" y="22158"/>
                  </a:cubicBezTo>
                  <a:cubicBezTo>
                    <a:pt x="1725" y="22158"/>
                    <a:pt x="855" y="20031"/>
                    <a:pt x="816" y="19932"/>
                  </a:cubicBezTo>
                  <a:cubicBezTo>
                    <a:pt x="768" y="19772"/>
                    <a:pt x="622" y="19673"/>
                    <a:pt x="462" y="19673"/>
                  </a:cubicBezTo>
                  <a:cubicBezTo>
                    <a:pt x="413" y="19673"/>
                    <a:pt x="363" y="19683"/>
                    <a:pt x="314" y="19702"/>
                  </a:cubicBezTo>
                  <a:cubicBezTo>
                    <a:pt x="105" y="19765"/>
                    <a:pt x="0" y="19995"/>
                    <a:pt x="84" y="20204"/>
                  </a:cubicBezTo>
                  <a:cubicBezTo>
                    <a:pt x="126" y="20330"/>
                    <a:pt x="1172" y="22945"/>
                    <a:pt x="5147" y="22945"/>
                  </a:cubicBezTo>
                  <a:cubicBezTo>
                    <a:pt x="5398" y="22945"/>
                    <a:pt x="5649" y="22945"/>
                    <a:pt x="5921" y="22924"/>
                  </a:cubicBezTo>
                  <a:cubicBezTo>
                    <a:pt x="9834" y="22611"/>
                    <a:pt x="11382" y="18740"/>
                    <a:pt x="11780" y="17526"/>
                  </a:cubicBezTo>
                  <a:cubicBezTo>
                    <a:pt x="12272" y="17607"/>
                    <a:pt x="13212" y="17725"/>
                    <a:pt x="14285" y="17725"/>
                  </a:cubicBezTo>
                  <a:cubicBezTo>
                    <a:pt x="15722" y="17725"/>
                    <a:pt x="17398" y="17513"/>
                    <a:pt x="18559" y="16710"/>
                  </a:cubicBezTo>
                  <a:cubicBezTo>
                    <a:pt x="19229" y="16250"/>
                    <a:pt x="19940" y="15308"/>
                    <a:pt x="20819" y="14095"/>
                  </a:cubicBezTo>
                  <a:cubicBezTo>
                    <a:pt x="22758" y="11492"/>
                    <a:pt x="25309" y="8073"/>
                    <a:pt x="28704" y="8073"/>
                  </a:cubicBezTo>
                  <a:cubicBezTo>
                    <a:pt x="29376" y="8073"/>
                    <a:pt x="30081" y="8207"/>
                    <a:pt x="30821" y="8508"/>
                  </a:cubicBezTo>
                  <a:cubicBezTo>
                    <a:pt x="33101" y="9429"/>
                    <a:pt x="34064" y="10684"/>
                    <a:pt x="33562" y="12023"/>
                  </a:cubicBezTo>
                  <a:cubicBezTo>
                    <a:pt x="33112" y="13193"/>
                    <a:pt x="31564" y="14176"/>
                    <a:pt x="30394" y="14176"/>
                  </a:cubicBezTo>
                  <a:cubicBezTo>
                    <a:pt x="30203" y="14176"/>
                    <a:pt x="30022" y="14150"/>
                    <a:pt x="29858" y="14095"/>
                  </a:cubicBezTo>
                  <a:cubicBezTo>
                    <a:pt x="29814" y="14075"/>
                    <a:pt x="29767" y="14066"/>
                    <a:pt x="29721" y="14066"/>
                  </a:cubicBezTo>
                  <a:cubicBezTo>
                    <a:pt x="29570" y="14066"/>
                    <a:pt x="29420" y="14165"/>
                    <a:pt x="29356" y="14325"/>
                  </a:cubicBezTo>
                  <a:cubicBezTo>
                    <a:pt x="29293" y="14534"/>
                    <a:pt x="29398" y="14764"/>
                    <a:pt x="29607" y="14827"/>
                  </a:cubicBezTo>
                  <a:cubicBezTo>
                    <a:pt x="29863" y="14918"/>
                    <a:pt x="30141" y="14961"/>
                    <a:pt x="30429" y="14961"/>
                  </a:cubicBezTo>
                  <a:cubicBezTo>
                    <a:pt x="31928" y="14961"/>
                    <a:pt x="33715" y="13805"/>
                    <a:pt x="34294" y="12295"/>
                  </a:cubicBezTo>
                  <a:cubicBezTo>
                    <a:pt x="34545" y="11626"/>
                    <a:pt x="34817" y="10098"/>
                    <a:pt x="32892" y="8717"/>
                  </a:cubicBezTo>
                  <a:cubicBezTo>
                    <a:pt x="33729" y="7880"/>
                    <a:pt x="36219" y="4930"/>
                    <a:pt x="34398" y="850"/>
                  </a:cubicBezTo>
                  <a:cubicBezTo>
                    <a:pt x="34598" y="817"/>
                    <a:pt x="34805" y="798"/>
                    <a:pt x="35018" y="798"/>
                  </a:cubicBezTo>
                  <a:cubicBezTo>
                    <a:pt x="35609" y="798"/>
                    <a:pt x="36248" y="941"/>
                    <a:pt x="36909" y="1310"/>
                  </a:cubicBezTo>
                  <a:cubicBezTo>
                    <a:pt x="36965" y="1341"/>
                    <a:pt x="37027" y="1356"/>
                    <a:pt x="37088" y="1356"/>
                  </a:cubicBezTo>
                  <a:cubicBezTo>
                    <a:pt x="37234" y="1356"/>
                    <a:pt x="37380" y="1275"/>
                    <a:pt x="37453" y="1143"/>
                  </a:cubicBezTo>
                  <a:cubicBezTo>
                    <a:pt x="37558" y="955"/>
                    <a:pt x="37474" y="704"/>
                    <a:pt x="37286" y="599"/>
                  </a:cubicBezTo>
                  <a:cubicBezTo>
                    <a:pt x="36503" y="170"/>
                    <a:pt x="35750" y="0"/>
                    <a:pt x="3505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1"/>
            <p:cNvSpPr/>
            <p:nvPr/>
          </p:nvSpPr>
          <p:spPr>
            <a:xfrm>
              <a:off x="6969750" y="2455213"/>
              <a:ext cx="283550" cy="102725"/>
            </a:xfrm>
            <a:custGeom>
              <a:avLst/>
              <a:gdLst/>
              <a:ahLst/>
              <a:cxnLst/>
              <a:rect l="l" t="t" r="r" b="b"/>
              <a:pathLst>
                <a:path w="11342" h="4109" extrusionOk="0">
                  <a:moveTo>
                    <a:pt x="6710" y="0"/>
                  </a:moveTo>
                  <a:cubicBezTo>
                    <a:pt x="6591" y="0"/>
                    <a:pt x="6476" y="51"/>
                    <a:pt x="6403" y="154"/>
                  </a:cubicBezTo>
                  <a:cubicBezTo>
                    <a:pt x="4110" y="3206"/>
                    <a:pt x="949" y="3314"/>
                    <a:pt x="478" y="3314"/>
                  </a:cubicBezTo>
                  <a:cubicBezTo>
                    <a:pt x="442" y="3314"/>
                    <a:pt x="422" y="3313"/>
                    <a:pt x="419" y="3313"/>
                  </a:cubicBezTo>
                  <a:cubicBezTo>
                    <a:pt x="189" y="3313"/>
                    <a:pt x="22" y="3481"/>
                    <a:pt x="1" y="3690"/>
                  </a:cubicBezTo>
                  <a:cubicBezTo>
                    <a:pt x="1" y="3920"/>
                    <a:pt x="168" y="4108"/>
                    <a:pt x="377" y="4108"/>
                  </a:cubicBezTo>
                  <a:lnTo>
                    <a:pt x="503" y="4108"/>
                  </a:lnTo>
                  <a:cubicBezTo>
                    <a:pt x="1193" y="4108"/>
                    <a:pt x="4395" y="3941"/>
                    <a:pt x="6864" y="865"/>
                  </a:cubicBezTo>
                  <a:cubicBezTo>
                    <a:pt x="7453" y="1068"/>
                    <a:pt x="8934" y="1497"/>
                    <a:pt x="10380" y="1497"/>
                  </a:cubicBezTo>
                  <a:cubicBezTo>
                    <a:pt x="10576" y="1497"/>
                    <a:pt x="10772" y="1490"/>
                    <a:pt x="10965" y="1472"/>
                  </a:cubicBezTo>
                  <a:cubicBezTo>
                    <a:pt x="11174" y="1451"/>
                    <a:pt x="11341" y="1263"/>
                    <a:pt x="11320" y="1054"/>
                  </a:cubicBezTo>
                  <a:cubicBezTo>
                    <a:pt x="11301" y="856"/>
                    <a:pt x="11113" y="696"/>
                    <a:pt x="10917" y="696"/>
                  </a:cubicBezTo>
                  <a:cubicBezTo>
                    <a:pt x="10905" y="696"/>
                    <a:pt x="10893" y="697"/>
                    <a:pt x="10881" y="698"/>
                  </a:cubicBezTo>
                  <a:cubicBezTo>
                    <a:pt x="10717" y="713"/>
                    <a:pt x="10550" y="720"/>
                    <a:pt x="10382" y="720"/>
                  </a:cubicBezTo>
                  <a:cubicBezTo>
                    <a:pt x="8700" y="720"/>
                    <a:pt x="6883" y="28"/>
                    <a:pt x="6864" y="28"/>
                  </a:cubicBezTo>
                  <a:cubicBezTo>
                    <a:pt x="6813" y="9"/>
                    <a:pt x="6761" y="0"/>
                    <a:pt x="671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1"/>
            <p:cNvSpPr/>
            <p:nvPr/>
          </p:nvSpPr>
          <p:spPr>
            <a:xfrm>
              <a:off x="7526325" y="1499488"/>
              <a:ext cx="221800" cy="659850"/>
            </a:xfrm>
            <a:custGeom>
              <a:avLst/>
              <a:gdLst/>
              <a:ahLst/>
              <a:cxnLst/>
              <a:rect l="l" t="t" r="r" b="b"/>
              <a:pathLst>
                <a:path w="8872" h="26394" extrusionOk="0">
                  <a:moveTo>
                    <a:pt x="4260" y="0"/>
                  </a:moveTo>
                  <a:cubicBezTo>
                    <a:pt x="4121" y="0"/>
                    <a:pt x="3984" y="70"/>
                    <a:pt x="3913" y="197"/>
                  </a:cubicBezTo>
                  <a:cubicBezTo>
                    <a:pt x="2930" y="2018"/>
                    <a:pt x="733" y="3545"/>
                    <a:pt x="712" y="3566"/>
                  </a:cubicBezTo>
                  <a:cubicBezTo>
                    <a:pt x="586" y="3671"/>
                    <a:pt x="523" y="3817"/>
                    <a:pt x="544" y="3984"/>
                  </a:cubicBezTo>
                  <a:cubicBezTo>
                    <a:pt x="586" y="4152"/>
                    <a:pt x="712" y="4256"/>
                    <a:pt x="879" y="4277"/>
                  </a:cubicBezTo>
                  <a:cubicBezTo>
                    <a:pt x="2699" y="4549"/>
                    <a:pt x="4708" y="5930"/>
                    <a:pt x="5985" y="7772"/>
                  </a:cubicBezTo>
                  <a:cubicBezTo>
                    <a:pt x="6989" y="9194"/>
                    <a:pt x="8035" y="11559"/>
                    <a:pt x="7386" y="14676"/>
                  </a:cubicBezTo>
                  <a:cubicBezTo>
                    <a:pt x="6445" y="19217"/>
                    <a:pt x="2490" y="21016"/>
                    <a:pt x="942" y="21560"/>
                  </a:cubicBezTo>
                  <a:cubicBezTo>
                    <a:pt x="1026" y="19928"/>
                    <a:pt x="1402" y="18756"/>
                    <a:pt x="1402" y="18736"/>
                  </a:cubicBezTo>
                  <a:cubicBezTo>
                    <a:pt x="1465" y="18526"/>
                    <a:pt x="1339" y="18317"/>
                    <a:pt x="1151" y="18254"/>
                  </a:cubicBezTo>
                  <a:cubicBezTo>
                    <a:pt x="1110" y="18242"/>
                    <a:pt x="1069" y="18236"/>
                    <a:pt x="1028" y="18236"/>
                  </a:cubicBezTo>
                  <a:cubicBezTo>
                    <a:pt x="859" y="18236"/>
                    <a:pt x="700" y="18337"/>
                    <a:pt x="649" y="18505"/>
                  </a:cubicBezTo>
                  <a:cubicBezTo>
                    <a:pt x="607" y="18610"/>
                    <a:pt x="189" y="19991"/>
                    <a:pt x="126" y="21853"/>
                  </a:cubicBezTo>
                  <a:cubicBezTo>
                    <a:pt x="42" y="21958"/>
                    <a:pt x="0" y="22083"/>
                    <a:pt x="21" y="22230"/>
                  </a:cubicBezTo>
                  <a:cubicBezTo>
                    <a:pt x="42" y="22293"/>
                    <a:pt x="84" y="22334"/>
                    <a:pt x="126" y="22397"/>
                  </a:cubicBezTo>
                  <a:cubicBezTo>
                    <a:pt x="147" y="23548"/>
                    <a:pt x="314" y="24866"/>
                    <a:pt x="837" y="26143"/>
                  </a:cubicBezTo>
                  <a:cubicBezTo>
                    <a:pt x="900" y="26289"/>
                    <a:pt x="1047" y="26394"/>
                    <a:pt x="1193" y="26394"/>
                  </a:cubicBezTo>
                  <a:cubicBezTo>
                    <a:pt x="1256" y="26394"/>
                    <a:pt x="1298" y="26373"/>
                    <a:pt x="1339" y="26352"/>
                  </a:cubicBezTo>
                  <a:cubicBezTo>
                    <a:pt x="1549" y="26268"/>
                    <a:pt x="1653" y="26038"/>
                    <a:pt x="1570" y="25850"/>
                  </a:cubicBezTo>
                  <a:cubicBezTo>
                    <a:pt x="1109" y="24678"/>
                    <a:pt x="942" y="23485"/>
                    <a:pt x="921" y="22397"/>
                  </a:cubicBezTo>
                  <a:cubicBezTo>
                    <a:pt x="2365" y="21937"/>
                    <a:pt x="7093" y="20054"/>
                    <a:pt x="8161" y="14844"/>
                  </a:cubicBezTo>
                  <a:cubicBezTo>
                    <a:pt x="8872" y="11433"/>
                    <a:pt x="7721" y="8881"/>
                    <a:pt x="6633" y="7311"/>
                  </a:cubicBezTo>
                  <a:cubicBezTo>
                    <a:pt x="5399" y="5554"/>
                    <a:pt x="3620" y="4236"/>
                    <a:pt x="1842" y="3691"/>
                  </a:cubicBezTo>
                  <a:cubicBezTo>
                    <a:pt x="2637" y="3064"/>
                    <a:pt x="3892" y="1913"/>
                    <a:pt x="4604" y="574"/>
                  </a:cubicBezTo>
                  <a:cubicBezTo>
                    <a:pt x="4708" y="386"/>
                    <a:pt x="4645" y="155"/>
                    <a:pt x="4457" y="51"/>
                  </a:cubicBezTo>
                  <a:cubicBezTo>
                    <a:pt x="4396" y="17"/>
                    <a:pt x="4328" y="0"/>
                    <a:pt x="426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1"/>
            <p:cNvSpPr/>
            <p:nvPr/>
          </p:nvSpPr>
          <p:spPr>
            <a:xfrm>
              <a:off x="7315000" y="1734913"/>
              <a:ext cx="333750" cy="107425"/>
            </a:xfrm>
            <a:custGeom>
              <a:avLst/>
              <a:gdLst/>
              <a:ahLst/>
              <a:cxnLst/>
              <a:rect l="l" t="t" r="r" b="b"/>
              <a:pathLst>
                <a:path w="13350" h="4297" extrusionOk="0">
                  <a:moveTo>
                    <a:pt x="3015" y="0"/>
                  </a:moveTo>
                  <a:cubicBezTo>
                    <a:pt x="2703" y="0"/>
                    <a:pt x="2403" y="38"/>
                    <a:pt x="2113" y="112"/>
                  </a:cubicBezTo>
                  <a:cubicBezTo>
                    <a:pt x="712" y="468"/>
                    <a:pt x="126" y="1619"/>
                    <a:pt x="84" y="1681"/>
                  </a:cubicBezTo>
                  <a:cubicBezTo>
                    <a:pt x="0" y="1870"/>
                    <a:pt x="84" y="2100"/>
                    <a:pt x="272" y="2205"/>
                  </a:cubicBezTo>
                  <a:cubicBezTo>
                    <a:pt x="327" y="2235"/>
                    <a:pt x="386" y="2250"/>
                    <a:pt x="444" y="2250"/>
                  </a:cubicBezTo>
                  <a:cubicBezTo>
                    <a:pt x="584" y="2250"/>
                    <a:pt x="721" y="2164"/>
                    <a:pt x="795" y="2016"/>
                  </a:cubicBezTo>
                  <a:cubicBezTo>
                    <a:pt x="795" y="2016"/>
                    <a:pt x="1235" y="1158"/>
                    <a:pt x="2323" y="865"/>
                  </a:cubicBezTo>
                  <a:cubicBezTo>
                    <a:pt x="2546" y="808"/>
                    <a:pt x="2780" y="780"/>
                    <a:pt x="3024" y="780"/>
                  </a:cubicBezTo>
                  <a:cubicBezTo>
                    <a:pt x="3943" y="780"/>
                    <a:pt x="5003" y="1185"/>
                    <a:pt x="6194" y="1995"/>
                  </a:cubicBezTo>
                  <a:cubicBezTo>
                    <a:pt x="8997" y="3920"/>
                    <a:pt x="10943" y="4297"/>
                    <a:pt x="12031" y="4297"/>
                  </a:cubicBezTo>
                  <a:cubicBezTo>
                    <a:pt x="12680" y="4297"/>
                    <a:pt x="13015" y="4150"/>
                    <a:pt x="13057" y="4130"/>
                  </a:cubicBezTo>
                  <a:cubicBezTo>
                    <a:pt x="13245" y="4046"/>
                    <a:pt x="13349" y="3837"/>
                    <a:pt x="13266" y="3627"/>
                  </a:cubicBezTo>
                  <a:cubicBezTo>
                    <a:pt x="13204" y="3472"/>
                    <a:pt x="13061" y="3386"/>
                    <a:pt x="12906" y="3386"/>
                  </a:cubicBezTo>
                  <a:cubicBezTo>
                    <a:pt x="12852" y="3386"/>
                    <a:pt x="12797" y="3396"/>
                    <a:pt x="12743" y="3418"/>
                  </a:cubicBezTo>
                  <a:cubicBezTo>
                    <a:pt x="12736" y="3418"/>
                    <a:pt x="12503" y="3500"/>
                    <a:pt x="12040" y="3500"/>
                  </a:cubicBezTo>
                  <a:cubicBezTo>
                    <a:pt x="11135" y="3500"/>
                    <a:pt x="9347" y="3188"/>
                    <a:pt x="6633" y="1347"/>
                  </a:cubicBezTo>
                  <a:cubicBezTo>
                    <a:pt x="5316" y="452"/>
                    <a:pt x="4100" y="0"/>
                    <a:pt x="301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1"/>
            <p:cNvSpPr/>
            <p:nvPr/>
          </p:nvSpPr>
          <p:spPr>
            <a:xfrm>
              <a:off x="7437400" y="1245263"/>
              <a:ext cx="162700" cy="216800"/>
            </a:xfrm>
            <a:custGeom>
              <a:avLst/>
              <a:gdLst/>
              <a:ahLst/>
              <a:cxnLst/>
              <a:rect l="l" t="t" r="r" b="b"/>
              <a:pathLst>
                <a:path w="6508" h="8672" extrusionOk="0">
                  <a:moveTo>
                    <a:pt x="463" y="0"/>
                  </a:moveTo>
                  <a:cubicBezTo>
                    <a:pt x="384" y="0"/>
                    <a:pt x="303" y="24"/>
                    <a:pt x="230" y="72"/>
                  </a:cubicBezTo>
                  <a:cubicBezTo>
                    <a:pt x="63" y="176"/>
                    <a:pt x="0" y="428"/>
                    <a:pt x="126" y="616"/>
                  </a:cubicBezTo>
                  <a:cubicBezTo>
                    <a:pt x="147" y="637"/>
                    <a:pt x="1486" y="2645"/>
                    <a:pt x="1653" y="4277"/>
                  </a:cubicBezTo>
                  <a:cubicBezTo>
                    <a:pt x="1653" y="4466"/>
                    <a:pt x="1821" y="4612"/>
                    <a:pt x="2009" y="4633"/>
                  </a:cubicBezTo>
                  <a:cubicBezTo>
                    <a:pt x="2009" y="4633"/>
                    <a:pt x="3934" y="4884"/>
                    <a:pt x="5712" y="8462"/>
                  </a:cubicBezTo>
                  <a:cubicBezTo>
                    <a:pt x="5775" y="8588"/>
                    <a:pt x="5922" y="8671"/>
                    <a:pt x="6068" y="8671"/>
                  </a:cubicBezTo>
                  <a:cubicBezTo>
                    <a:pt x="6131" y="8671"/>
                    <a:pt x="6194" y="8671"/>
                    <a:pt x="6236" y="8630"/>
                  </a:cubicBezTo>
                  <a:cubicBezTo>
                    <a:pt x="6445" y="8546"/>
                    <a:pt x="6508" y="8295"/>
                    <a:pt x="6424" y="8106"/>
                  </a:cubicBezTo>
                  <a:cubicBezTo>
                    <a:pt x="4834" y="4926"/>
                    <a:pt x="3097" y="4131"/>
                    <a:pt x="2386" y="3922"/>
                  </a:cubicBezTo>
                  <a:cubicBezTo>
                    <a:pt x="2093" y="2164"/>
                    <a:pt x="837" y="260"/>
                    <a:pt x="775" y="176"/>
                  </a:cubicBezTo>
                  <a:cubicBezTo>
                    <a:pt x="710" y="60"/>
                    <a:pt x="590" y="0"/>
                    <a:pt x="46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1"/>
            <p:cNvSpPr/>
            <p:nvPr/>
          </p:nvSpPr>
          <p:spPr>
            <a:xfrm>
              <a:off x="6994850" y="1291388"/>
              <a:ext cx="188350" cy="100575"/>
            </a:xfrm>
            <a:custGeom>
              <a:avLst/>
              <a:gdLst/>
              <a:ahLst/>
              <a:cxnLst/>
              <a:rect l="l" t="t" r="r" b="b"/>
              <a:pathLst>
                <a:path w="7534" h="4023" extrusionOk="0">
                  <a:moveTo>
                    <a:pt x="6001" y="1"/>
                  </a:moveTo>
                  <a:cubicBezTo>
                    <a:pt x="1866" y="1"/>
                    <a:pt x="106" y="3419"/>
                    <a:pt x="106" y="3458"/>
                  </a:cubicBezTo>
                  <a:cubicBezTo>
                    <a:pt x="1" y="3646"/>
                    <a:pt x="85" y="3876"/>
                    <a:pt x="273" y="3981"/>
                  </a:cubicBezTo>
                  <a:cubicBezTo>
                    <a:pt x="336" y="4002"/>
                    <a:pt x="399" y="4023"/>
                    <a:pt x="461" y="4023"/>
                  </a:cubicBezTo>
                  <a:cubicBezTo>
                    <a:pt x="587" y="4023"/>
                    <a:pt x="733" y="3939"/>
                    <a:pt x="796" y="3813"/>
                  </a:cubicBezTo>
                  <a:cubicBezTo>
                    <a:pt x="873" y="3680"/>
                    <a:pt x="2383" y="782"/>
                    <a:pt x="5984" y="782"/>
                  </a:cubicBezTo>
                  <a:cubicBezTo>
                    <a:pt x="6321" y="782"/>
                    <a:pt x="6677" y="808"/>
                    <a:pt x="7052" y="863"/>
                  </a:cubicBezTo>
                  <a:cubicBezTo>
                    <a:pt x="7067" y="865"/>
                    <a:pt x="7081" y="865"/>
                    <a:pt x="7096" y="865"/>
                  </a:cubicBezTo>
                  <a:cubicBezTo>
                    <a:pt x="7306" y="865"/>
                    <a:pt x="7473" y="724"/>
                    <a:pt x="7513" y="528"/>
                  </a:cubicBezTo>
                  <a:cubicBezTo>
                    <a:pt x="7533" y="319"/>
                    <a:pt x="7387" y="110"/>
                    <a:pt x="7178" y="89"/>
                  </a:cubicBezTo>
                  <a:cubicBezTo>
                    <a:pt x="6766" y="28"/>
                    <a:pt x="6374" y="1"/>
                    <a:pt x="6001"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1"/>
            <p:cNvSpPr/>
            <p:nvPr/>
          </p:nvSpPr>
          <p:spPr>
            <a:xfrm>
              <a:off x="7321800" y="2258663"/>
              <a:ext cx="111950" cy="237025"/>
            </a:xfrm>
            <a:custGeom>
              <a:avLst/>
              <a:gdLst/>
              <a:ahLst/>
              <a:cxnLst/>
              <a:rect l="l" t="t" r="r" b="b"/>
              <a:pathLst>
                <a:path w="4478" h="9481" extrusionOk="0">
                  <a:moveTo>
                    <a:pt x="3454" y="0"/>
                  </a:moveTo>
                  <a:cubicBezTo>
                    <a:pt x="3440" y="0"/>
                    <a:pt x="3425" y="1"/>
                    <a:pt x="3411" y="2"/>
                  </a:cubicBezTo>
                  <a:cubicBezTo>
                    <a:pt x="3202" y="44"/>
                    <a:pt x="3034" y="232"/>
                    <a:pt x="3076" y="462"/>
                  </a:cubicBezTo>
                  <a:cubicBezTo>
                    <a:pt x="3076" y="504"/>
                    <a:pt x="3662" y="5442"/>
                    <a:pt x="168" y="8790"/>
                  </a:cubicBezTo>
                  <a:cubicBezTo>
                    <a:pt x="0" y="8957"/>
                    <a:pt x="0" y="9208"/>
                    <a:pt x="147" y="9355"/>
                  </a:cubicBezTo>
                  <a:cubicBezTo>
                    <a:pt x="230" y="9439"/>
                    <a:pt x="335" y="9480"/>
                    <a:pt x="440" y="9480"/>
                  </a:cubicBezTo>
                  <a:cubicBezTo>
                    <a:pt x="523" y="9480"/>
                    <a:pt x="628" y="9439"/>
                    <a:pt x="712" y="9376"/>
                  </a:cubicBezTo>
                  <a:cubicBezTo>
                    <a:pt x="4478" y="5714"/>
                    <a:pt x="3871" y="567"/>
                    <a:pt x="3850" y="358"/>
                  </a:cubicBezTo>
                  <a:cubicBezTo>
                    <a:pt x="3831" y="142"/>
                    <a:pt x="3664" y="0"/>
                    <a:pt x="3454"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1"/>
            <p:cNvSpPr/>
            <p:nvPr/>
          </p:nvSpPr>
          <p:spPr>
            <a:xfrm>
              <a:off x="7814550" y="1626688"/>
              <a:ext cx="114575" cy="319750"/>
            </a:xfrm>
            <a:custGeom>
              <a:avLst/>
              <a:gdLst/>
              <a:ahLst/>
              <a:cxnLst/>
              <a:rect l="l" t="t" r="r" b="b"/>
              <a:pathLst>
                <a:path w="4583" h="12790" extrusionOk="0">
                  <a:moveTo>
                    <a:pt x="882" y="0"/>
                  </a:moveTo>
                  <a:cubicBezTo>
                    <a:pt x="780" y="0"/>
                    <a:pt x="680" y="37"/>
                    <a:pt x="607" y="110"/>
                  </a:cubicBezTo>
                  <a:cubicBezTo>
                    <a:pt x="461" y="277"/>
                    <a:pt x="461" y="528"/>
                    <a:pt x="607" y="675"/>
                  </a:cubicBezTo>
                  <a:cubicBezTo>
                    <a:pt x="649" y="696"/>
                    <a:pt x="3641" y="3709"/>
                    <a:pt x="1758" y="10258"/>
                  </a:cubicBezTo>
                  <a:cubicBezTo>
                    <a:pt x="607" y="11220"/>
                    <a:pt x="126" y="12162"/>
                    <a:pt x="105" y="12225"/>
                  </a:cubicBezTo>
                  <a:cubicBezTo>
                    <a:pt x="0" y="12434"/>
                    <a:pt x="84" y="12664"/>
                    <a:pt x="272" y="12748"/>
                  </a:cubicBezTo>
                  <a:cubicBezTo>
                    <a:pt x="335" y="12769"/>
                    <a:pt x="398" y="12790"/>
                    <a:pt x="461" y="12790"/>
                  </a:cubicBezTo>
                  <a:cubicBezTo>
                    <a:pt x="607" y="12790"/>
                    <a:pt x="733" y="12706"/>
                    <a:pt x="816" y="12560"/>
                  </a:cubicBezTo>
                  <a:cubicBezTo>
                    <a:pt x="816" y="12560"/>
                    <a:pt x="1737" y="10676"/>
                    <a:pt x="4269" y="9693"/>
                  </a:cubicBezTo>
                  <a:cubicBezTo>
                    <a:pt x="4478" y="9609"/>
                    <a:pt x="4583" y="9400"/>
                    <a:pt x="4499" y="9191"/>
                  </a:cubicBezTo>
                  <a:cubicBezTo>
                    <a:pt x="4435" y="9031"/>
                    <a:pt x="4297" y="8932"/>
                    <a:pt x="4142" y="8932"/>
                  </a:cubicBezTo>
                  <a:cubicBezTo>
                    <a:pt x="4095" y="8932"/>
                    <a:pt x="4046" y="8941"/>
                    <a:pt x="3997" y="8961"/>
                  </a:cubicBezTo>
                  <a:cubicBezTo>
                    <a:pt x="3536" y="9149"/>
                    <a:pt x="3118" y="9358"/>
                    <a:pt x="2762" y="9567"/>
                  </a:cubicBezTo>
                  <a:cubicBezTo>
                    <a:pt x="4227" y="3207"/>
                    <a:pt x="1298" y="236"/>
                    <a:pt x="1172" y="110"/>
                  </a:cubicBezTo>
                  <a:cubicBezTo>
                    <a:pt x="1088" y="37"/>
                    <a:pt x="984" y="0"/>
                    <a:pt x="88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1"/>
            <p:cNvSpPr/>
            <p:nvPr/>
          </p:nvSpPr>
          <p:spPr>
            <a:xfrm>
              <a:off x="5964900" y="1322163"/>
              <a:ext cx="478125" cy="621150"/>
            </a:xfrm>
            <a:custGeom>
              <a:avLst/>
              <a:gdLst/>
              <a:ahLst/>
              <a:cxnLst/>
              <a:rect l="l" t="t" r="r" b="b"/>
              <a:pathLst>
                <a:path w="19125" h="24846" extrusionOk="0">
                  <a:moveTo>
                    <a:pt x="17443" y="0"/>
                  </a:moveTo>
                  <a:cubicBezTo>
                    <a:pt x="16744" y="0"/>
                    <a:pt x="16083" y="224"/>
                    <a:pt x="15484" y="657"/>
                  </a:cubicBezTo>
                  <a:cubicBezTo>
                    <a:pt x="14061" y="1725"/>
                    <a:pt x="13245" y="3901"/>
                    <a:pt x="13412" y="6202"/>
                  </a:cubicBezTo>
                  <a:cubicBezTo>
                    <a:pt x="13663" y="9320"/>
                    <a:pt x="11257" y="11224"/>
                    <a:pt x="5713" y="14781"/>
                  </a:cubicBezTo>
                  <a:cubicBezTo>
                    <a:pt x="0" y="18463"/>
                    <a:pt x="1988" y="24510"/>
                    <a:pt x="2009" y="24573"/>
                  </a:cubicBezTo>
                  <a:cubicBezTo>
                    <a:pt x="2051" y="24741"/>
                    <a:pt x="2218" y="24845"/>
                    <a:pt x="2365" y="24845"/>
                  </a:cubicBezTo>
                  <a:cubicBezTo>
                    <a:pt x="2407" y="24845"/>
                    <a:pt x="2469" y="24845"/>
                    <a:pt x="2511" y="24824"/>
                  </a:cubicBezTo>
                  <a:cubicBezTo>
                    <a:pt x="2700" y="24761"/>
                    <a:pt x="2825" y="24531"/>
                    <a:pt x="2741" y="24322"/>
                  </a:cubicBezTo>
                  <a:cubicBezTo>
                    <a:pt x="2679" y="24092"/>
                    <a:pt x="942" y="18777"/>
                    <a:pt x="6131" y="15450"/>
                  </a:cubicBezTo>
                  <a:cubicBezTo>
                    <a:pt x="11487" y="11998"/>
                    <a:pt x="14500" y="9885"/>
                    <a:pt x="14207" y="6139"/>
                  </a:cubicBezTo>
                  <a:cubicBezTo>
                    <a:pt x="14061" y="4131"/>
                    <a:pt x="14752" y="2185"/>
                    <a:pt x="15965" y="1306"/>
                  </a:cubicBezTo>
                  <a:cubicBezTo>
                    <a:pt x="16419" y="966"/>
                    <a:pt x="16919" y="800"/>
                    <a:pt x="17450" y="800"/>
                  </a:cubicBezTo>
                  <a:cubicBezTo>
                    <a:pt x="17801" y="800"/>
                    <a:pt x="18165" y="872"/>
                    <a:pt x="18539" y="1013"/>
                  </a:cubicBezTo>
                  <a:cubicBezTo>
                    <a:pt x="18583" y="1033"/>
                    <a:pt x="18629" y="1042"/>
                    <a:pt x="18676" y="1042"/>
                  </a:cubicBezTo>
                  <a:cubicBezTo>
                    <a:pt x="18827" y="1042"/>
                    <a:pt x="18977" y="943"/>
                    <a:pt x="19041" y="783"/>
                  </a:cubicBezTo>
                  <a:cubicBezTo>
                    <a:pt x="19125" y="595"/>
                    <a:pt x="19020" y="365"/>
                    <a:pt x="18832" y="281"/>
                  </a:cubicBezTo>
                  <a:cubicBezTo>
                    <a:pt x="18357" y="93"/>
                    <a:pt x="17892" y="0"/>
                    <a:pt x="1744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1"/>
            <p:cNvSpPr/>
            <p:nvPr/>
          </p:nvSpPr>
          <p:spPr>
            <a:xfrm>
              <a:off x="6171000" y="1206838"/>
              <a:ext cx="166875" cy="144325"/>
            </a:xfrm>
            <a:custGeom>
              <a:avLst/>
              <a:gdLst/>
              <a:ahLst/>
              <a:cxnLst/>
              <a:rect l="l" t="t" r="r" b="b"/>
              <a:pathLst>
                <a:path w="6675" h="5773" extrusionOk="0">
                  <a:moveTo>
                    <a:pt x="6231" y="1"/>
                  </a:moveTo>
                  <a:cubicBezTo>
                    <a:pt x="6191" y="1"/>
                    <a:pt x="6151" y="6"/>
                    <a:pt x="6110" y="19"/>
                  </a:cubicBezTo>
                  <a:cubicBezTo>
                    <a:pt x="3662" y="835"/>
                    <a:pt x="2762" y="3032"/>
                    <a:pt x="2511" y="3827"/>
                  </a:cubicBezTo>
                  <a:cubicBezTo>
                    <a:pt x="1067" y="3973"/>
                    <a:pt x="168" y="5103"/>
                    <a:pt x="126" y="5145"/>
                  </a:cubicBezTo>
                  <a:cubicBezTo>
                    <a:pt x="0" y="5312"/>
                    <a:pt x="21" y="5563"/>
                    <a:pt x="189" y="5689"/>
                  </a:cubicBezTo>
                  <a:cubicBezTo>
                    <a:pt x="272" y="5752"/>
                    <a:pt x="356" y="5773"/>
                    <a:pt x="440" y="5773"/>
                  </a:cubicBezTo>
                  <a:cubicBezTo>
                    <a:pt x="565" y="5773"/>
                    <a:pt x="670" y="5731"/>
                    <a:pt x="754" y="5626"/>
                  </a:cubicBezTo>
                  <a:cubicBezTo>
                    <a:pt x="754" y="5626"/>
                    <a:pt x="1570" y="4601"/>
                    <a:pt x="2804" y="4601"/>
                  </a:cubicBezTo>
                  <a:cubicBezTo>
                    <a:pt x="2992" y="4601"/>
                    <a:pt x="3160" y="4475"/>
                    <a:pt x="3202" y="4287"/>
                  </a:cubicBezTo>
                  <a:cubicBezTo>
                    <a:pt x="3202" y="4266"/>
                    <a:pt x="3829" y="1609"/>
                    <a:pt x="6361" y="772"/>
                  </a:cubicBezTo>
                  <a:cubicBezTo>
                    <a:pt x="6570" y="709"/>
                    <a:pt x="6675" y="479"/>
                    <a:pt x="6591" y="270"/>
                  </a:cubicBezTo>
                  <a:cubicBezTo>
                    <a:pt x="6541" y="101"/>
                    <a:pt x="6395" y="1"/>
                    <a:pt x="6231"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1"/>
            <p:cNvSpPr/>
            <p:nvPr/>
          </p:nvSpPr>
          <p:spPr>
            <a:xfrm>
              <a:off x="5868650" y="1982788"/>
              <a:ext cx="77975" cy="131575"/>
            </a:xfrm>
            <a:custGeom>
              <a:avLst/>
              <a:gdLst/>
              <a:ahLst/>
              <a:cxnLst/>
              <a:rect l="l" t="t" r="r" b="b"/>
              <a:pathLst>
                <a:path w="3119" h="5263" extrusionOk="0">
                  <a:moveTo>
                    <a:pt x="2662" y="0"/>
                  </a:moveTo>
                  <a:cubicBezTo>
                    <a:pt x="2583" y="0"/>
                    <a:pt x="2502" y="24"/>
                    <a:pt x="2428" y="73"/>
                  </a:cubicBezTo>
                  <a:cubicBezTo>
                    <a:pt x="0" y="1935"/>
                    <a:pt x="984" y="4948"/>
                    <a:pt x="984" y="4990"/>
                  </a:cubicBezTo>
                  <a:cubicBezTo>
                    <a:pt x="1047" y="5158"/>
                    <a:pt x="1193" y="5262"/>
                    <a:pt x="1360" y="5262"/>
                  </a:cubicBezTo>
                  <a:cubicBezTo>
                    <a:pt x="1402" y="5262"/>
                    <a:pt x="1444" y="5241"/>
                    <a:pt x="1486" y="5241"/>
                  </a:cubicBezTo>
                  <a:cubicBezTo>
                    <a:pt x="1695" y="5158"/>
                    <a:pt x="1800" y="4948"/>
                    <a:pt x="1737" y="4739"/>
                  </a:cubicBezTo>
                  <a:cubicBezTo>
                    <a:pt x="1695" y="4634"/>
                    <a:pt x="942" y="2207"/>
                    <a:pt x="2909" y="701"/>
                  </a:cubicBezTo>
                  <a:cubicBezTo>
                    <a:pt x="3076" y="575"/>
                    <a:pt x="3118" y="324"/>
                    <a:pt x="2992" y="157"/>
                  </a:cubicBezTo>
                  <a:cubicBezTo>
                    <a:pt x="2904" y="55"/>
                    <a:pt x="2784" y="0"/>
                    <a:pt x="266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0" name="Google Shape;2770;p131"/>
          <p:cNvSpPr txBox="1">
            <a:spLocks noGrp="1"/>
          </p:cNvSpPr>
          <p:nvPr>
            <p:ph type="title"/>
          </p:nvPr>
        </p:nvSpPr>
        <p:spPr>
          <a:xfrm>
            <a:off x="713225" y="1554480"/>
            <a:ext cx="3430200" cy="16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Fifth</a:t>
            </a:r>
            <a:endParaRPr dirty="0"/>
          </a:p>
          <a:p>
            <a:pPr marL="0" lvl="0" indent="0" algn="l" rtl="0">
              <a:spcBef>
                <a:spcPts val="0"/>
              </a:spcBef>
              <a:spcAft>
                <a:spcPts val="0"/>
              </a:spcAft>
              <a:buNone/>
            </a:pPr>
            <a:r>
              <a:rPr lang="en" dirty="0"/>
              <a:t>SECTION</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729"/>
                                        </p:tgtEl>
                                        <p:attrNameLst>
                                          <p:attrName>style.visibility</p:attrName>
                                        </p:attrNameLst>
                                      </p:cBhvr>
                                      <p:to>
                                        <p:strVal val="visible"/>
                                      </p:to>
                                    </p:set>
                                    <p:animEffect transition="in" filter="wheel(1)">
                                      <p:cBhvr>
                                        <p:cTn id="7" dur="2000"/>
                                        <p:tgtEl>
                                          <p:spTgt spid="2729"/>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727"/>
                                        </p:tgtEl>
                                        <p:attrNameLst>
                                          <p:attrName>style.visibility</p:attrName>
                                        </p:attrNameLst>
                                      </p:cBhvr>
                                      <p:to>
                                        <p:strVal val="visible"/>
                                      </p:to>
                                    </p:set>
                                    <p:anim calcmode="lin" valueType="num">
                                      <p:cBhvr additive="base">
                                        <p:cTn id="10" dur="500" fill="hold"/>
                                        <p:tgtEl>
                                          <p:spTgt spid="2727"/>
                                        </p:tgtEl>
                                        <p:attrNameLst>
                                          <p:attrName>ppt_x</p:attrName>
                                        </p:attrNameLst>
                                      </p:cBhvr>
                                      <p:tavLst>
                                        <p:tav tm="0">
                                          <p:val>
                                            <p:strVal val="#ppt_x"/>
                                          </p:val>
                                        </p:tav>
                                        <p:tav tm="100000">
                                          <p:val>
                                            <p:strVal val="#ppt_x"/>
                                          </p:val>
                                        </p:tav>
                                      </p:tavLst>
                                    </p:anim>
                                    <p:anim calcmode="lin" valueType="num">
                                      <p:cBhvr additive="base">
                                        <p:cTn id="11" dur="500" fill="hold"/>
                                        <p:tgtEl>
                                          <p:spTgt spid="2727"/>
                                        </p:tgtEl>
                                        <p:attrNameLst>
                                          <p:attrName>ppt_y</p:attrName>
                                        </p:attrNameLst>
                                      </p:cBhvr>
                                      <p:tavLst>
                                        <p:tav tm="0">
                                          <p:val>
                                            <p:strVal val="1+#ppt_h/2"/>
                                          </p:val>
                                        </p:tav>
                                        <p:tav tm="100000">
                                          <p:val>
                                            <p:strVal val="#ppt_y"/>
                                          </p:val>
                                        </p:tav>
                                      </p:tavLst>
                                    </p:anim>
                                  </p:childTnLst>
                                </p:cTn>
                              </p:par>
                            </p:childTnLst>
                          </p:cTn>
                        </p:par>
                        <p:par>
                          <p:cTn id="12" fill="hold">
                            <p:stCondLst>
                              <p:cond delay="2000"/>
                            </p:stCondLst>
                            <p:childTnLst>
                              <p:par>
                                <p:cTn id="13" presetID="2" presetClass="entr" presetSubtype="4" fill="hold" grpId="0" nodeType="afterEffect">
                                  <p:stCondLst>
                                    <p:cond delay="0"/>
                                  </p:stCondLst>
                                  <p:childTnLst>
                                    <p:set>
                                      <p:cBhvr>
                                        <p:cTn id="14" dur="1" fill="hold">
                                          <p:stCondLst>
                                            <p:cond delay="0"/>
                                          </p:stCondLst>
                                        </p:cTn>
                                        <p:tgtEl>
                                          <p:spTgt spid="2770"/>
                                        </p:tgtEl>
                                        <p:attrNameLst>
                                          <p:attrName>style.visibility</p:attrName>
                                        </p:attrNameLst>
                                      </p:cBhvr>
                                      <p:to>
                                        <p:strVal val="visible"/>
                                      </p:to>
                                    </p:set>
                                    <p:anim calcmode="lin" valueType="num">
                                      <p:cBhvr additive="base">
                                        <p:cTn id="15" dur="500" fill="hold"/>
                                        <p:tgtEl>
                                          <p:spTgt spid="2770"/>
                                        </p:tgtEl>
                                        <p:attrNameLst>
                                          <p:attrName>ppt_x</p:attrName>
                                        </p:attrNameLst>
                                      </p:cBhvr>
                                      <p:tavLst>
                                        <p:tav tm="0">
                                          <p:val>
                                            <p:strVal val="#ppt_x"/>
                                          </p:val>
                                        </p:tav>
                                        <p:tav tm="100000">
                                          <p:val>
                                            <p:strVal val="#ppt_x"/>
                                          </p:val>
                                        </p:tav>
                                      </p:tavLst>
                                    </p:anim>
                                    <p:anim calcmode="lin" valueType="num">
                                      <p:cBhvr additive="base">
                                        <p:cTn id="16" dur="500" fill="hold"/>
                                        <p:tgtEl>
                                          <p:spTgt spid="27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7" grpId="0"/>
      <p:bldP spid="277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34"/>
        <p:cNvGrpSpPr/>
        <p:nvPr/>
      </p:nvGrpSpPr>
      <p:grpSpPr>
        <a:xfrm>
          <a:off x="0" y="0"/>
          <a:ext cx="0" cy="0"/>
          <a:chOff x="0" y="0"/>
          <a:chExt cx="0" cy="0"/>
        </a:xfrm>
      </p:grpSpPr>
      <p:sp>
        <p:nvSpPr>
          <p:cNvPr id="1735" name="Google Shape;1735;p100"/>
          <p:cNvSpPr txBox="1">
            <a:spLocks noGrp="1"/>
          </p:cNvSpPr>
          <p:nvPr>
            <p:ph type="title"/>
          </p:nvPr>
        </p:nvSpPr>
        <p:spPr>
          <a:xfrm>
            <a:off x="53340" y="91560"/>
            <a:ext cx="2421900" cy="570600"/>
          </a:xfrm>
          <a:prstGeom prst="rect">
            <a:avLst/>
          </a:prstGeom>
        </p:spPr>
        <p:txBody>
          <a:bodyPr spcFirstLastPara="1" wrap="square" lIns="91425" tIns="0" rIns="0" bIns="0" anchor="b" anchorCtr="0">
            <a:noAutofit/>
          </a:bodyPr>
          <a:lstStyle/>
          <a:p>
            <a:pPr marL="0" lvl="0" indent="0" algn="ctr" rtl="0">
              <a:spcBef>
                <a:spcPts val="0"/>
              </a:spcBef>
              <a:spcAft>
                <a:spcPts val="0"/>
              </a:spcAft>
              <a:buNone/>
            </a:pPr>
            <a:r>
              <a:rPr lang="en" sz="4000" dirty="0"/>
              <a:t>Visual00h</a:t>
            </a:r>
            <a:endParaRPr sz="4000" dirty="0"/>
          </a:p>
        </p:txBody>
      </p:sp>
      <p:sp>
        <p:nvSpPr>
          <p:cNvPr id="4" name="Google Shape;1628;p99">
            <a:extLst>
              <a:ext uri="{FF2B5EF4-FFF2-40B4-BE49-F238E27FC236}">
                <a16:creationId xmlns:a16="http://schemas.microsoft.com/office/drawing/2014/main" id="{D807D553-BFFC-FDFA-6FBA-7E2B2133DCE4}"/>
              </a:ext>
            </a:extLst>
          </p:cNvPr>
          <p:cNvSpPr txBox="1">
            <a:spLocks noGrp="1"/>
          </p:cNvSpPr>
          <p:nvPr>
            <p:ph type="subTitle" idx="1"/>
          </p:nvPr>
        </p:nvSpPr>
        <p:spPr>
          <a:xfrm flipH="1">
            <a:off x="1859248" y="2380912"/>
            <a:ext cx="1706460" cy="3777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b="1" dirty="0">
                <a:solidFill>
                  <a:schemeClr val="tx1">
                    <a:lumMod val="50000"/>
                  </a:schemeClr>
                </a:solidFill>
                <a:cs typeface="+mn-cs"/>
              </a:rPr>
              <a:t>Abdullah </a:t>
            </a:r>
            <a:r>
              <a:rPr lang="en-US" b="1" dirty="0" err="1">
                <a:solidFill>
                  <a:schemeClr val="tx1">
                    <a:lumMod val="50000"/>
                  </a:schemeClr>
                </a:solidFill>
                <a:cs typeface="+mn-cs"/>
              </a:rPr>
              <a:t>Wagih</a:t>
            </a:r>
            <a:endParaRPr b="1" dirty="0">
              <a:solidFill>
                <a:schemeClr val="tx1">
                  <a:lumMod val="50000"/>
                </a:schemeClr>
              </a:solidFill>
              <a:cs typeface="+mn-cs"/>
            </a:endParaRPr>
          </a:p>
        </p:txBody>
      </p:sp>
      <p:sp>
        <p:nvSpPr>
          <p:cNvPr id="7" name="Google Shape;1628;p99">
            <a:extLst>
              <a:ext uri="{FF2B5EF4-FFF2-40B4-BE49-F238E27FC236}">
                <a16:creationId xmlns:a16="http://schemas.microsoft.com/office/drawing/2014/main" id="{9C37E482-9856-442D-450A-2574CB78CC50}"/>
              </a:ext>
            </a:extLst>
          </p:cNvPr>
          <p:cNvSpPr txBox="1">
            <a:spLocks/>
          </p:cNvSpPr>
          <p:nvPr/>
        </p:nvSpPr>
        <p:spPr>
          <a:xfrm flipH="1">
            <a:off x="4480321" y="2405554"/>
            <a:ext cx="1706460" cy="322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1pPr>
            <a:lvl2pPr marL="914400" marR="0" lvl="1" indent="-317500" algn="ctr" rtl="0">
              <a:lnSpc>
                <a:spcPct val="115000"/>
              </a:lnSpc>
              <a:spcBef>
                <a:spcPts val="160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2pPr>
            <a:lvl3pPr marL="1371600" marR="0" lvl="2" indent="-317500" algn="ctr" rtl="0">
              <a:lnSpc>
                <a:spcPct val="115000"/>
              </a:lnSpc>
              <a:spcBef>
                <a:spcPts val="160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3pPr>
            <a:lvl4pPr marL="1828800" marR="0" lvl="3" indent="-317500" algn="ctr" rtl="0">
              <a:lnSpc>
                <a:spcPct val="115000"/>
              </a:lnSpc>
              <a:spcBef>
                <a:spcPts val="160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4pPr>
            <a:lvl5pPr marL="2286000" marR="0" lvl="4" indent="-317500" algn="ctr" rtl="0">
              <a:lnSpc>
                <a:spcPct val="115000"/>
              </a:lnSpc>
              <a:spcBef>
                <a:spcPts val="160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5pPr>
            <a:lvl6pPr marL="2743200" marR="0" lvl="5" indent="-317500" algn="ctr" rtl="0">
              <a:lnSpc>
                <a:spcPct val="115000"/>
              </a:lnSpc>
              <a:spcBef>
                <a:spcPts val="160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6pPr>
            <a:lvl7pPr marL="3200400" marR="0" lvl="6" indent="-317500" algn="ctr" rtl="0">
              <a:lnSpc>
                <a:spcPct val="115000"/>
              </a:lnSpc>
              <a:spcBef>
                <a:spcPts val="160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7pPr>
            <a:lvl8pPr marL="3657600" marR="0" lvl="7" indent="-317500" algn="ctr" rtl="0">
              <a:lnSpc>
                <a:spcPct val="115000"/>
              </a:lnSpc>
              <a:spcBef>
                <a:spcPts val="160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8pPr>
            <a:lvl9pPr marL="4114800" marR="0" lvl="8" indent="-317500" algn="ctr" rtl="0">
              <a:lnSpc>
                <a:spcPct val="115000"/>
              </a:lnSpc>
              <a:spcBef>
                <a:spcPts val="1600"/>
              </a:spcBef>
              <a:spcAft>
                <a:spcPts val="1600"/>
              </a:spcAft>
              <a:buClr>
                <a:srgbClr val="434343"/>
              </a:buClr>
              <a:buSzPts val="1400"/>
              <a:buFont typeface="Roboto"/>
              <a:buNone/>
              <a:defRPr sz="1600" b="0" i="0" u="none" strike="noStrike" cap="none">
                <a:solidFill>
                  <a:schemeClr val="dk1"/>
                </a:solidFill>
                <a:latin typeface="Roboto"/>
                <a:ea typeface="Roboto"/>
                <a:cs typeface="Roboto"/>
                <a:sym typeface="Roboto"/>
              </a:defRPr>
            </a:lvl9pPr>
          </a:lstStyle>
          <a:p>
            <a:pPr marL="0" indent="0">
              <a:spcAft>
                <a:spcPts val="1600"/>
              </a:spcAft>
            </a:pPr>
            <a:r>
              <a:rPr lang="en-US" b="1" dirty="0">
                <a:solidFill>
                  <a:schemeClr val="tx1">
                    <a:lumMod val="50000"/>
                  </a:schemeClr>
                </a:solidFill>
                <a:cs typeface="+mn-cs"/>
              </a:rPr>
              <a:t>Marwan Ahmed </a:t>
            </a:r>
          </a:p>
        </p:txBody>
      </p:sp>
      <p:pic>
        <p:nvPicPr>
          <p:cNvPr id="13" name="صورة 12" descr="صورة تحتوي على نص, ذكر&#10;&#10;تم إنشاء الوصف تلقائياً">
            <a:extLst>
              <a:ext uri="{FF2B5EF4-FFF2-40B4-BE49-F238E27FC236}">
                <a16:creationId xmlns:a16="http://schemas.microsoft.com/office/drawing/2014/main" id="{D6E2715B-C704-19A4-9590-AF90F4BB6A4E}"/>
              </a:ext>
            </a:extLst>
          </p:cNvPr>
          <p:cNvPicPr>
            <a:picLocks noChangeAspect="1"/>
          </p:cNvPicPr>
          <p:nvPr/>
        </p:nvPicPr>
        <p:blipFill>
          <a:blip r:embed="rId3"/>
          <a:stretch>
            <a:fillRect/>
          </a:stretch>
        </p:blipFill>
        <p:spPr>
          <a:xfrm>
            <a:off x="2027739" y="891078"/>
            <a:ext cx="1492699" cy="1360170"/>
          </a:xfrm>
          <a:prstGeom prst="rect">
            <a:avLst/>
          </a:prstGeom>
        </p:spPr>
      </p:pic>
      <p:sp>
        <p:nvSpPr>
          <p:cNvPr id="16" name="Google Shape;1628;p99">
            <a:extLst>
              <a:ext uri="{FF2B5EF4-FFF2-40B4-BE49-F238E27FC236}">
                <a16:creationId xmlns:a16="http://schemas.microsoft.com/office/drawing/2014/main" id="{F9C45389-AACF-2753-8172-A19E894A3B4E}"/>
              </a:ext>
            </a:extLst>
          </p:cNvPr>
          <p:cNvSpPr txBox="1">
            <a:spLocks/>
          </p:cNvSpPr>
          <p:nvPr/>
        </p:nvSpPr>
        <p:spPr>
          <a:xfrm flipH="1">
            <a:off x="4381262" y="4470912"/>
            <a:ext cx="1706460" cy="37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1pPr>
            <a:lvl2pPr marL="914400" marR="0" lvl="1" indent="-317500" algn="ctr" rtl="0">
              <a:lnSpc>
                <a:spcPct val="115000"/>
              </a:lnSpc>
              <a:spcBef>
                <a:spcPts val="160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2pPr>
            <a:lvl3pPr marL="1371600" marR="0" lvl="2" indent="-317500" algn="ctr" rtl="0">
              <a:lnSpc>
                <a:spcPct val="115000"/>
              </a:lnSpc>
              <a:spcBef>
                <a:spcPts val="160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3pPr>
            <a:lvl4pPr marL="1828800" marR="0" lvl="3" indent="-317500" algn="ctr" rtl="0">
              <a:lnSpc>
                <a:spcPct val="115000"/>
              </a:lnSpc>
              <a:spcBef>
                <a:spcPts val="160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4pPr>
            <a:lvl5pPr marL="2286000" marR="0" lvl="4" indent="-317500" algn="ctr" rtl="0">
              <a:lnSpc>
                <a:spcPct val="115000"/>
              </a:lnSpc>
              <a:spcBef>
                <a:spcPts val="160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5pPr>
            <a:lvl6pPr marL="2743200" marR="0" lvl="5" indent="-317500" algn="ctr" rtl="0">
              <a:lnSpc>
                <a:spcPct val="115000"/>
              </a:lnSpc>
              <a:spcBef>
                <a:spcPts val="160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6pPr>
            <a:lvl7pPr marL="3200400" marR="0" lvl="6" indent="-317500" algn="ctr" rtl="0">
              <a:lnSpc>
                <a:spcPct val="115000"/>
              </a:lnSpc>
              <a:spcBef>
                <a:spcPts val="160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7pPr>
            <a:lvl8pPr marL="3657600" marR="0" lvl="7" indent="-317500" algn="ctr" rtl="0">
              <a:lnSpc>
                <a:spcPct val="115000"/>
              </a:lnSpc>
              <a:spcBef>
                <a:spcPts val="160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8pPr>
            <a:lvl9pPr marL="4114800" marR="0" lvl="8" indent="-317500" algn="ctr" rtl="0">
              <a:lnSpc>
                <a:spcPct val="115000"/>
              </a:lnSpc>
              <a:spcBef>
                <a:spcPts val="1600"/>
              </a:spcBef>
              <a:spcAft>
                <a:spcPts val="1600"/>
              </a:spcAft>
              <a:buClr>
                <a:srgbClr val="434343"/>
              </a:buClr>
              <a:buSzPts val="1400"/>
              <a:buFont typeface="Roboto"/>
              <a:buNone/>
              <a:defRPr sz="1600" b="0" i="0" u="none" strike="noStrike" cap="none">
                <a:solidFill>
                  <a:schemeClr val="dk1"/>
                </a:solidFill>
                <a:latin typeface="Roboto"/>
                <a:ea typeface="Roboto"/>
                <a:cs typeface="Roboto"/>
                <a:sym typeface="Roboto"/>
              </a:defRPr>
            </a:lvl9pPr>
          </a:lstStyle>
          <a:p>
            <a:pPr marL="0" indent="0">
              <a:spcAft>
                <a:spcPts val="1600"/>
              </a:spcAft>
            </a:pPr>
            <a:r>
              <a:rPr lang="en-US" b="1" dirty="0">
                <a:solidFill>
                  <a:schemeClr val="tx1">
                    <a:lumMod val="50000"/>
                  </a:schemeClr>
                </a:solidFill>
                <a:cs typeface="+mn-cs"/>
              </a:rPr>
              <a:t>Kareen Magdy</a:t>
            </a:r>
          </a:p>
        </p:txBody>
      </p:sp>
      <p:pic>
        <p:nvPicPr>
          <p:cNvPr id="20" name="صورة 19" descr="صورة تحتوي على شخص&#10;&#10;تم إنشاء الوصف تلقائياً">
            <a:extLst>
              <a:ext uri="{FF2B5EF4-FFF2-40B4-BE49-F238E27FC236}">
                <a16:creationId xmlns:a16="http://schemas.microsoft.com/office/drawing/2014/main" id="{5C6911D2-9693-468D-5422-4C8923309DC7}"/>
              </a:ext>
            </a:extLst>
          </p:cNvPr>
          <p:cNvPicPr>
            <a:picLocks noChangeAspect="1"/>
          </p:cNvPicPr>
          <p:nvPr/>
        </p:nvPicPr>
        <p:blipFill>
          <a:blip r:embed="rId4"/>
          <a:stretch>
            <a:fillRect/>
          </a:stretch>
        </p:blipFill>
        <p:spPr>
          <a:xfrm>
            <a:off x="1951090" y="3110742"/>
            <a:ext cx="1494000" cy="1360170"/>
          </a:xfrm>
          <a:prstGeom prst="rect">
            <a:avLst/>
          </a:prstGeom>
        </p:spPr>
      </p:pic>
      <p:sp>
        <p:nvSpPr>
          <p:cNvPr id="23" name="Google Shape;1628;p99">
            <a:extLst>
              <a:ext uri="{FF2B5EF4-FFF2-40B4-BE49-F238E27FC236}">
                <a16:creationId xmlns:a16="http://schemas.microsoft.com/office/drawing/2014/main" id="{F4758675-A8B8-2BA5-92C9-9035F886F193}"/>
              </a:ext>
            </a:extLst>
          </p:cNvPr>
          <p:cNvSpPr txBox="1">
            <a:spLocks/>
          </p:cNvSpPr>
          <p:nvPr/>
        </p:nvSpPr>
        <p:spPr>
          <a:xfrm flipH="1">
            <a:off x="1859248" y="4497213"/>
            <a:ext cx="1829682" cy="37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1pPr>
            <a:lvl2pPr marL="914400" marR="0" lvl="1" indent="-317500" algn="ctr" rtl="0">
              <a:lnSpc>
                <a:spcPct val="115000"/>
              </a:lnSpc>
              <a:spcBef>
                <a:spcPts val="160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2pPr>
            <a:lvl3pPr marL="1371600" marR="0" lvl="2" indent="-317500" algn="ctr" rtl="0">
              <a:lnSpc>
                <a:spcPct val="115000"/>
              </a:lnSpc>
              <a:spcBef>
                <a:spcPts val="160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3pPr>
            <a:lvl4pPr marL="1828800" marR="0" lvl="3" indent="-317500" algn="ctr" rtl="0">
              <a:lnSpc>
                <a:spcPct val="115000"/>
              </a:lnSpc>
              <a:spcBef>
                <a:spcPts val="160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4pPr>
            <a:lvl5pPr marL="2286000" marR="0" lvl="4" indent="-317500" algn="ctr" rtl="0">
              <a:lnSpc>
                <a:spcPct val="115000"/>
              </a:lnSpc>
              <a:spcBef>
                <a:spcPts val="160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5pPr>
            <a:lvl6pPr marL="2743200" marR="0" lvl="5" indent="-317500" algn="ctr" rtl="0">
              <a:lnSpc>
                <a:spcPct val="115000"/>
              </a:lnSpc>
              <a:spcBef>
                <a:spcPts val="160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6pPr>
            <a:lvl7pPr marL="3200400" marR="0" lvl="6" indent="-317500" algn="ctr" rtl="0">
              <a:lnSpc>
                <a:spcPct val="115000"/>
              </a:lnSpc>
              <a:spcBef>
                <a:spcPts val="160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7pPr>
            <a:lvl8pPr marL="3657600" marR="0" lvl="7" indent="-317500" algn="ctr" rtl="0">
              <a:lnSpc>
                <a:spcPct val="115000"/>
              </a:lnSpc>
              <a:spcBef>
                <a:spcPts val="1600"/>
              </a:spcBef>
              <a:spcAft>
                <a:spcPts val="0"/>
              </a:spcAft>
              <a:buClr>
                <a:srgbClr val="434343"/>
              </a:buClr>
              <a:buSzPts val="1400"/>
              <a:buFont typeface="Roboto"/>
              <a:buNone/>
              <a:defRPr sz="1600" b="0" i="0" u="none" strike="noStrike" cap="none">
                <a:solidFill>
                  <a:schemeClr val="dk1"/>
                </a:solidFill>
                <a:latin typeface="Roboto"/>
                <a:ea typeface="Roboto"/>
                <a:cs typeface="Roboto"/>
                <a:sym typeface="Roboto"/>
              </a:defRPr>
            </a:lvl8pPr>
            <a:lvl9pPr marL="4114800" marR="0" lvl="8" indent="-317500" algn="ctr" rtl="0">
              <a:lnSpc>
                <a:spcPct val="115000"/>
              </a:lnSpc>
              <a:spcBef>
                <a:spcPts val="1600"/>
              </a:spcBef>
              <a:spcAft>
                <a:spcPts val="1600"/>
              </a:spcAft>
              <a:buClr>
                <a:srgbClr val="434343"/>
              </a:buClr>
              <a:buSzPts val="1400"/>
              <a:buFont typeface="Roboto"/>
              <a:buNone/>
              <a:defRPr sz="1600" b="0" i="0" u="none" strike="noStrike" cap="none">
                <a:solidFill>
                  <a:schemeClr val="dk1"/>
                </a:solidFill>
                <a:latin typeface="Roboto"/>
                <a:ea typeface="Roboto"/>
                <a:cs typeface="Roboto"/>
                <a:sym typeface="Roboto"/>
              </a:defRPr>
            </a:lvl9pPr>
          </a:lstStyle>
          <a:p>
            <a:r>
              <a:rPr lang="en-US" b="1" i="0" dirty="0">
                <a:solidFill>
                  <a:schemeClr val="tx1">
                    <a:lumMod val="50000"/>
                  </a:schemeClr>
                </a:solidFill>
                <a:effectLst/>
                <a:latin typeface="Arabic UI Display"/>
              </a:rPr>
              <a:t>Shireen Soliman</a:t>
            </a:r>
            <a:endParaRPr lang="ar-EG" dirty="0">
              <a:solidFill>
                <a:schemeClr val="tx1">
                  <a:lumMod val="50000"/>
                </a:schemeClr>
              </a:solidFill>
            </a:endParaRPr>
          </a:p>
        </p:txBody>
      </p:sp>
      <p:pic>
        <p:nvPicPr>
          <p:cNvPr id="25" name="صورة 24" descr="صورة تحتوي على سماء, خارجي, تزلج, شخص&#10;&#10;تم إنشاء الوصف تلقائياً">
            <a:extLst>
              <a:ext uri="{FF2B5EF4-FFF2-40B4-BE49-F238E27FC236}">
                <a16:creationId xmlns:a16="http://schemas.microsoft.com/office/drawing/2014/main" id="{D79D89FB-5201-CDC3-6A99-EFA366BE7098}"/>
              </a:ext>
            </a:extLst>
          </p:cNvPr>
          <p:cNvPicPr>
            <a:picLocks noChangeAspect="1"/>
          </p:cNvPicPr>
          <p:nvPr/>
        </p:nvPicPr>
        <p:blipFill>
          <a:blip r:embed="rId5"/>
          <a:stretch>
            <a:fillRect/>
          </a:stretch>
        </p:blipFill>
        <p:spPr>
          <a:xfrm>
            <a:off x="4381262" y="815400"/>
            <a:ext cx="1706460" cy="1435848"/>
          </a:xfrm>
          <a:prstGeom prst="rect">
            <a:avLst/>
          </a:prstGeom>
        </p:spPr>
      </p:pic>
      <p:pic>
        <p:nvPicPr>
          <p:cNvPr id="3" name="صورة 2">
            <a:extLst>
              <a:ext uri="{FF2B5EF4-FFF2-40B4-BE49-F238E27FC236}">
                <a16:creationId xmlns:a16="http://schemas.microsoft.com/office/drawing/2014/main" id="{F750B634-889B-6148-0B6A-BDF454AC269B}"/>
              </a:ext>
            </a:extLst>
          </p:cNvPr>
          <p:cNvPicPr>
            <a:picLocks noChangeAspect="1"/>
          </p:cNvPicPr>
          <p:nvPr/>
        </p:nvPicPr>
        <p:blipFill>
          <a:blip r:embed="rId6"/>
          <a:stretch>
            <a:fillRect/>
          </a:stretch>
        </p:blipFill>
        <p:spPr>
          <a:xfrm>
            <a:off x="4381261" y="3110742"/>
            <a:ext cx="1706461" cy="143584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735"/>
                                        </p:tgtEl>
                                        <p:attrNameLst>
                                          <p:attrName>style.visibility</p:attrName>
                                        </p:attrNameLst>
                                      </p:cBhvr>
                                      <p:to>
                                        <p:strVal val="visible"/>
                                      </p:to>
                                    </p:set>
                                    <p:animEffect transition="in" filter="wipe(down)">
                                      <p:cBhvr>
                                        <p:cTn id="7" dur="214">
                                          <p:stCondLst>
                                            <p:cond delay="0"/>
                                          </p:stCondLst>
                                        </p:cTn>
                                        <p:tgtEl>
                                          <p:spTgt spid="1735"/>
                                        </p:tgtEl>
                                      </p:cBhvr>
                                    </p:animEffect>
                                    <p:anim calcmode="lin" valueType="num">
                                      <p:cBhvr>
                                        <p:cTn id="8" dur="672" tmFilter="0,0; 0.14,0.36; 0.43,0.73; 0.71,0.91; 1.0,1.0">
                                          <p:stCondLst>
                                            <p:cond delay="0"/>
                                          </p:stCondLst>
                                        </p:cTn>
                                        <p:tgtEl>
                                          <p:spTgt spid="1735"/>
                                        </p:tgtEl>
                                        <p:attrNameLst>
                                          <p:attrName>ppt_x</p:attrName>
                                        </p:attrNameLst>
                                      </p:cBhvr>
                                      <p:tavLst>
                                        <p:tav tm="0">
                                          <p:val>
                                            <p:strVal val="#ppt_x-0.25"/>
                                          </p:val>
                                        </p:tav>
                                        <p:tav tm="100000">
                                          <p:val>
                                            <p:strVal val="#ppt_x"/>
                                          </p:val>
                                        </p:tav>
                                      </p:tavLst>
                                    </p:anim>
                                    <p:anim calcmode="lin" valueType="num">
                                      <p:cBhvr>
                                        <p:cTn id="9" dur="245" tmFilter="0.0,0.0; 0.25,0.07; 0.50,0.2; 0.75,0.467; 1.0,1.0">
                                          <p:stCondLst>
                                            <p:cond delay="0"/>
                                          </p:stCondLst>
                                        </p:cTn>
                                        <p:tgtEl>
                                          <p:spTgt spid="1735"/>
                                        </p:tgtEl>
                                        <p:attrNameLst>
                                          <p:attrName>ppt_y</p:attrName>
                                        </p:attrNameLst>
                                      </p:cBhvr>
                                      <p:tavLst>
                                        <p:tav tm="0" fmla="#ppt_y-sin(pi*$)/3">
                                          <p:val>
                                            <p:fltVal val="0.5"/>
                                          </p:val>
                                        </p:tav>
                                        <p:tav tm="100000">
                                          <p:val>
                                            <p:fltVal val="1"/>
                                          </p:val>
                                        </p:tav>
                                      </p:tavLst>
                                    </p:anim>
                                    <p:anim calcmode="lin" valueType="num">
                                      <p:cBhvr>
                                        <p:cTn id="10" dur="245" tmFilter="0, 0; 0.125,0.2665; 0.25,0.4; 0.375,0.465; 0.5,0.5;  0.625,0.535; 0.75,0.6; 0.875,0.7335; 1,1">
                                          <p:stCondLst>
                                            <p:cond delay="245"/>
                                          </p:stCondLst>
                                        </p:cTn>
                                        <p:tgtEl>
                                          <p:spTgt spid="1735"/>
                                        </p:tgtEl>
                                        <p:attrNameLst>
                                          <p:attrName>ppt_y</p:attrName>
                                        </p:attrNameLst>
                                      </p:cBhvr>
                                      <p:tavLst>
                                        <p:tav tm="0" fmla="#ppt_y-sin(pi*$)/9">
                                          <p:val>
                                            <p:fltVal val="0"/>
                                          </p:val>
                                        </p:tav>
                                        <p:tav tm="100000">
                                          <p:val>
                                            <p:fltVal val="1"/>
                                          </p:val>
                                        </p:tav>
                                      </p:tavLst>
                                    </p:anim>
                                    <p:anim calcmode="lin" valueType="num">
                                      <p:cBhvr>
                                        <p:cTn id="11" dur="2" tmFilter="0, 0; 0.125,0.2665; 0.25,0.4; 0.375,0.465; 0.5,0.5;  0.625,0.535; 0.75,0.6; 0.875,0.7335; 1,1">
                                          <p:stCondLst>
                                            <p:cond delay="488"/>
                                          </p:stCondLst>
                                        </p:cTn>
                                        <p:tgtEl>
                                          <p:spTgt spid="1735"/>
                                        </p:tgtEl>
                                        <p:attrNameLst>
                                          <p:attrName>ppt_y</p:attrName>
                                        </p:attrNameLst>
                                      </p:cBhvr>
                                      <p:tavLst>
                                        <p:tav tm="0" fmla="#ppt_y-sin(pi*$)/27">
                                          <p:val>
                                            <p:fltVal val="0"/>
                                          </p:val>
                                        </p:tav>
                                        <p:tav tm="100000">
                                          <p:val>
                                            <p:fltVal val="1"/>
                                          </p:val>
                                        </p:tav>
                                      </p:tavLst>
                                    </p:anim>
                                    <p:anim calcmode="lin" valueType="num">
                                      <p:cBhvr>
                                        <p:cTn id="12" dur="1" tmFilter="0, 0; 0.125,0.2665; 0.25,0.4; 0.375,0.465; 0.5,0.5;  0.625,0.535; 0.75,0.6; 0.875,0.7335; 1,1">
                                          <p:stCondLst>
                                            <p:cond delay="749"/>
                                          </p:stCondLst>
                                        </p:cTn>
                                        <p:tgtEl>
                                          <p:spTgt spid="1735"/>
                                        </p:tgtEl>
                                        <p:attrNameLst>
                                          <p:attrName>ppt_y</p:attrName>
                                        </p:attrNameLst>
                                      </p:cBhvr>
                                      <p:tavLst>
                                        <p:tav tm="0" fmla="#ppt_y-sin(pi*$)/81">
                                          <p:val>
                                            <p:fltVal val="0"/>
                                          </p:val>
                                        </p:tav>
                                        <p:tav tm="100000">
                                          <p:val>
                                            <p:fltVal val="1"/>
                                          </p:val>
                                        </p:tav>
                                      </p:tavLst>
                                    </p:anim>
                                    <p:animScale>
                                      <p:cBhvr>
                                        <p:cTn id="13" dur="1">
                                          <p:stCondLst>
                                            <p:cond delay="240"/>
                                          </p:stCondLst>
                                        </p:cTn>
                                        <p:tgtEl>
                                          <p:spTgt spid="1735"/>
                                        </p:tgtEl>
                                      </p:cBhvr>
                                      <p:to x="100000" y="60000"/>
                                    </p:animScale>
                                    <p:animScale>
                                      <p:cBhvr>
                                        <p:cTn id="14" dur="1" decel="50000">
                                          <p:stCondLst>
                                            <p:cond delay="249"/>
                                          </p:stCondLst>
                                        </p:cTn>
                                        <p:tgtEl>
                                          <p:spTgt spid="1735"/>
                                        </p:tgtEl>
                                      </p:cBhvr>
                                      <p:to x="100000" y="100000"/>
                                    </p:animScale>
                                    <p:animScale>
                                      <p:cBhvr>
                                        <p:cTn id="15" dur="1">
                                          <p:stCondLst>
                                            <p:cond delay="484"/>
                                          </p:stCondLst>
                                        </p:cTn>
                                        <p:tgtEl>
                                          <p:spTgt spid="1735"/>
                                        </p:tgtEl>
                                      </p:cBhvr>
                                      <p:to x="100000" y="80000"/>
                                    </p:animScale>
                                    <p:animScale>
                                      <p:cBhvr>
                                        <p:cTn id="16" dur="1" decel="50000">
                                          <p:stCondLst>
                                            <p:cond delay="493"/>
                                          </p:stCondLst>
                                        </p:cTn>
                                        <p:tgtEl>
                                          <p:spTgt spid="1735"/>
                                        </p:tgtEl>
                                      </p:cBhvr>
                                      <p:to x="100000" y="100000"/>
                                    </p:animScale>
                                    <p:animScale>
                                      <p:cBhvr>
                                        <p:cTn id="17" dur="1">
                                          <p:stCondLst>
                                            <p:cond delay="749"/>
                                          </p:stCondLst>
                                        </p:cTn>
                                        <p:tgtEl>
                                          <p:spTgt spid="1735"/>
                                        </p:tgtEl>
                                      </p:cBhvr>
                                      <p:to x="100000" y="90000"/>
                                    </p:animScale>
                                    <p:animScale>
                                      <p:cBhvr>
                                        <p:cTn id="18" dur="1" decel="50000">
                                          <p:stCondLst>
                                            <p:cond delay="749"/>
                                          </p:stCondLst>
                                        </p:cTn>
                                        <p:tgtEl>
                                          <p:spTgt spid="1735"/>
                                        </p:tgtEl>
                                      </p:cBhvr>
                                      <p:to x="100000" y="100000"/>
                                    </p:animScale>
                                    <p:animScale>
                                      <p:cBhvr>
                                        <p:cTn id="19" dur="1">
                                          <p:stCondLst>
                                            <p:cond delay="749"/>
                                          </p:stCondLst>
                                        </p:cTn>
                                        <p:tgtEl>
                                          <p:spTgt spid="1735"/>
                                        </p:tgtEl>
                                      </p:cBhvr>
                                      <p:to x="100000" y="95000"/>
                                    </p:animScale>
                                    <p:animScale>
                                      <p:cBhvr>
                                        <p:cTn id="20" dur="1" decel="50000">
                                          <p:stCondLst>
                                            <p:cond delay="749"/>
                                          </p:stCondLst>
                                        </p:cTn>
                                        <p:tgtEl>
                                          <p:spTgt spid="1735"/>
                                        </p:tgtEl>
                                      </p:cBhvr>
                                      <p:to x="100000" y="100000"/>
                                    </p:animScale>
                                  </p:childTnLst>
                                </p:cTn>
                              </p:par>
                              <p:par>
                                <p:cTn id="21" presetID="22" presetClass="entr" presetSubtype="4"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wipe(down)">
                                      <p:cBhvr>
                                        <p:cTn id="23" dur="1000"/>
                                        <p:tgtEl>
                                          <p:spTgt spid="4">
                                            <p:txEl>
                                              <p:pRg st="0" end="0"/>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1000"/>
                                        <p:tgtEl>
                                          <p:spTgt spid="7"/>
                                        </p:tgtEl>
                                      </p:cBhvr>
                                    </p:animEffect>
                                  </p:childTnLst>
                                </p:cTn>
                              </p:par>
                              <p:par>
                                <p:cTn id="27" presetID="2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1000"/>
                                        <p:tgtEl>
                                          <p:spTgt spid="1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1000"/>
                                        <p:tgtEl>
                                          <p:spTgt spid="16"/>
                                        </p:tgtEl>
                                      </p:cBhvr>
                                    </p:animEffect>
                                  </p:childTnLst>
                                </p:cTn>
                              </p:par>
                              <p:par>
                                <p:cTn id="33" presetID="22" presetClass="entr" presetSubtype="4"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down)">
                                      <p:cBhvr>
                                        <p:cTn id="35" dur="1000"/>
                                        <p:tgtEl>
                                          <p:spTgt spid="2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1000"/>
                                        <p:tgtEl>
                                          <p:spTgt spid="23"/>
                                        </p:tgtEl>
                                      </p:cBhvr>
                                    </p:animEffect>
                                  </p:childTnLst>
                                </p:cTn>
                              </p:par>
                              <p:par>
                                <p:cTn id="39" presetID="22" presetClass="entr" presetSubtype="4"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down)">
                                      <p:cBhvr>
                                        <p:cTn id="41" dur="1000"/>
                                        <p:tgtEl>
                                          <p:spTgt spid="25"/>
                                        </p:tgtEl>
                                      </p:cBhvr>
                                    </p:animEffect>
                                  </p:childTnLst>
                                </p:cTn>
                              </p:par>
                              <p:par>
                                <p:cTn id="42" presetID="22" presetClass="entr" presetSubtype="4"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down)">
                                      <p:cBhvr>
                                        <p:cTn id="4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5" grpId="0"/>
      <p:bldP spid="4" grpId="0" build="p"/>
      <p:bldP spid="7" grpId="0"/>
      <p:bldP spid="16"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sp>
        <p:nvSpPr>
          <p:cNvPr id="2862" name="Google Shape;2862;p134"/>
          <p:cNvSpPr txBox="1">
            <a:spLocks noGrp="1"/>
          </p:cNvSpPr>
          <p:nvPr>
            <p:ph type="title"/>
          </p:nvPr>
        </p:nvSpPr>
        <p:spPr>
          <a:xfrm>
            <a:off x="4330583" y="1175850"/>
            <a:ext cx="4053900" cy="2791800"/>
          </a:xfrm>
          <a:prstGeom prst="rect">
            <a:avLst/>
          </a:prstGeom>
        </p:spPr>
        <p:txBody>
          <a:bodyPr spcFirstLastPara="1" wrap="square" lIns="91425" tIns="91425" rIns="91425" bIns="91425" anchor="ctr" anchorCtr="0">
            <a:noAutofit/>
          </a:bodyPr>
          <a:lstStyle/>
          <a:p>
            <a:pPr lvl="0" algn="ctr"/>
            <a:r>
              <a:rPr lang="en-US" sz="4800" dirty="0">
                <a:solidFill>
                  <a:schemeClr val="tx1"/>
                </a:solidFill>
              </a:rPr>
              <a:t>USER INTERFACE</a:t>
            </a:r>
          </a:p>
        </p:txBody>
      </p:sp>
      <p:grpSp>
        <p:nvGrpSpPr>
          <p:cNvPr id="2863" name="Google Shape;2863;p134"/>
          <p:cNvGrpSpPr/>
          <p:nvPr/>
        </p:nvGrpSpPr>
        <p:grpSpPr>
          <a:xfrm>
            <a:off x="1083375" y="578425"/>
            <a:ext cx="2107491" cy="4922077"/>
            <a:chOff x="1083375" y="578425"/>
            <a:chExt cx="2107491" cy="4922077"/>
          </a:xfrm>
        </p:grpSpPr>
        <p:sp>
          <p:nvSpPr>
            <p:cNvPr id="2864" name="Google Shape;2864;p134"/>
            <p:cNvSpPr/>
            <p:nvPr/>
          </p:nvSpPr>
          <p:spPr>
            <a:xfrm>
              <a:off x="1763105" y="1371316"/>
              <a:ext cx="213375" cy="254274"/>
            </a:xfrm>
            <a:custGeom>
              <a:avLst/>
              <a:gdLst/>
              <a:ahLst/>
              <a:cxnLst/>
              <a:rect l="l" t="t" r="r" b="b"/>
              <a:pathLst>
                <a:path w="5885" h="7013" extrusionOk="0">
                  <a:moveTo>
                    <a:pt x="4141" y="1"/>
                  </a:moveTo>
                  <a:lnTo>
                    <a:pt x="4004" y="33"/>
                  </a:lnTo>
                  <a:cubicBezTo>
                    <a:pt x="3936" y="69"/>
                    <a:pt x="1815" y="649"/>
                    <a:pt x="0" y="2428"/>
                  </a:cubicBezTo>
                  <a:lnTo>
                    <a:pt x="241" y="2669"/>
                  </a:lnTo>
                  <a:cubicBezTo>
                    <a:pt x="1746" y="1164"/>
                    <a:pt x="3490" y="512"/>
                    <a:pt x="3969" y="343"/>
                  </a:cubicBezTo>
                  <a:cubicBezTo>
                    <a:pt x="4141" y="685"/>
                    <a:pt x="4584" y="1607"/>
                    <a:pt x="5132" y="2122"/>
                  </a:cubicBezTo>
                  <a:cubicBezTo>
                    <a:pt x="5236" y="2223"/>
                    <a:pt x="5337" y="2874"/>
                    <a:pt x="5373" y="3285"/>
                  </a:cubicBezTo>
                  <a:cubicBezTo>
                    <a:pt x="5441" y="3660"/>
                    <a:pt x="5509" y="3933"/>
                    <a:pt x="5542" y="4106"/>
                  </a:cubicBezTo>
                  <a:cubicBezTo>
                    <a:pt x="5132" y="5200"/>
                    <a:pt x="4209" y="5918"/>
                    <a:pt x="3148" y="6774"/>
                  </a:cubicBezTo>
                  <a:lnTo>
                    <a:pt x="3320" y="7012"/>
                  </a:lnTo>
                  <a:cubicBezTo>
                    <a:pt x="4448" y="6123"/>
                    <a:pt x="5405" y="5337"/>
                    <a:pt x="5852" y="4139"/>
                  </a:cubicBezTo>
                  <a:lnTo>
                    <a:pt x="5884" y="4070"/>
                  </a:lnTo>
                  <a:lnTo>
                    <a:pt x="5852" y="4037"/>
                  </a:lnTo>
                  <a:cubicBezTo>
                    <a:pt x="5783" y="3933"/>
                    <a:pt x="5748" y="3558"/>
                    <a:pt x="5679" y="3216"/>
                  </a:cubicBezTo>
                  <a:cubicBezTo>
                    <a:pt x="5578" y="2497"/>
                    <a:pt x="5474" y="2053"/>
                    <a:pt x="5337" y="1916"/>
                  </a:cubicBezTo>
                  <a:cubicBezTo>
                    <a:pt x="4721" y="1301"/>
                    <a:pt x="4209" y="137"/>
                    <a:pt x="4174" y="102"/>
                  </a:cubicBezTo>
                  <a:lnTo>
                    <a:pt x="41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4"/>
            <p:cNvSpPr/>
            <p:nvPr/>
          </p:nvSpPr>
          <p:spPr>
            <a:xfrm>
              <a:off x="2625213" y="2230558"/>
              <a:ext cx="565653" cy="801617"/>
            </a:xfrm>
            <a:custGeom>
              <a:avLst/>
              <a:gdLst/>
              <a:ahLst/>
              <a:cxnLst/>
              <a:rect l="l" t="t" r="r" b="b"/>
              <a:pathLst>
                <a:path w="15601" h="22109" extrusionOk="0">
                  <a:moveTo>
                    <a:pt x="11494" y="0"/>
                  </a:moveTo>
                  <a:cubicBezTo>
                    <a:pt x="11473" y="0"/>
                    <a:pt x="11450" y="3"/>
                    <a:pt x="11427" y="9"/>
                  </a:cubicBezTo>
                  <a:cubicBezTo>
                    <a:pt x="11323" y="44"/>
                    <a:pt x="11254" y="181"/>
                    <a:pt x="11290" y="282"/>
                  </a:cubicBezTo>
                  <a:cubicBezTo>
                    <a:pt x="11323" y="419"/>
                    <a:pt x="15086" y="13523"/>
                    <a:pt x="12691" y="16977"/>
                  </a:cubicBezTo>
                  <a:cubicBezTo>
                    <a:pt x="10263" y="20433"/>
                    <a:pt x="307" y="21665"/>
                    <a:pt x="206" y="21665"/>
                  </a:cubicBezTo>
                  <a:cubicBezTo>
                    <a:pt x="102" y="21698"/>
                    <a:pt x="0" y="21802"/>
                    <a:pt x="0" y="21903"/>
                  </a:cubicBezTo>
                  <a:cubicBezTo>
                    <a:pt x="33" y="22040"/>
                    <a:pt x="137" y="22108"/>
                    <a:pt x="239" y="22108"/>
                  </a:cubicBezTo>
                  <a:lnTo>
                    <a:pt x="274" y="22108"/>
                  </a:lnTo>
                  <a:cubicBezTo>
                    <a:pt x="685" y="22075"/>
                    <a:pt x="10537" y="20844"/>
                    <a:pt x="13069" y="17217"/>
                  </a:cubicBezTo>
                  <a:cubicBezTo>
                    <a:pt x="15600" y="13591"/>
                    <a:pt x="11870" y="693"/>
                    <a:pt x="11700" y="145"/>
                  </a:cubicBezTo>
                  <a:cubicBezTo>
                    <a:pt x="11671" y="62"/>
                    <a:pt x="11596" y="0"/>
                    <a:pt x="1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4"/>
            <p:cNvSpPr/>
            <p:nvPr/>
          </p:nvSpPr>
          <p:spPr>
            <a:xfrm>
              <a:off x="2767816" y="2461341"/>
              <a:ext cx="95575" cy="330197"/>
            </a:xfrm>
            <a:custGeom>
              <a:avLst/>
              <a:gdLst/>
              <a:ahLst/>
              <a:cxnLst/>
              <a:rect l="l" t="t" r="r" b="b"/>
              <a:pathLst>
                <a:path w="2636" h="9107" extrusionOk="0">
                  <a:moveTo>
                    <a:pt x="257" y="0"/>
                  </a:moveTo>
                  <a:cubicBezTo>
                    <a:pt x="241" y="0"/>
                    <a:pt x="223" y="2"/>
                    <a:pt x="205" y="7"/>
                  </a:cubicBezTo>
                  <a:cubicBezTo>
                    <a:pt x="69" y="7"/>
                    <a:pt x="0" y="111"/>
                    <a:pt x="0" y="247"/>
                  </a:cubicBezTo>
                  <a:cubicBezTo>
                    <a:pt x="36" y="316"/>
                    <a:pt x="857" y="5822"/>
                    <a:pt x="821" y="6610"/>
                  </a:cubicBezTo>
                  <a:cubicBezTo>
                    <a:pt x="821" y="7500"/>
                    <a:pt x="2053" y="8901"/>
                    <a:pt x="2190" y="9038"/>
                  </a:cubicBezTo>
                  <a:cubicBezTo>
                    <a:pt x="2258" y="9074"/>
                    <a:pt x="2326" y="9106"/>
                    <a:pt x="2362" y="9106"/>
                  </a:cubicBezTo>
                  <a:cubicBezTo>
                    <a:pt x="2430" y="9106"/>
                    <a:pt x="2499" y="9106"/>
                    <a:pt x="2532" y="9038"/>
                  </a:cubicBezTo>
                  <a:cubicBezTo>
                    <a:pt x="2636" y="8970"/>
                    <a:pt x="2636" y="8833"/>
                    <a:pt x="2532" y="8731"/>
                  </a:cubicBezTo>
                  <a:cubicBezTo>
                    <a:pt x="2190" y="8354"/>
                    <a:pt x="1267" y="7226"/>
                    <a:pt x="1267" y="6610"/>
                  </a:cubicBezTo>
                  <a:cubicBezTo>
                    <a:pt x="1300" y="5789"/>
                    <a:pt x="479" y="417"/>
                    <a:pt x="446" y="179"/>
                  </a:cubicBezTo>
                  <a:cubicBezTo>
                    <a:pt x="446" y="89"/>
                    <a:pt x="368" y="0"/>
                    <a:pt x="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4"/>
            <p:cNvSpPr/>
            <p:nvPr/>
          </p:nvSpPr>
          <p:spPr>
            <a:xfrm>
              <a:off x="2585510" y="2693102"/>
              <a:ext cx="229474" cy="92275"/>
            </a:xfrm>
            <a:custGeom>
              <a:avLst/>
              <a:gdLst/>
              <a:ahLst/>
              <a:cxnLst/>
              <a:rect l="l" t="t" r="r" b="b"/>
              <a:pathLst>
                <a:path w="6329" h="2545" extrusionOk="0">
                  <a:moveTo>
                    <a:pt x="6098" y="0"/>
                  </a:moveTo>
                  <a:cubicBezTo>
                    <a:pt x="6072" y="0"/>
                    <a:pt x="6046" y="5"/>
                    <a:pt x="6022" y="13"/>
                  </a:cubicBezTo>
                  <a:lnTo>
                    <a:pt x="170" y="2099"/>
                  </a:lnTo>
                  <a:cubicBezTo>
                    <a:pt x="69" y="2134"/>
                    <a:pt x="1" y="2271"/>
                    <a:pt x="34" y="2408"/>
                  </a:cubicBezTo>
                  <a:cubicBezTo>
                    <a:pt x="69" y="2476"/>
                    <a:pt x="170" y="2545"/>
                    <a:pt x="274" y="2545"/>
                  </a:cubicBezTo>
                  <a:lnTo>
                    <a:pt x="343" y="2545"/>
                  </a:lnTo>
                  <a:lnTo>
                    <a:pt x="6158" y="424"/>
                  </a:lnTo>
                  <a:cubicBezTo>
                    <a:pt x="6260" y="388"/>
                    <a:pt x="6328" y="251"/>
                    <a:pt x="6295" y="150"/>
                  </a:cubicBezTo>
                  <a:cubicBezTo>
                    <a:pt x="6268" y="46"/>
                    <a:pt x="6182" y="0"/>
                    <a:pt x="60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4"/>
            <p:cNvSpPr/>
            <p:nvPr/>
          </p:nvSpPr>
          <p:spPr>
            <a:xfrm>
              <a:off x="1083375" y="2242959"/>
              <a:ext cx="636392" cy="842588"/>
            </a:xfrm>
            <a:custGeom>
              <a:avLst/>
              <a:gdLst/>
              <a:ahLst/>
              <a:cxnLst/>
              <a:rect l="l" t="t" r="r" b="b"/>
              <a:pathLst>
                <a:path w="17552" h="23239" extrusionOk="0">
                  <a:moveTo>
                    <a:pt x="3493" y="1"/>
                  </a:moveTo>
                  <a:cubicBezTo>
                    <a:pt x="3389" y="1"/>
                    <a:pt x="3314" y="67"/>
                    <a:pt x="3284" y="181"/>
                  </a:cubicBezTo>
                  <a:cubicBezTo>
                    <a:pt x="3148" y="728"/>
                    <a:pt x="0" y="13624"/>
                    <a:pt x="2600" y="17218"/>
                  </a:cubicBezTo>
                  <a:cubicBezTo>
                    <a:pt x="5200" y="20775"/>
                    <a:pt x="16763" y="23134"/>
                    <a:pt x="17242" y="23238"/>
                  </a:cubicBezTo>
                  <a:lnTo>
                    <a:pt x="17278" y="23238"/>
                  </a:lnTo>
                  <a:cubicBezTo>
                    <a:pt x="17379" y="23238"/>
                    <a:pt x="17483" y="23170"/>
                    <a:pt x="17516" y="23066"/>
                  </a:cubicBezTo>
                  <a:cubicBezTo>
                    <a:pt x="17551" y="22929"/>
                    <a:pt x="17447" y="22828"/>
                    <a:pt x="17346" y="22792"/>
                  </a:cubicBezTo>
                  <a:cubicBezTo>
                    <a:pt x="17209" y="22760"/>
                    <a:pt x="5474" y="20365"/>
                    <a:pt x="2978" y="16944"/>
                  </a:cubicBezTo>
                  <a:cubicBezTo>
                    <a:pt x="479" y="13523"/>
                    <a:pt x="3695" y="419"/>
                    <a:pt x="3731" y="282"/>
                  </a:cubicBezTo>
                  <a:cubicBezTo>
                    <a:pt x="3763" y="146"/>
                    <a:pt x="3695" y="44"/>
                    <a:pt x="3558" y="9"/>
                  </a:cubicBezTo>
                  <a:cubicBezTo>
                    <a:pt x="3535" y="3"/>
                    <a:pt x="3514" y="1"/>
                    <a:pt x="3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4"/>
            <p:cNvSpPr/>
            <p:nvPr/>
          </p:nvSpPr>
          <p:spPr>
            <a:xfrm>
              <a:off x="1496463" y="3424100"/>
              <a:ext cx="1290006" cy="2072733"/>
            </a:xfrm>
            <a:custGeom>
              <a:avLst/>
              <a:gdLst/>
              <a:ahLst/>
              <a:cxnLst/>
              <a:rect l="l" t="t" r="r" b="b"/>
              <a:pathLst>
                <a:path w="35579" h="57167" extrusionOk="0">
                  <a:moveTo>
                    <a:pt x="34826" y="0"/>
                  </a:moveTo>
                  <a:cubicBezTo>
                    <a:pt x="25143" y="0"/>
                    <a:pt x="274" y="994"/>
                    <a:pt x="274" y="994"/>
                  </a:cubicBezTo>
                  <a:cubicBezTo>
                    <a:pt x="274" y="994"/>
                    <a:pt x="1" y="9409"/>
                    <a:pt x="753" y="13172"/>
                  </a:cubicBezTo>
                  <a:cubicBezTo>
                    <a:pt x="104" y="31073"/>
                    <a:pt x="2413" y="57167"/>
                    <a:pt x="3141" y="57167"/>
                  </a:cubicBezTo>
                  <a:cubicBezTo>
                    <a:pt x="3143" y="57167"/>
                    <a:pt x="3146" y="57167"/>
                    <a:pt x="3148" y="57166"/>
                  </a:cubicBezTo>
                  <a:lnTo>
                    <a:pt x="32500" y="57166"/>
                  </a:lnTo>
                  <a:cubicBezTo>
                    <a:pt x="33627" y="44645"/>
                    <a:pt x="34210" y="23605"/>
                    <a:pt x="34005" y="11667"/>
                  </a:cubicBezTo>
                  <a:cubicBezTo>
                    <a:pt x="34005" y="11667"/>
                    <a:pt x="35579" y="6500"/>
                    <a:pt x="34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0" name="Google Shape;2870;p134"/>
            <p:cNvSpPr/>
            <p:nvPr/>
          </p:nvSpPr>
          <p:spPr>
            <a:xfrm>
              <a:off x="1130510" y="1672692"/>
              <a:ext cx="1973496" cy="1876724"/>
            </a:xfrm>
            <a:custGeom>
              <a:avLst/>
              <a:gdLst/>
              <a:ahLst/>
              <a:cxnLst/>
              <a:rect l="l" t="t" r="r" b="b"/>
              <a:pathLst>
                <a:path w="54430" h="51761" extrusionOk="0">
                  <a:moveTo>
                    <a:pt x="34826" y="0"/>
                  </a:moveTo>
                  <a:lnTo>
                    <a:pt x="27198" y="11563"/>
                  </a:lnTo>
                  <a:cubicBezTo>
                    <a:pt x="27198" y="11563"/>
                    <a:pt x="23673" y="3900"/>
                    <a:pt x="20904" y="890"/>
                  </a:cubicBezTo>
                  <a:cubicBezTo>
                    <a:pt x="19878" y="890"/>
                    <a:pt x="16114" y="1711"/>
                    <a:pt x="13241" y="2395"/>
                  </a:cubicBezTo>
                  <a:cubicBezTo>
                    <a:pt x="10983" y="2909"/>
                    <a:pt x="8963" y="4209"/>
                    <a:pt x="7562" y="6057"/>
                  </a:cubicBezTo>
                  <a:lnTo>
                    <a:pt x="1506" y="13889"/>
                  </a:lnTo>
                  <a:cubicBezTo>
                    <a:pt x="1506" y="13889"/>
                    <a:pt x="0" y="15635"/>
                    <a:pt x="4073" y="20288"/>
                  </a:cubicBezTo>
                  <a:cubicBezTo>
                    <a:pt x="6069" y="22571"/>
                    <a:pt x="7647" y="23148"/>
                    <a:pt x="8732" y="23148"/>
                  </a:cubicBezTo>
                  <a:cubicBezTo>
                    <a:pt x="9841" y="23148"/>
                    <a:pt x="10436" y="22546"/>
                    <a:pt x="10436" y="22546"/>
                  </a:cubicBezTo>
                  <a:lnTo>
                    <a:pt x="11736" y="19056"/>
                  </a:lnTo>
                  <a:lnTo>
                    <a:pt x="11084" y="23093"/>
                  </a:lnTo>
                  <a:lnTo>
                    <a:pt x="12830" y="26514"/>
                  </a:lnTo>
                  <a:lnTo>
                    <a:pt x="13720" y="32705"/>
                  </a:lnTo>
                  <a:lnTo>
                    <a:pt x="9442" y="49161"/>
                  </a:lnTo>
                  <a:cubicBezTo>
                    <a:pt x="9442" y="49161"/>
                    <a:pt x="10915" y="51761"/>
                    <a:pt x="26925" y="51761"/>
                  </a:cubicBezTo>
                  <a:cubicBezTo>
                    <a:pt x="42899" y="51761"/>
                    <a:pt x="46594" y="49057"/>
                    <a:pt x="46594" y="49057"/>
                  </a:cubicBezTo>
                  <a:lnTo>
                    <a:pt x="42524" y="31646"/>
                  </a:lnTo>
                  <a:lnTo>
                    <a:pt x="44166" y="24289"/>
                  </a:lnTo>
                  <a:lnTo>
                    <a:pt x="43482" y="19809"/>
                  </a:lnTo>
                  <a:lnTo>
                    <a:pt x="43482" y="19809"/>
                  </a:lnTo>
                  <a:cubicBezTo>
                    <a:pt x="43482" y="19809"/>
                    <a:pt x="44747" y="22510"/>
                    <a:pt x="44988" y="23126"/>
                  </a:cubicBezTo>
                  <a:cubicBezTo>
                    <a:pt x="50836" y="22237"/>
                    <a:pt x="54429" y="17756"/>
                    <a:pt x="54429" y="17756"/>
                  </a:cubicBezTo>
                  <a:cubicBezTo>
                    <a:pt x="54429" y="17756"/>
                    <a:pt x="49777" y="7904"/>
                    <a:pt x="47278" y="6021"/>
                  </a:cubicBezTo>
                  <a:cubicBezTo>
                    <a:pt x="44747" y="4141"/>
                    <a:pt x="34826" y="0"/>
                    <a:pt x="34826"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1" name="Google Shape;2871;p134"/>
            <p:cNvSpPr/>
            <p:nvPr/>
          </p:nvSpPr>
          <p:spPr>
            <a:xfrm>
              <a:off x="2595445" y="3549408"/>
              <a:ext cx="105401" cy="276608"/>
            </a:xfrm>
            <a:custGeom>
              <a:avLst/>
              <a:gdLst/>
              <a:ahLst/>
              <a:cxnLst/>
              <a:rect l="l" t="t" r="r" b="b"/>
              <a:pathLst>
                <a:path w="2907" h="7629" extrusionOk="0">
                  <a:moveTo>
                    <a:pt x="239" y="1"/>
                  </a:moveTo>
                  <a:cubicBezTo>
                    <a:pt x="102" y="1"/>
                    <a:pt x="0" y="102"/>
                    <a:pt x="33" y="239"/>
                  </a:cubicBezTo>
                  <a:cubicBezTo>
                    <a:pt x="33" y="480"/>
                    <a:pt x="512" y="5918"/>
                    <a:pt x="2496" y="7595"/>
                  </a:cubicBezTo>
                  <a:cubicBezTo>
                    <a:pt x="2532" y="7628"/>
                    <a:pt x="2600" y="7628"/>
                    <a:pt x="2633" y="7628"/>
                  </a:cubicBezTo>
                  <a:cubicBezTo>
                    <a:pt x="2702" y="7628"/>
                    <a:pt x="2770" y="7628"/>
                    <a:pt x="2838" y="7560"/>
                  </a:cubicBezTo>
                  <a:cubicBezTo>
                    <a:pt x="2907" y="7459"/>
                    <a:pt x="2907" y="7322"/>
                    <a:pt x="2806" y="7253"/>
                  </a:cubicBezTo>
                  <a:cubicBezTo>
                    <a:pt x="958" y="5713"/>
                    <a:pt x="479" y="275"/>
                    <a:pt x="479" y="206"/>
                  </a:cubicBezTo>
                  <a:cubicBezTo>
                    <a:pt x="479" y="69"/>
                    <a:pt x="343" y="1"/>
                    <a:pt x="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4"/>
            <p:cNvSpPr/>
            <p:nvPr/>
          </p:nvSpPr>
          <p:spPr>
            <a:xfrm>
              <a:off x="1548566" y="3549408"/>
              <a:ext cx="105401" cy="276608"/>
            </a:xfrm>
            <a:custGeom>
              <a:avLst/>
              <a:gdLst/>
              <a:ahLst/>
              <a:cxnLst/>
              <a:rect l="l" t="t" r="r" b="b"/>
              <a:pathLst>
                <a:path w="2907" h="7629" extrusionOk="0">
                  <a:moveTo>
                    <a:pt x="2669" y="1"/>
                  </a:moveTo>
                  <a:cubicBezTo>
                    <a:pt x="2565" y="1"/>
                    <a:pt x="2428" y="69"/>
                    <a:pt x="2428" y="206"/>
                  </a:cubicBezTo>
                  <a:cubicBezTo>
                    <a:pt x="2428" y="275"/>
                    <a:pt x="1949" y="5713"/>
                    <a:pt x="102" y="7253"/>
                  </a:cubicBezTo>
                  <a:cubicBezTo>
                    <a:pt x="33" y="7322"/>
                    <a:pt x="0" y="7459"/>
                    <a:pt x="102" y="7560"/>
                  </a:cubicBezTo>
                  <a:cubicBezTo>
                    <a:pt x="137" y="7628"/>
                    <a:pt x="206" y="7628"/>
                    <a:pt x="274" y="7628"/>
                  </a:cubicBezTo>
                  <a:cubicBezTo>
                    <a:pt x="307" y="7628"/>
                    <a:pt x="375" y="7628"/>
                    <a:pt x="411" y="7595"/>
                  </a:cubicBezTo>
                  <a:cubicBezTo>
                    <a:pt x="2395" y="5918"/>
                    <a:pt x="2874" y="480"/>
                    <a:pt x="2874" y="239"/>
                  </a:cubicBezTo>
                  <a:cubicBezTo>
                    <a:pt x="2907" y="102"/>
                    <a:pt x="2806" y="1"/>
                    <a:pt x="2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4"/>
            <p:cNvSpPr/>
            <p:nvPr/>
          </p:nvSpPr>
          <p:spPr>
            <a:xfrm>
              <a:off x="1995084" y="3894004"/>
              <a:ext cx="281576" cy="26287"/>
            </a:xfrm>
            <a:custGeom>
              <a:avLst/>
              <a:gdLst/>
              <a:ahLst/>
              <a:cxnLst/>
              <a:rect l="l" t="t" r="r" b="b"/>
              <a:pathLst>
                <a:path w="7766" h="725" extrusionOk="0">
                  <a:moveTo>
                    <a:pt x="220" y="0"/>
                  </a:moveTo>
                  <a:cubicBezTo>
                    <a:pt x="111" y="0"/>
                    <a:pt x="29" y="89"/>
                    <a:pt x="1" y="177"/>
                  </a:cubicBezTo>
                  <a:cubicBezTo>
                    <a:pt x="1" y="314"/>
                    <a:pt x="69" y="418"/>
                    <a:pt x="206" y="451"/>
                  </a:cubicBezTo>
                  <a:cubicBezTo>
                    <a:pt x="206" y="451"/>
                    <a:pt x="1711" y="724"/>
                    <a:pt x="3969" y="724"/>
                  </a:cubicBezTo>
                  <a:cubicBezTo>
                    <a:pt x="4996" y="724"/>
                    <a:pt x="6227" y="656"/>
                    <a:pt x="7527" y="486"/>
                  </a:cubicBezTo>
                  <a:cubicBezTo>
                    <a:pt x="7664" y="486"/>
                    <a:pt x="7765" y="349"/>
                    <a:pt x="7732" y="245"/>
                  </a:cubicBezTo>
                  <a:cubicBezTo>
                    <a:pt x="7732" y="108"/>
                    <a:pt x="7595" y="40"/>
                    <a:pt x="7491" y="40"/>
                  </a:cubicBezTo>
                  <a:cubicBezTo>
                    <a:pt x="6190" y="205"/>
                    <a:pt x="4987" y="260"/>
                    <a:pt x="3950" y="260"/>
                  </a:cubicBezTo>
                  <a:cubicBezTo>
                    <a:pt x="1745" y="260"/>
                    <a:pt x="297" y="7"/>
                    <a:pt x="275" y="7"/>
                  </a:cubicBezTo>
                  <a:cubicBezTo>
                    <a:pt x="256" y="2"/>
                    <a:pt x="238" y="0"/>
                    <a:pt x="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4"/>
            <p:cNvSpPr/>
            <p:nvPr/>
          </p:nvSpPr>
          <p:spPr>
            <a:xfrm>
              <a:off x="2126592" y="3907855"/>
              <a:ext cx="17404" cy="1592647"/>
            </a:xfrm>
            <a:custGeom>
              <a:avLst/>
              <a:gdLst/>
              <a:ahLst/>
              <a:cxnLst/>
              <a:rect l="l" t="t" r="r" b="b"/>
              <a:pathLst>
                <a:path w="480" h="43926" extrusionOk="0">
                  <a:moveTo>
                    <a:pt x="238" y="0"/>
                  </a:moveTo>
                  <a:cubicBezTo>
                    <a:pt x="101" y="0"/>
                    <a:pt x="0" y="104"/>
                    <a:pt x="0" y="241"/>
                  </a:cubicBezTo>
                  <a:lnTo>
                    <a:pt x="0" y="43720"/>
                  </a:lnTo>
                  <a:cubicBezTo>
                    <a:pt x="0" y="43857"/>
                    <a:pt x="101" y="43925"/>
                    <a:pt x="238" y="43925"/>
                  </a:cubicBezTo>
                  <a:cubicBezTo>
                    <a:pt x="375" y="43925"/>
                    <a:pt x="479" y="43857"/>
                    <a:pt x="479" y="43720"/>
                  </a:cubicBezTo>
                  <a:lnTo>
                    <a:pt x="479" y="241"/>
                  </a:lnTo>
                  <a:cubicBezTo>
                    <a:pt x="479" y="104"/>
                    <a:pt x="375" y="0"/>
                    <a:pt x="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4"/>
            <p:cNvSpPr/>
            <p:nvPr/>
          </p:nvSpPr>
          <p:spPr>
            <a:xfrm>
              <a:off x="1410825" y="2492650"/>
              <a:ext cx="89326" cy="306336"/>
            </a:xfrm>
            <a:custGeom>
              <a:avLst/>
              <a:gdLst/>
              <a:ahLst/>
              <a:cxnLst/>
              <a:rect l="l" t="t" r="r" b="b"/>
              <a:pathLst>
                <a:path w="2464" h="9169" extrusionOk="0">
                  <a:moveTo>
                    <a:pt x="2259" y="0"/>
                  </a:moveTo>
                  <a:cubicBezTo>
                    <a:pt x="2122" y="0"/>
                    <a:pt x="2020" y="69"/>
                    <a:pt x="1985" y="206"/>
                  </a:cubicBezTo>
                  <a:cubicBezTo>
                    <a:pt x="1985" y="411"/>
                    <a:pt x="1268" y="5816"/>
                    <a:pt x="1301" y="6637"/>
                  </a:cubicBezTo>
                  <a:cubicBezTo>
                    <a:pt x="1336" y="7253"/>
                    <a:pt x="447" y="8383"/>
                    <a:pt x="105" y="8794"/>
                  </a:cubicBezTo>
                  <a:cubicBezTo>
                    <a:pt x="1" y="8895"/>
                    <a:pt x="1" y="9032"/>
                    <a:pt x="105" y="9100"/>
                  </a:cubicBezTo>
                  <a:cubicBezTo>
                    <a:pt x="138" y="9136"/>
                    <a:pt x="206" y="9169"/>
                    <a:pt x="274" y="9169"/>
                  </a:cubicBezTo>
                  <a:cubicBezTo>
                    <a:pt x="310" y="9169"/>
                    <a:pt x="378" y="9136"/>
                    <a:pt x="447" y="9100"/>
                  </a:cubicBezTo>
                  <a:cubicBezTo>
                    <a:pt x="584" y="8931"/>
                    <a:pt x="1780" y="7527"/>
                    <a:pt x="1747" y="6637"/>
                  </a:cubicBezTo>
                  <a:cubicBezTo>
                    <a:pt x="1747" y="5988"/>
                    <a:pt x="2190" y="2190"/>
                    <a:pt x="2464" y="241"/>
                  </a:cubicBezTo>
                  <a:cubicBezTo>
                    <a:pt x="2464" y="137"/>
                    <a:pt x="2363" y="36"/>
                    <a:pt x="2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6" name="Google Shape;2876;p134"/>
            <p:cNvSpPr/>
            <p:nvPr/>
          </p:nvSpPr>
          <p:spPr>
            <a:xfrm>
              <a:off x="1456754" y="2699301"/>
              <a:ext cx="157645" cy="68003"/>
            </a:xfrm>
            <a:custGeom>
              <a:avLst/>
              <a:gdLst/>
              <a:ahLst/>
              <a:cxnLst/>
              <a:rect l="l" t="t" r="r" b="b"/>
              <a:pathLst>
                <a:path w="6912" h="2785" extrusionOk="0">
                  <a:moveTo>
                    <a:pt x="266" y="0"/>
                  </a:moveTo>
                  <a:cubicBezTo>
                    <a:pt x="181" y="0"/>
                    <a:pt x="94" y="44"/>
                    <a:pt x="69" y="149"/>
                  </a:cubicBezTo>
                  <a:cubicBezTo>
                    <a:pt x="1" y="253"/>
                    <a:pt x="69" y="390"/>
                    <a:pt x="206" y="422"/>
                  </a:cubicBezTo>
                  <a:lnTo>
                    <a:pt x="6569" y="2784"/>
                  </a:lnTo>
                  <a:lnTo>
                    <a:pt x="6670" y="2784"/>
                  </a:lnTo>
                  <a:cubicBezTo>
                    <a:pt x="6739" y="2784"/>
                    <a:pt x="6843" y="2716"/>
                    <a:pt x="6876" y="2647"/>
                  </a:cubicBezTo>
                  <a:cubicBezTo>
                    <a:pt x="6911" y="2511"/>
                    <a:pt x="6843" y="2374"/>
                    <a:pt x="6739" y="2338"/>
                  </a:cubicBezTo>
                  <a:lnTo>
                    <a:pt x="343" y="12"/>
                  </a:lnTo>
                  <a:cubicBezTo>
                    <a:pt x="319" y="4"/>
                    <a:pt x="292"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4"/>
            <p:cNvSpPr/>
            <p:nvPr/>
          </p:nvSpPr>
          <p:spPr>
            <a:xfrm>
              <a:off x="2295265" y="939664"/>
              <a:ext cx="241874" cy="791392"/>
            </a:xfrm>
            <a:custGeom>
              <a:avLst/>
              <a:gdLst/>
              <a:ahLst/>
              <a:cxnLst/>
              <a:rect l="l" t="t" r="r" b="b"/>
              <a:pathLst>
                <a:path w="6671" h="21827" extrusionOk="0">
                  <a:moveTo>
                    <a:pt x="3558" y="1"/>
                  </a:moveTo>
                  <a:cubicBezTo>
                    <a:pt x="3422" y="1"/>
                    <a:pt x="3318" y="69"/>
                    <a:pt x="3318" y="206"/>
                  </a:cubicBezTo>
                  <a:cubicBezTo>
                    <a:pt x="3318" y="239"/>
                    <a:pt x="3318" y="2770"/>
                    <a:pt x="3386" y="3865"/>
                  </a:cubicBezTo>
                  <a:lnTo>
                    <a:pt x="3386" y="4174"/>
                  </a:lnTo>
                  <a:lnTo>
                    <a:pt x="3695" y="4070"/>
                  </a:lnTo>
                  <a:cubicBezTo>
                    <a:pt x="3958" y="3969"/>
                    <a:pt x="4202" y="3916"/>
                    <a:pt x="4427" y="3916"/>
                  </a:cubicBezTo>
                  <a:cubicBezTo>
                    <a:pt x="4729" y="3916"/>
                    <a:pt x="4998" y="4011"/>
                    <a:pt x="5233" y="4207"/>
                  </a:cubicBezTo>
                  <a:cubicBezTo>
                    <a:pt x="5986" y="4823"/>
                    <a:pt x="6191" y="6295"/>
                    <a:pt x="6054" y="7081"/>
                  </a:cubicBezTo>
                  <a:cubicBezTo>
                    <a:pt x="5921" y="7681"/>
                    <a:pt x="5462" y="9583"/>
                    <a:pt x="3980" y="9583"/>
                  </a:cubicBezTo>
                  <a:cubicBezTo>
                    <a:pt x="3942" y="9583"/>
                    <a:pt x="3904" y="9582"/>
                    <a:pt x="3865" y="9579"/>
                  </a:cubicBezTo>
                  <a:lnTo>
                    <a:pt x="3627" y="9579"/>
                  </a:lnTo>
                  <a:lnTo>
                    <a:pt x="3627" y="9785"/>
                  </a:lnTo>
                  <a:cubicBezTo>
                    <a:pt x="3591" y="12007"/>
                    <a:pt x="1506" y="14059"/>
                    <a:pt x="1470" y="14095"/>
                  </a:cubicBezTo>
                  <a:lnTo>
                    <a:pt x="1437" y="14128"/>
                  </a:lnTo>
                  <a:lnTo>
                    <a:pt x="1437" y="14196"/>
                  </a:lnTo>
                  <a:cubicBezTo>
                    <a:pt x="1265" y="14711"/>
                    <a:pt x="1" y="19226"/>
                    <a:pt x="718" y="20253"/>
                  </a:cubicBezTo>
                  <a:cubicBezTo>
                    <a:pt x="1437" y="21279"/>
                    <a:pt x="3728" y="21791"/>
                    <a:pt x="3832" y="21826"/>
                  </a:cubicBezTo>
                  <a:lnTo>
                    <a:pt x="3865" y="21826"/>
                  </a:lnTo>
                  <a:cubicBezTo>
                    <a:pt x="3969" y="21826"/>
                    <a:pt x="4070" y="21758"/>
                    <a:pt x="4106" y="21654"/>
                  </a:cubicBezTo>
                  <a:cubicBezTo>
                    <a:pt x="4139" y="21517"/>
                    <a:pt x="4037" y="21416"/>
                    <a:pt x="3933" y="21380"/>
                  </a:cubicBezTo>
                  <a:cubicBezTo>
                    <a:pt x="3901" y="21380"/>
                    <a:pt x="1711" y="20869"/>
                    <a:pt x="1095" y="19979"/>
                  </a:cubicBezTo>
                  <a:cubicBezTo>
                    <a:pt x="649" y="19328"/>
                    <a:pt x="1301" y="16216"/>
                    <a:pt x="1848" y="14369"/>
                  </a:cubicBezTo>
                  <a:cubicBezTo>
                    <a:pt x="2155" y="14059"/>
                    <a:pt x="3901" y="12179"/>
                    <a:pt x="4070" y="10023"/>
                  </a:cubicBezTo>
                  <a:cubicBezTo>
                    <a:pt x="5269" y="9990"/>
                    <a:pt x="6158" y="8928"/>
                    <a:pt x="6501" y="7185"/>
                  </a:cubicBezTo>
                  <a:cubicBezTo>
                    <a:pt x="6670" y="6295"/>
                    <a:pt x="6465" y="4618"/>
                    <a:pt x="5507" y="3865"/>
                  </a:cubicBezTo>
                  <a:cubicBezTo>
                    <a:pt x="5280" y="3638"/>
                    <a:pt x="4901" y="3447"/>
                    <a:pt x="4400" y="3447"/>
                  </a:cubicBezTo>
                  <a:cubicBezTo>
                    <a:pt x="4225" y="3447"/>
                    <a:pt x="4035" y="3470"/>
                    <a:pt x="3832" y="3523"/>
                  </a:cubicBezTo>
                  <a:cubicBezTo>
                    <a:pt x="3797" y="2360"/>
                    <a:pt x="3797" y="239"/>
                    <a:pt x="3797" y="206"/>
                  </a:cubicBezTo>
                  <a:cubicBezTo>
                    <a:pt x="3797" y="102"/>
                    <a:pt x="3695" y="1"/>
                    <a:pt x="3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4"/>
            <p:cNvSpPr/>
            <p:nvPr/>
          </p:nvSpPr>
          <p:spPr>
            <a:xfrm>
              <a:off x="1776774" y="939664"/>
              <a:ext cx="236907" cy="791392"/>
            </a:xfrm>
            <a:custGeom>
              <a:avLst/>
              <a:gdLst/>
              <a:ahLst/>
              <a:cxnLst/>
              <a:rect l="l" t="t" r="r" b="b"/>
              <a:pathLst>
                <a:path w="6534" h="21827" extrusionOk="0">
                  <a:moveTo>
                    <a:pt x="3080" y="1"/>
                  </a:moveTo>
                  <a:cubicBezTo>
                    <a:pt x="2976" y="1"/>
                    <a:pt x="2875" y="102"/>
                    <a:pt x="2875" y="206"/>
                  </a:cubicBezTo>
                  <a:cubicBezTo>
                    <a:pt x="2875" y="239"/>
                    <a:pt x="2875" y="2360"/>
                    <a:pt x="2839" y="3523"/>
                  </a:cubicBezTo>
                  <a:cubicBezTo>
                    <a:pt x="2627" y="3470"/>
                    <a:pt x="2433" y="3447"/>
                    <a:pt x="2256" y="3447"/>
                  </a:cubicBezTo>
                  <a:cubicBezTo>
                    <a:pt x="1749" y="3447"/>
                    <a:pt x="1382" y="3638"/>
                    <a:pt x="1129" y="3865"/>
                  </a:cubicBezTo>
                  <a:cubicBezTo>
                    <a:pt x="171" y="4618"/>
                    <a:pt x="1" y="6295"/>
                    <a:pt x="171" y="7185"/>
                  </a:cubicBezTo>
                  <a:cubicBezTo>
                    <a:pt x="513" y="8964"/>
                    <a:pt x="1402" y="9990"/>
                    <a:pt x="2601" y="10023"/>
                  </a:cubicBezTo>
                  <a:cubicBezTo>
                    <a:pt x="3181" y="12075"/>
                    <a:pt x="4585" y="14059"/>
                    <a:pt x="4790" y="14369"/>
                  </a:cubicBezTo>
                  <a:cubicBezTo>
                    <a:pt x="5302" y="16216"/>
                    <a:pt x="5885" y="19328"/>
                    <a:pt x="5439" y="19979"/>
                  </a:cubicBezTo>
                  <a:cubicBezTo>
                    <a:pt x="4790" y="20869"/>
                    <a:pt x="2634" y="21380"/>
                    <a:pt x="2601" y="21380"/>
                  </a:cubicBezTo>
                  <a:cubicBezTo>
                    <a:pt x="2464" y="21416"/>
                    <a:pt x="2396" y="21517"/>
                    <a:pt x="2428" y="21654"/>
                  </a:cubicBezTo>
                  <a:cubicBezTo>
                    <a:pt x="2464" y="21758"/>
                    <a:pt x="2532" y="21826"/>
                    <a:pt x="2634" y="21826"/>
                  </a:cubicBezTo>
                  <a:lnTo>
                    <a:pt x="2702" y="21826"/>
                  </a:lnTo>
                  <a:cubicBezTo>
                    <a:pt x="2806" y="21791"/>
                    <a:pt x="5064" y="21279"/>
                    <a:pt x="5817" y="20253"/>
                  </a:cubicBezTo>
                  <a:cubicBezTo>
                    <a:pt x="6534" y="19226"/>
                    <a:pt x="5371" y="14711"/>
                    <a:pt x="5234" y="14196"/>
                  </a:cubicBezTo>
                  <a:lnTo>
                    <a:pt x="5201" y="14163"/>
                  </a:lnTo>
                  <a:lnTo>
                    <a:pt x="5201" y="14128"/>
                  </a:lnTo>
                  <a:cubicBezTo>
                    <a:pt x="5165" y="14095"/>
                    <a:pt x="3523" y="11906"/>
                    <a:pt x="3011" y="9749"/>
                  </a:cubicBezTo>
                  <a:lnTo>
                    <a:pt x="2976" y="9579"/>
                  </a:lnTo>
                  <a:lnTo>
                    <a:pt x="2771" y="9579"/>
                  </a:lnTo>
                  <a:cubicBezTo>
                    <a:pt x="2732" y="9582"/>
                    <a:pt x="2695" y="9583"/>
                    <a:pt x="2658" y="9583"/>
                  </a:cubicBezTo>
                  <a:cubicBezTo>
                    <a:pt x="1207" y="9583"/>
                    <a:pt x="716" y="7681"/>
                    <a:pt x="617" y="7081"/>
                  </a:cubicBezTo>
                  <a:cubicBezTo>
                    <a:pt x="444" y="6295"/>
                    <a:pt x="650" y="4823"/>
                    <a:pt x="1402" y="4207"/>
                  </a:cubicBezTo>
                  <a:cubicBezTo>
                    <a:pt x="1638" y="4011"/>
                    <a:pt x="1907" y="3916"/>
                    <a:pt x="2211" y="3916"/>
                  </a:cubicBezTo>
                  <a:cubicBezTo>
                    <a:pt x="2436" y="3916"/>
                    <a:pt x="2680" y="3969"/>
                    <a:pt x="2943" y="4070"/>
                  </a:cubicBezTo>
                  <a:lnTo>
                    <a:pt x="3250" y="4174"/>
                  </a:lnTo>
                  <a:lnTo>
                    <a:pt x="3285" y="3865"/>
                  </a:lnTo>
                  <a:cubicBezTo>
                    <a:pt x="3318" y="2770"/>
                    <a:pt x="3318" y="239"/>
                    <a:pt x="3318" y="206"/>
                  </a:cubicBezTo>
                  <a:cubicBezTo>
                    <a:pt x="3318" y="69"/>
                    <a:pt x="3217" y="1"/>
                    <a:pt x="3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4"/>
            <p:cNvSpPr/>
            <p:nvPr/>
          </p:nvSpPr>
          <p:spPr>
            <a:xfrm>
              <a:off x="1939247" y="1433534"/>
              <a:ext cx="416780" cy="149889"/>
            </a:xfrm>
            <a:custGeom>
              <a:avLst/>
              <a:gdLst/>
              <a:ahLst/>
              <a:cxnLst/>
              <a:rect l="l" t="t" r="r" b="b"/>
              <a:pathLst>
                <a:path w="11495" h="4134" extrusionOk="0">
                  <a:moveTo>
                    <a:pt x="242" y="1"/>
                  </a:moveTo>
                  <a:cubicBezTo>
                    <a:pt x="195" y="1"/>
                    <a:pt x="147" y="20"/>
                    <a:pt x="104" y="64"/>
                  </a:cubicBezTo>
                  <a:cubicBezTo>
                    <a:pt x="0" y="132"/>
                    <a:pt x="0" y="269"/>
                    <a:pt x="69" y="370"/>
                  </a:cubicBezTo>
                  <a:cubicBezTo>
                    <a:pt x="1472" y="2185"/>
                    <a:pt x="3251" y="4032"/>
                    <a:pt x="5679" y="4133"/>
                  </a:cubicBezTo>
                  <a:lnTo>
                    <a:pt x="5884" y="4133"/>
                  </a:lnTo>
                  <a:cubicBezTo>
                    <a:pt x="8588" y="4133"/>
                    <a:pt x="10641" y="1944"/>
                    <a:pt x="11426" y="986"/>
                  </a:cubicBezTo>
                  <a:cubicBezTo>
                    <a:pt x="11495" y="917"/>
                    <a:pt x="11495" y="748"/>
                    <a:pt x="11393" y="679"/>
                  </a:cubicBezTo>
                  <a:cubicBezTo>
                    <a:pt x="11346" y="648"/>
                    <a:pt x="11293" y="631"/>
                    <a:pt x="11239" y="631"/>
                  </a:cubicBezTo>
                  <a:cubicBezTo>
                    <a:pt x="11173" y="631"/>
                    <a:pt x="11107" y="657"/>
                    <a:pt x="11051" y="712"/>
                  </a:cubicBezTo>
                  <a:cubicBezTo>
                    <a:pt x="10348" y="1616"/>
                    <a:pt x="8406" y="3693"/>
                    <a:pt x="5892" y="3693"/>
                  </a:cubicBezTo>
                  <a:cubicBezTo>
                    <a:pt x="5833" y="3693"/>
                    <a:pt x="5774" y="3692"/>
                    <a:pt x="5714" y="3690"/>
                  </a:cubicBezTo>
                  <a:cubicBezTo>
                    <a:pt x="3457" y="3586"/>
                    <a:pt x="1779" y="1807"/>
                    <a:pt x="411" y="96"/>
                  </a:cubicBezTo>
                  <a:cubicBezTo>
                    <a:pt x="371" y="38"/>
                    <a:pt x="308" y="1"/>
                    <a:pt x="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4"/>
            <p:cNvSpPr/>
            <p:nvPr/>
          </p:nvSpPr>
          <p:spPr>
            <a:xfrm>
              <a:off x="2683443" y="2198361"/>
              <a:ext cx="32305" cy="201229"/>
            </a:xfrm>
            <a:custGeom>
              <a:avLst/>
              <a:gdLst/>
              <a:ahLst/>
              <a:cxnLst/>
              <a:rect l="l" t="t" r="r" b="b"/>
              <a:pathLst>
                <a:path w="891" h="5550" extrusionOk="0">
                  <a:moveTo>
                    <a:pt x="611" y="1"/>
                  </a:moveTo>
                  <a:cubicBezTo>
                    <a:pt x="515" y="1"/>
                    <a:pt x="411" y="93"/>
                    <a:pt x="411" y="212"/>
                  </a:cubicBezTo>
                  <a:lnTo>
                    <a:pt x="1" y="3806"/>
                  </a:lnTo>
                  <a:lnTo>
                    <a:pt x="447" y="5379"/>
                  </a:lnTo>
                  <a:cubicBezTo>
                    <a:pt x="447" y="5481"/>
                    <a:pt x="548" y="5549"/>
                    <a:pt x="652" y="5549"/>
                  </a:cubicBezTo>
                  <a:lnTo>
                    <a:pt x="721" y="5549"/>
                  </a:lnTo>
                  <a:cubicBezTo>
                    <a:pt x="822" y="5516"/>
                    <a:pt x="890" y="5379"/>
                    <a:pt x="858" y="5275"/>
                  </a:cubicBezTo>
                  <a:lnTo>
                    <a:pt x="480" y="3770"/>
                  </a:lnTo>
                  <a:lnTo>
                    <a:pt x="858" y="248"/>
                  </a:lnTo>
                  <a:cubicBezTo>
                    <a:pt x="890" y="111"/>
                    <a:pt x="789" y="7"/>
                    <a:pt x="652" y="7"/>
                  </a:cubicBezTo>
                  <a:cubicBezTo>
                    <a:pt x="639" y="3"/>
                    <a:pt x="625" y="1"/>
                    <a:pt x="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4"/>
            <p:cNvSpPr/>
            <p:nvPr/>
          </p:nvSpPr>
          <p:spPr>
            <a:xfrm>
              <a:off x="1523765" y="2195896"/>
              <a:ext cx="43400" cy="201193"/>
            </a:xfrm>
            <a:custGeom>
              <a:avLst/>
              <a:gdLst/>
              <a:ahLst/>
              <a:cxnLst/>
              <a:rect l="l" t="t" r="r" b="b"/>
              <a:pathLst>
                <a:path w="1197" h="5549" extrusionOk="0">
                  <a:moveTo>
                    <a:pt x="247" y="0"/>
                  </a:moveTo>
                  <a:cubicBezTo>
                    <a:pt x="233" y="0"/>
                    <a:pt x="219" y="2"/>
                    <a:pt x="205" y="7"/>
                  </a:cubicBezTo>
                  <a:cubicBezTo>
                    <a:pt x="69" y="42"/>
                    <a:pt x="0" y="144"/>
                    <a:pt x="33" y="280"/>
                  </a:cubicBezTo>
                  <a:lnTo>
                    <a:pt x="753" y="3770"/>
                  </a:lnTo>
                  <a:lnTo>
                    <a:pt x="479" y="5275"/>
                  </a:lnTo>
                  <a:cubicBezTo>
                    <a:pt x="479" y="5412"/>
                    <a:pt x="548" y="5516"/>
                    <a:pt x="684" y="5549"/>
                  </a:cubicBezTo>
                  <a:lnTo>
                    <a:pt x="717" y="5549"/>
                  </a:lnTo>
                  <a:cubicBezTo>
                    <a:pt x="821" y="5549"/>
                    <a:pt x="922" y="5447"/>
                    <a:pt x="922" y="5343"/>
                  </a:cubicBezTo>
                  <a:lnTo>
                    <a:pt x="1196" y="3737"/>
                  </a:lnTo>
                  <a:lnTo>
                    <a:pt x="479" y="179"/>
                  </a:lnTo>
                  <a:cubicBezTo>
                    <a:pt x="448" y="89"/>
                    <a:pt x="341" y="0"/>
                    <a:pt x="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4"/>
            <p:cNvSpPr/>
            <p:nvPr/>
          </p:nvSpPr>
          <p:spPr>
            <a:xfrm>
              <a:off x="1822641" y="1734694"/>
              <a:ext cx="632621" cy="447853"/>
            </a:xfrm>
            <a:custGeom>
              <a:avLst/>
              <a:gdLst/>
              <a:ahLst/>
              <a:cxnLst/>
              <a:rect l="l" t="t" r="r" b="b"/>
              <a:pathLst>
                <a:path w="17448" h="12352" extrusionOk="0">
                  <a:moveTo>
                    <a:pt x="17193" y="0"/>
                  </a:moveTo>
                  <a:cubicBezTo>
                    <a:pt x="17120" y="0"/>
                    <a:pt x="17048" y="38"/>
                    <a:pt x="17004" y="105"/>
                  </a:cubicBezTo>
                  <a:lnTo>
                    <a:pt x="8862" y="11906"/>
                  </a:lnTo>
                  <a:lnTo>
                    <a:pt x="7253" y="11906"/>
                  </a:lnTo>
                  <a:lnTo>
                    <a:pt x="446" y="310"/>
                  </a:lnTo>
                  <a:cubicBezTo>
                    <a:pt x="402" y="243"/>
                    <a:pt x="330" y="206"/>
                    <a:pt x="256" y="206"/>
                  </a:cubicBezTo>
                  <a:cubicBezTo>
                    <a:pt x="216" y="206"/>
                    <a:pt x="174" y="217"/>
                    <a:pt x="137" y="242"/>
                  </a:cubicBezTo>
                  <a:cubicBezTo>
                    <a:pt x="36" y="310"/>
                    <a:pt x="0" y="447"/>
                    <a:pt x="69" y="548"/>
                  </a:cubicBezTo>
                  <a:lnTo>
                    <a:pt x="7015" y="12352"/>
                  </a:lnTo>
                  <a:lnTo>
                    <a:pt x="9100" y="12352"/>
                  </a:lnTo>
                  <a:lnTo>
                    <a:pt x="17379" y="343"/>
                  </a:lnTo>
                  <a:cubicBezTo>
                    <a:pt x="17447" y="242"/>
                    <a:pt x="17415" y="105"/>
                    <a:pt x="17311" y="36"/>
                  </a:cubicBezTo>
                  <a:cubicBezTo>
                    <a:pt x="17274" y="12"/>
                    <a:pt x="17234" y="0"/>
                    <a:pt x="17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4"/>
            <p:cNvSpPr/>
            <p:nvPr/>
          </p:nvSpPr>
          <p:spPr>
            <a:xfrm>
              <a:off x="1780473" y="587054"/>
              <a:ext cx="788891" cy="558547"/>
            </a:xfrm>
            <a:custGeom>
              <a:avLst/>
              <a:gdLst/>
              <a:ahLst/>
              <a:cxnLst/>
              <a:rect l="l" t="t" r="r" b="b"/>
              <a:pathLst>
                <a:path w="21758" h="15405" extrusionOk="0">
                  <a:moveTo>
                    <a:pt x="15324" y="0"/>
                  </a:moveTo>
                  <a:cubicBezTo>
                    <a:pt x="12368" y="0"/>
                    <a:pt x="10367" y="2369"/>
                    <a:pt x="10367" y="2369"/>
                  </a:cubicBezTo>
                  <a:cubicBezTo>
                    <a:pt x="10367" y="2369"/>
                    <a:pt x="9023" y="1972"/>
                    <a:pt x="7360" y="1972"/>
                  </a:cubicBezTo>
                  <a:cubicBezTo>
                    <a:pt x="5752" y="1972"/>
                    <a:pt x="3846" y="2343"/>
                    <a:pt x="2567" y="3806"/>
                  </a:cubicBezTo>
                  <a:cubicBezTo>
                    <a:pt x="0" y="6748"/>
                    <a:pt x="1163" y="9726"/>
                    <a:pt x="1163" y="9726"/>
                  </a:cubicBezTo>
                  <a:lnTo>
                    <a:pt x="3252" y="15404"/>
                  </a:lnTo>
                  <a:lnTo>
                    <a:pt x="4415" y="12326"/>
                  </a:lnTo>
                  <a:cubicBezTo>
                    <a:pt x="4415" y="12326"/>
                    <a:pt x="5747" y="11231"/>
                    <a:pt x="5953" y="9794"/>
                  </a:cubicBezTo>
                  <a:cubicBezTo>
                    <a:pt x="8451" y="9280"/>
                    <a:pt x="8862" y="7706"/>
                    <a:pt x="8895" y="7057"/>
                  </a:cubicBezTo>
                  <a:cubicBezTo>
                    <a:pt x="8999" y="10785"/>
                    <a:pt x="15942" y="11641"/>
                    <a:pt x="15942" y="11641"/>
                  </a:cubicBezTo>
                  <a:lnTo>
                    <a:pt x="17688" y="14310"/>
                  </a:lnTo>
                  <a:cubicBezTo>
                    <a:pt x="17688" y="14310"/>
                    <a:pt x="19877" y="11436"/>
                    <a:pt x="20800" y="8494"/>
                  </a:cubicBezTo>
                  <a:cubicBezTo>
                    <a:pt x="21758" y="5552"/>
                    <a:pt x="19672" y="626"/>
                    <a:pt x="16251" y="78"/>
                  </a:cubicBezTo>
                  <a:cubicBezTo>
                    <a:pt x="15933" y="25"/>
                    <a:pt x="15623" y="0"/>
                    <a:pt x="15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4" name="Google Shape;2884;p134"/>
            <p:cNvSpPr/>
            <p:nvPr/>
          </p:nvSpPr>
          <p:spPr>
            <a:xfrm>
              <a:off x="1771843" y="578425"/>
              <a:ext cx="791356" cy="574609"/>
            </a:xfrm>
            <a:custGeom>
              <a:avLst/>
              <a:gdLst/>
              <a:ahLst/>
              <a:cxnLst/>
              <a:rect l="l" t="t" r="r" b="b"/>
              <a:pathLst>
                <a:path w="21826" h="15848" extrusionOk="0">
                  <a:moveTo>
                    <a:pt x="15620" y="457"/>
                  </a:moveTo>
                  <a:cubicBezTo>
                    <a:pt x="15890" y="457"/>
                    <a:pt x="16168" y="477"/>
                    <a:pt x="16454" y="522"/>
                  </a:cubicBezTo>
                  <a:cubicBezTo>
                    <a:pt x="17754" y="727"/>
                    <a:pt x="18985" y="1649"/>
                    <a:pt x="19875" y="3122"/>
                  </a:cubicBezTo>
                  <a:cubicBezTo>
                    <a:pt x="20969" y="4901"/>
                    <a:pt x="21347" y="7090"/>
                    <a:pt x="20833" y="8664"/>
                  </a:cubicBezTo>
                  <a:cubicBezTo>
                    <a:pt x="20080" y="11023"/>
                    <a:pt x="18473" y="13385"/>
                    <a:pt x="17926" y="14137"/>
                  </a:cubicBezTo>
                  <a:lnTo>
                    <a:pt x="16385" y="11743"/>
                  </a:lnTo>
                  <a:cubicBezTo>
                    <a:pt x="16352" y="11674"/>
                    <a:pt x="16284" y="11639"/>
                    <a:pt x="16216" y="11639"/>
                  </a:cubicBezTo>
                  <a:cubicBezTo>
                    <a:pt x="16147" y="11639"/>
                    <a:pt x="9442" y="10785"/>
                    <a:pt x="9374" y="7295"/>
                  </a:cubicBezTo>
                  <a:cubicBezTo>
                    <a:pt x="9374" y="7191"/>
                    <a:pt x="9270" y="7090"/>
                    <a:pt x="9133" y="7090"/>
                  </a:cubicBezTo>
                  <a:cubicBezTo>
                    <a:pt x="9032" y="7090"/>
                    <a:pt x="8928" y="7158"/>
                    <a:pt x="8928" y="7295"/>
                  </a:cubicBezTo>
                  <a:cubicBezTo>
                    <a:pt x="8859" y="7875"/>
                    <a:pt x="8517" y="9312"/>
                    <a:pt x="6122" y="9791"/>
                  </a:cubicBezTo>
                  <a:cubicBezTo>
                    <a:pt x="6054" y="9827"/>
                    <a:pt x="5953" y="9895"/>
                    <a:pt x="5953" y="9996"/>
                  </a:cubicBezTo>
                  <a:cubicBezTo>
                    <a:pt x="5780" y="11332"/>
                    <a:pt x="4516" y="12358"/>
                    <a:pt x="4516" y="12391"/>
                  </a:cubicBezTo>
                  <a:cubicBezTo>
                    <a:pt x="4480" y="12391"/>
                    <a:pt x="4447" y="12427"/>
                    <a:pt x="4447" y="12495"/>
                  </a:cubicBezTo>
                  <a:lnTo>
                    <a:pt x="3490" y="14991"/>
                  </a:lnTo>
                  <a:lnTo>
                    <a:pt x="1607" y="9895"/>
                  </a:lnTo>
                  <a:cubicBezTo>
                    <a:pt x="1538" y="9758"/>
                    <a:pt x="512" y="6986"/>
                    <a:pt x="2975" y="4181"/>
                  </a:cubicBezTo>
                  <a:cubicBezTo>
                    <a:pt x="4207" y="2780"/>
                    <a:pt x="6054" y="2437"/>
                    <a:pt x="7595" y="2437"/>
                  </a:cubicBezTo>
                  <a:cubicBezTo>
                    <a:pt x="9201" y="2437"/>
                    <a:pt x="10501" y="2812"/>
                    <a:pt x="10537" y="2812"/>
                  </a:cubicBezTo>
                  <a:cubicBezTo>
                    <a:pt x="10555" y="2822"/>
                    <a:pt x="10576" y="2826"/>
                    <a:pt x="10598" y="2826"/>
                  </a:cubicBezTo>
                  <a:cubicBezTo>
                    <a:pt x="10657" y="2826"/>
                    <a:pt x="10725" y="2794"/>
                    <a:pt x="10775" y="2744"/>
                  </a:cubicBezTo>
                  <a:cubicBezTo>
                    <a:pt x="10807" y="2714"/>
                    <a:pt x="12777" y="457"/>
                    <a:pt x="15620" y="457"/>
                  </a:cubicBezTo>
                  <a:close/>
                  <a:moveTo>
                    <a:pt x="15589" y="1"/>
                  </a:moveTo>
                  <a:cubicBezTo>
                    <a:pt x="12892" y="1"/>
                    <a:pt x="10967" y="1873"/>
                    <a:pt x="10537" y="2334"/>
                  </a:cubicBezTo>
                  <a:cubicBezTo>
                    <a:pt x="10159" y="2265"/>
                    <a:pt x="9032" y="1991"/>
                    <a:pt x="7696" y="1991"/>
                  </a:cubicBezTo>
                  <a:cubicBezTo>
                    <a:pt x="7643" y="1991"/>
                    <a:pt x="7591" y="1990"/>
                    <a:pt x="7538" y="1990"/>
                  </a:cubicBezTo>
                  <a:cubicBezTo>
                    <a:pt x="5423" y="1990"/>
                    <a:pt x="3736" y="2638"/>
                    <a:pt x="2633" y="3874"/>
                  </a:cubicBezTo>
                  <a:cubicBezTo>
                    <a:pt x="0" y="6918"/>
                    <a:pt x="1128" y="9928"/>
                    <a:pt x="1163" y="10032"/>
                  </a:cubicBezTo>
                  <a:lnTo>
                    <a:pt x="3284" y="15711"/>
                  </a:lnTo>
                  <a:cubicBezTo>
                    <a:pt x="3317" y="15812"/>
                    <a:pt x="3421" y="15848"/>
                    <a:pt x="3490" y="15848"/>
                  </a:cubicBezTo>
                  <a:lnTo>
                    <a:pt x="3522" y="15848"/>
                  </a:lnTo>
                  <a:cubicBezTo>
                    <a:pt x="3591" y="15848"/>
                    <a:pt x="3695" y="15812"/>
                    <a:pt x="3728" y="15711"/>
                  </a:cubicBezTo>
                  <a:lnTo>
                    <a:pt x="4822" y="12700"/>
                  </a:lnTo>
                  <a:cubicBezTo>
                    <a:pt x="5096" y="12495"/>
                    <a:pt x="6158" y="11502"/>
                    <a:pt x="6363" y="10202"/>
                  </a:cubicBezTo>
                  <a:cubicBezTo>
                    <a:pt x="8005" y="9827"/>
                    <a:pt x="8758" y="9039"/>
                    <a:pt x="9100" y="8322"/>
                  </a:cubicBezTo>
                  <a:cubicBezTo>
                    <a:pt x="10159" y="11160"/>
                    <a:pt x="15222" y="11981"/>
                    <a:pt x="16043" y="12085"/>
                  </a:cubicBezTo>
                  <a:lnTo>
                    <a:pt x="17754" y="14685"/>
                  </a:lnTo>
                  <a:cubicBezTo>
                    <a:pt x="17789" y="14717"/>
                    <a:pt x="17858" y="14753"/>
                    <a:pt x="17926" y="14786"/>
                  </a:cubicBezTo>
                  <a:cubicBezTo>
                    <a:pt x="17994" y="14786"/>
                    <a:pt x="18063" y="14753"/>
                    <a:pt x="18096" y="14685"/>
                  </a:cubicBezTo>
                  <a:cubicBezTo>
                    <a:pt x="18200" y="14548"/>
                    <a:pt x="20321" y="11743"/>
                    <a:pt x="21279" y="8801"/>
                  </a:cubicBezTo>
                  <a:cubicBezTo>
                    <a:pt x="21826" y="7090"/>
                    <a:pt x="21415" y="4797"/>
                    <a:pt x="20285" y="2881"/>
                  </a:cubicBezTo>
                  <a:cubicBezTo>
                    <a:pt x="19294" y="1307"/>
                    <a:pt x="17959" y="316"/>
                    <a:pt x="16522" y="76"/>
                  </a:cubicBezTo>
                  <a:cubicBezTo>
                    <a:pt x="16202" y="24"/>
                    <a:pt x="15891" y="1"/>
                    <a:pt x="15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4"/>
            <p:cNvSpPr/>
            <p:nvPr/>
          </p:nvSpPr>
          <p:spPr>
            <a:xfrm>
              <a:off x="1665172" y="1455325"/>
              <a:ext cx="224470" cy="430739"/>
            </a:xfrm>
            <a:custGeom>
              <a:avLst/>
              <a:gdLst/>
              <a:ahLst/>
              <a:cxnLst/>
              <a:rect l="l" t="t" r="r" b="b"/>
              <a:pathLst>
                <a:path w="6191" h="11880" extrusionOk="0">
                  <a:moveTo>
                    <a:pt x="2822" y="0"/>
                  </a:moveTo>
                  <a:cubicBezTo>
                    <a:pt x="2762" y="0"/>
                    <a:pt x="2703" y="26"/>
                    <a:pt x="2668" y="78"/>
                  </a:cubicBezTo>
                  <a:cubicBezTo>
                    <a:pt x="1743" y="1001"/>
                    <a:pt x="1059" y="2062"/>
                    <a:pt x="616" y="3258"/>
                  </a:cubicBezTo>
                  <a:cubicBezTo>
                    <a:pt x="0" y="5037"/>
                    <a:pt x="274" y="7090"/>
                    <a:pt x="1368" y="9178"/>
                  </a:cubicBezTo>
                  <a:cubicBezTo>
                    <a:pt x="2190" y="10752"/>
                    <a:pt x="3216" y="11778"/>
                    <a:pt x="3249" y="11811"/>
                  </a:cubicBezTo>
                  <a:cubicBezTo>
                    <a:pt x="3284" y="11846"/>
                    <a:pt x="3353" y="11879"/>
                    <a:pt x="3421" y="11879"/>
                  </a:cubicBezTo>
                  <a:cubicBezTo>
                    <a:pt x="3454" y="11879"/>
                    <a:pt x="3489" y="11846"/>
                    <a:pt x="3522" y="11846"/>
                  </a:cubicBezTo>
                  <a:cubicBezTo>
                    <a:pt x="3626" y="11778"/>
                    <a:pt x="3659" y="11674"/>
                    <a:pt x="3626" y="11573"/>
                  </a:cubicBezTo>
                  <a:cubicBezTo>
                    <a:pt x="3353" y="10615"/>
                    <a:pt x="2805" y="7878"/>
                    <a:pt x="3421" y="6953"/>
                  </a:cubicBezTo>
                  <a:cubicBezTo>
                    <a:pt x="3659" y="6578"/>
                    <a:pt x="4311" y="6064"/>
                    <a:pt x="5096" y="5483"/>
                  </a:cubicBezTo>
                  <a:cubicBezTo>
                    <a:pt x="5405" y="5243"/>
                    <a:pt x="5747" y="5004"/>
                    <a:pt x="6089" y="4731"/>
                  </a:cubicBezTo>
                  <a:cubicBezTo>
                    <a:pt x="6158" y="4662"/>
                    <a:pt x="6191" y="4526"/>
                    <a:pt x="6122" y="4422"/>
                  </a:cubicBezTo>
                  <a:cubicBezTo>
                    <a:pt x="6067" y="4366"/>
                    <a:pt x="6000" y="4341"/>
                    <a:pt x="5935" y="4341"/>
                  </a:cubicBezTo>
                  <a:cubicBezTo>
                    <a:pt x="5881" y="4341"/>
                    <a:pt x="5827" y="4358"/>
                    <a:pt x="5780" y="4389"/>
                  </a:cubicBezTo>
                  <a:cubicBezTo>
                    <a:pt x="5474" y="4627"/>
                    <a:pt x="5132" y="4900"/>
                    <a:pt x="4822" y="5106"/>
                  </a:cubicBezTo>
                  <a:cubicBezTo>
                    <a:pt x="3968" y="5757"/>
                    <a:pt x="3317" y="6269"/>
                    <a:pt x="3011" y="6715"/>
                  </a:cubicBezTo>
                  <a:cubicBezTo>
                    <a:pt x="2463" y="7604"/>
                    <a:pt x="2737" y="9621"/>
                    <a:pt x="2975" y="10785"/>
                  </a:cubicBezTo>
                  <a:cubicBezTo>
                    <a:pt x="1949" y="9485"/>
                    <a:pt x="0" y="6441"/>
                    <a:pt x="1059" y="3395"/>
                  </a:cubicBezTo>
                  <a:cubicBezTo>
                    <a:pt x="1437" y="2268"/>
                    <a:pt x="2086" y="1274"/>
                    <a:pt x="2975" y="385"/>
                  </a:cubicBezTo>
                  <a:cubicBezTo>
                    <a:pt x="3079" y="316"/>
                    <a:pt x="3079" y="147"/>
                    <a:pt x="2975" y="78"/>
                  </a:cubicBezTo>
                  <a:cubicBezTo>
                    <a:pt x="2941" y="26"/>
                    <a:pt x="2881" y="0"/>
                    <a:pt x="2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4"/>
            <p:cNvSpPr/>
            <p:nvPr/>
          </p:nvSpPr>
          <p:spPr>
            <a:xfrm>
              <a:off x="2258064" y="1119467"/>
              <a:ext cx="42204" cy="68309"/>
            </a:xfrm>
            <a:custGeom>
              <a:avLst/>
              <a:gdLst/>
              <a:ahLst/>
              <a:cxnLst/>
              <a:rect l="l" t="t" r="r" b="b"/>
              <a:pathLst>
                <a:path w="1164" h="1884" extrusionOk="0">
                  <a:moveTo>
                    <a:pt x="581" y="1"/>
                  </a:moveTo>
                  <a:cubicBezTo>
                    <a:pt x="238" y="1"/>
                    <a:pt x="0" y="411"/>
                    <a:pt x="0" y="959"/>
                  </a:cubicBezTo>
                  <a:cubicBezTo>
                    <a:pt x="0" y="1473"/>
                    <a:pt x="238" y="1884"/>
                    <a:pt x="581" y="1884"/>
                  </a:cubicBezTo>
                  <a:cubicBezTo>
                    <a:pt x="890" y="1884"/>
                    <a:pt x="1163" y="1473"/>
                    <a:pt x="1163" y="959"/>
                  </a:cubicBezTo>
                  <a:cubicBezTo>
                    <a:pt x="1163" y="411"/>
                    <a:pt x="890" y="1"/>
                    <a:pt x="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4"/>
            <p:cNvSpPr/>
            <p:nvPr/>
          </p:nvSpPr>
          <p:spPr>
            <a:xfrm>
              <a:off x="2027354" y="1119467"/>
              <a:ext cx="42204" cy="68309"/>
            </a:xfrm>
            <a:custGeom>
              <a:avLst/>
              <a:gdLst/>
              <a:ahLst/>
              <a:cxnLst/>
              <a:rect l="l" t="t" r="r" b="b"/>
              <a:pathLst>
                <a:path w="1164" h="1884" extrusionOk="0">
                  <a:moveTo>
                    <a:pt x="581" y="1"/>
                  </a:moveTo>
                  <a:cubicBezTo>
                    <a:pt x="274" y="1"/>
                    <a:pt x="0" y="411"/>
                    <a:pt x="0" y="959"/>
                  </a:cubicBezTo>
                  <a:cubicBezTo>
                    <a:pt x="0" y="1473"/>
                    <a:pt x="274" y="1884"/>
                    <a:pt x="581" y="1884"/>
                  </a:cubicBezTo>
                  <a:cubicBezTo>
                    <a:pt x="923" y="1884"/>
                    <a:pt x="1163" y="1473"/>
                    <a:pt x="1163" y="959"/>
                  </a:cubicBezTo>
                  <a:cubicBezTo>
                    <a:pt x="1163" y="411"/>
                    <a:pt x="923" y="1"/>
                    <a:pt x="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4"/>
            <p:cNvSpPr/>
            <p:nvPr/>
          </p:nvSpPr>
          <p:spPr>
            <a:xfrm>
              <a:off x="2168760" y="1120410"/>
              <a:ext cx="65735" cy="205000"/>
            </a:xfrm>
            <a:custGeom>
              <a:avLst/>
              <a:gdLst/>
              <a:ahLst/>
              <a:cxnLst/>
              <a:rect l="l" t="t" r="r" b="b"/>
              <a:pathLst>
                <a:path w="1813" h="5654" extrusionOk="0">
                  <a:moveTo>
                    <a:pt x="681" y="1"/>
                  </a:moveTo>
                  <a:cubicBezTo>
                    <a:pt x="579" y="1"/>
                    <a:pt x="500" y="62"/>
                    <a:pt x="444" y="147"/>
                  </a:cubicBezTo>
                  <a:cubicBezTo>
                    <a:pt x="0" y="1343"/>
                    <a:pt x="170" y="2610"/>
                    <a:pt x="958" y="4047"/>
                  </a:cubicBezTo>
                  <a:cubicBezTo>
                    <a:pt x="1163" y="4354"/>
                    <a:pt x="1333" y="4663"/>
                    <a:pt x="1265" y="4832"/>
                  </a:cubicBezTo>
                  <a:cubicBezTo>
                    <a:pt x="1196" y="4969"/>
                    <a:pt x="1027" y="5106"/>
                    <a:pt x="717" y="5210"/>
                  </a:cubicBezTo>
                  <a:cubicBezTo>
                    <a:pt x="580" y="5243"/>
                    <a:pt x="548" y="5380"/>
                    <a:pt x="580" y="5484"/>
                  </a:cubicBezTo>
                  <a:cubicBezTo>
                    <a:pt x="616" y="5585"/>
                    <a:pt x="684" y="5653"/>
                    <a:pt x="786" y="5653"/>
                  </a:cubicBezTo>
                  <a:cubicBezTo>
                    <a:pt x="821" y="5653"/>
                    <a:pt x="854" y="5653"/>
                    <a:pt x="854" y="5621"/>
                  </a:cubicBezTo>
                  <a:cubicBezTo>
                    <a:pt x="1333" y="5484"/>
                    <a:pt x="1574" y="5279"/>
                    <a:pt x="1675" y="5005"/>
                  </a:cubicBezTo>
                  <a:cubicBezTo>
                    <a:pt x="1812" y="4627"/>
                    <a:pt x="1607" y="4217"/>
                    <a:pt x="1369" y="3806"/>
                  </a:cubicBezTo>
                  <a:cubicBezTo>
                    <a:pt x="649" y="2506"/>
                    <a:pt x="479" y="1379"/>
                    <a:pt x="890" y="317"/>
                  </a:cubicBezTo>
                  <a:cubicBezTo>
                    <a:pt x="923" y="180"/>
                    <a:pt x="854" y="43"/>
                    <a:pt x="753" y="10"/>
                  </a:cubicBezTo>
                  <a:cubicBezTo>
                    <a:pt x="728" y="4"/>
                    <a:pt x="704" y="1"/>
                    <a:pt x="6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4"/>
            <p:cNvSpPr/>
            <p:nvPr/>
          </p:nvSpPr>
          <p:spPr>
            <a:xfrm>
              <a:off x="2079457" y="1339263"/>
              <a:ext cx="192237" cy="68019"/>
            </a:xfrm>
            <a:custGeom>
              <a:avLst/>
              <a:gdLst/>
              <a:ahLst/>
              <a:cxnLst/>
              <a:rect l="l" t="t" r="r" b="b"/>
              <a:pathLst>
                <a:path w="5302" h="1876" extrusionOk="0">
                  <a:moveTo>
                    <a:pt x="5039" y="0"/>
                  </a:moveTo>
                  <a:cubicBezTo>
                    <a:pt x="4957" y="0"/>
                    <a:pt x="4872" y="57"/>
                    <a:pt x="4822" y="132"/>
                  </a:cubicBezTo>
                  <a:cubicBezTo>
                    <a:pt x="4790" y="165"/>
                    <a:pt x="4138" y="1295"/>
                    <a:pt x="2633" y="1432"/>
                  </a:cubicBezTo>
                  <a:cubicBezTo>
                    <a:pt x="2573" y="1436"/>
                    <a:pt x="2515" y="1438"/>
                    <a:pt x="2458" y="1438"/>
                  </a:cubicBezTo>
                  <a:cubicBezTo>
                    <a:pt x="1109" y="1438"/>
                    <a:pt x="478" y="334"/>
                    <a:pt x="444" y="269"/>
                  </a:cubicBezTo>
                  <a:cubicBezTo>
                    <a:pt x="400" y="202"/>
                    <a:pt x="327" y="164"/>
                    <a:pt x="254" y="164"/>
                  </a:cubicBezTo>
                  <a:cubicBezTo>
                    <a:pt x="214" y="164"/>
                    <a:pt x="173" y="176"/>
                    <a:pt x="137" y="200"/>
                  </a:cubicBezTo>
                  <a:cubicBezTo>
                    <a:pt x="33" y="269"/>
                    <a:pt x="0" y="406"/>
                    <a:pt x="33" y="507"/>
                  </a:cubicBezTo>
                  <a:cubicBezTo>
                    <a:pt x="69" y="575"/>
                    <a:pt x="854" y="1875"/>
                    <a:pt x="2463" y="1875"/>
                  </a:cubicBezTo>
                  <a:lnTo>
                    <a:pt x="2669" y="1875"/>
                  </a:lnTo>
                  <a:cubicBezTo>
                    <a:pt x="4447" y="1738"/>
                    <a:pt x="5200" y="406"/>
                    <a:pt x="5233" y="337"/>
                  </a:cubicBezTo>
                  <a:cubicBezTo>
                    <a:pt x="5301" y="233"/>
                    <a:pt x="5233" y="96"/>
                    <a:pt x="5132" y="28"/>
                  </a:cubicBezTo>
                  <a:cubicBezTo>
                    <a:pt x="5103" y="9"/>
                    <a:pt x="5071" y="0"/>
                    <a:pt x="5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4"/>
            <p:cNvSpPr/>
            <p:nvPr/>
          </p:nvSpPr>
          <p:spPr>
            <a:xfrm>
              <a:off x="1816477" y="1115261"/>
              <a:ext cx="94306" cy="153079"/>
            </a:xfrm>
            <a:custGeom>
              <a:avLst/>
              <a:gdLst/>
              <a:ahLst/>
              <a:cxnLst/>
              <a:rect l="l" t="t" r="r" b="b"/>
              <a:pathLst>
                <a:path w="2601" h="4222" extrusionOk="0">
                  <a:moveTo>
                    <a:pt x="1030" y="1"/>
                  </a:moveTo>
                  <a:cubicBezTo>
                    <a:pt x="891" y="1"/>
                    <a:pt x="750" y="28"/>
                    <a:pt x="616" y="84"/>
                  </a:cubicBezTo>
                  <a:cubicBezTo>
                    <a:pt x="239" y="254"/>
                    <a:pt x="1" y="700"/>
                    <a:pt x="34" y="1110"/>
                  </a:cubicBezTo>
                  <a:cubicBezTo>
                    <a:pt x="34" y="1211"/>
                    <a:pt x="170" y="1315"/>
                    <a:pt x="274" y="1315"/>
                  </a:cubicBezTo>
                  <a:cubicBezTo>
                    <a:pt x="411" y="1280"/>
                    <a:pt x="512" y="1179"/>
                    <a:pt x="480" y="1042"/>
                  </a:cubicBezTo>
                  <a:cubicBezTo>
                    <a:pt x="444" y="836"/>
                    <a:pt x="581" y="596"/>
                    <a:pt x="822" y="494"/>
                  </a:cubicBezTo>
                  <a:cubicBezTo>
                    <a:pt x="888" y="461"/>
                    <a:pt x="961" y="445"/>
                    <a:pt x="1035" y="445"/>
                  </a:cubicBezTo>
                  <a:cubicBezTo>
                    <a:pt x="1189" y="445"/>
                    <a:pt x="1345" y="514"/>
                    <a:pt x="1437" y="631"/>
                  </a:cubicBezTo>
                  <a:cubicBezTo>
                    <a:pt x="1574" y="801"/>
                    <a:pt x="1607" y="1075"/>
                    <a:pt x="1506" y="1280"/>
                  </a:cubicBezTo>
                  <a:cubicBezTo>
                    <a:pt x="1470" y="1315"/>
                    <a:pt x="1402" y="1384"/>
                    <a:pt x="1369" y="1452"/>
                  </a:cubicBezTo>
                  <a:cubicBezTo>
                    <a:pt x="1301" y="1521"/>
                    <a:pt x="1232" y="1589"/>
                    <a:pt x="1164" y="1690"/>
                  </a:cubicBezTo>
                  <a:cubicBezTo>
                    <a:pt x="1027" y="1931"/>
                    <a:pt x="1027" y="2273"/>
                    <a:pt x="1265" y="2479"/>
                  </a:cubicBezTo>
                  <a:cubicBezTo>
                    <a:pt x="1333" y="2547"/>
                    <a:pt x="1470" y="2580"/>
                    <a:pt x="1539" y="2580"/>
                  </a:cubicBezTo>
                  <a:lnTo>
                    <a:pt x="1574" y="2615"/>
                  </a:lnTo>
                  <a:cubicBezTo>
                    <a:pt x="1881" y="2684"/>
                    <a:pt x="2122" y="2957"/>
                    <a:pt x="2122" y="3196"/>
                  </a:cubicBezTo>
                  <a:cubicBezTo>
                    <a:pt x="2155" y="3332"/>
                    <a:pt x="2086" y="3505"/>
                    <a:pt x="1985" y="3606"/>
                  </a:cubicBezTo>
                  <a:cubicBezTo>
                    <a:pt x="1916" y="3710"/>
                    <a:pt x="1780" y="3743"/>
                    <a:pt x="1676" y="3743"/>
                  </a:cubicBezTo>
                  <a:cubicBezTo>
                    <a:pt x="1651" y="3749"/>
                    <a:pt x="1626" y="3752"/>
                    <a:pt x="1600" y="3752"/>
                  </a:cubicBezTo>
                  <a:cubicBezTo>
                    <a:pt x="1480" y="3752"/>
                    <a:pt x="1345" y="3686"/>
                    <a:pt x="1232" y="3573"/>
                  </a:cubicBezTo>
                  <a:cubicBezTo>
                    <a:pt x="1128" y="3469"/>
                    <a:pt x="1027" y="3300"/>
                    <a:pt x="959" y="3059"/>
                  </a:cubicBezTo>
                  <a:cubicBezTo>
                    <a:pt x="933" y="2986"/>
                    <a:pt x="855" y="2930"/>
                    <a:pt x="762" y="2930"/>
                  </a:cubicBezTo>
                  <a:cubicBezTo>
                    <a:pt x="726" y="2930"/>
                    <a:pt x="688" y="2938"/>
                    <a:pt x="649" y="2957"/>
                  </a:cubicBezTo>
                  <a:cubicBezTo>
                    <a:pt x="548" y="2990"/>
                    <a:pt x="480" y="3127"/>
                    <a:pt x="548" y="3231"/>
                  </a:cubicBezTo>
                  <a:cubicBezTo>
                    <a:pt x="649" y="3505"/>
                    <a:pt x="753" y="3743"/>
                    <a:pt x="923" y="3880"/>
                  </a:cubicBezTo>
                  <a:cubicBezTo>
                    <a:pt x="1128" y="4085"/>
                    <a:pt x="1402" y="4222"/>
                    <a:pt x="1676" y="4222"/>
                  </a:cubicBezTo>
                  <a:lnTo>
                    <a:pt x="1711" y="4222"/>
                  </a:lnTo>
                  <a:cubicBezTo>
                    <a:pt x="1949" y="4189"/>
                    <a:pt x="2155" y="4085"/>
                    <a:pt x="2327" y="3915"/>
                  </a:cubicBezTo>
                  <a:cubicBezTo>
                    <a:pt x="2497" y="3710"/>
                    <a:pt x="2601" y="3436"/>
                    <a:pt x="2565" y="3163"/>
                  </a:cubicBezTo>
                  <a:cubicBezTo>
                    <a:pt x="2565" y="2717"/>
                    <a:pt x="2190" y="2306"/>
                    <a:pt x="1711" y="2169"/>
                  </a:cubicBezTo>
                  <a:lnTo>
                    <a:pt x="1643" y="2169"/>
                  </a:lnTo>
                  <a:cubicBezTo>
                    <a:pt x="1607" y="2136"/>
                    <a:pt x="1539" y="2136"/>
                    <a:pt x="1539" y="2101"/>
                  </a:cubicBezTo>
                  <a:cubicBezTo>
                    <a:pt x="1506" y="2101"/>
                    <a:pt x="1506" y="2000"/>
                    <a:pt x="1574" y="1931"/>
                  </a:cubicBezTo>
                  <a:cubicBezTo>
                    <a:pt x="1607" y="1863"/>
                    <a:pt x="1643" y="1794"/>
                    <a:pt x="1711" y="1759"/>
                  </a:cubicBezTo>
                  <a:cubicBezTo>
                    <a:pt x="1744" y="1690"/>
                    <a:pt x="1812" y="1589"/>
                    <a:pt x="1881" y="1521"/>
                  </a:cubicBezTo>
                  <a:cubicBezTo>
                    <a:pt x="2086" y="1143"/>
                    <a:pt x="2053" y="664"/>
                    <a:pt x="1780" y="322"/>
                  </a:cubicBezTo>
                  <a:cubicBezTo>
                    <a:pt x="1595" y="115"/>
                    <a:pt x="1318"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4"/>
            <p:cNvSpPr/>
            <p:nvPr/>
          </p:nvSpPr>
          <p:spPr>
            <a:xfrm>
              <a:off x="2403132" y="1096987"/>
              <a:ext cx="86873" cy="162724"/>
            </a:xfrm>
            <a:custGeom>
              <a:avLst/>
              <a:gdLst/>
              <a:ahLst/>
              <a:cxnLst/>
              <a:rect l="l" t="t" r="r" b="b"/>
              <a:pathLst>
                <a:path w="2396" h="4488" extrusionOk="0">
                  <a:moveTo>
                    <a:pt x="1345" y="0"/>
                  </a:moveTo>
                  <a:cubicBezTo>
                    <a:pt x="1033" y="0"/>
                    <a:pt x="722" y="104"/>
                    <a:pt x="479" y="314"/>
                  </a:cubicBezTo>
                  <a:cubicBezTo>
                    <a:pt x="173" y="588"/>
                    <a:pt x="1" y="1100"/>
                    <a:pt x="206" y="1510"/>
                  </a:cubicBezTo>
                  <a:cubicBezTo>
                    <a:pt x="343" y="1751"/>
                    <a:pt x="616" y="1888"/>
                    <a:pt x="822" y="1989"/>
                  </a:cubicBezTo>
                  <a:lnTo>
                    <a:pt x="926" y="2025"/>
                  </a:lnTo>
                  <a:cubicBezTo>
                    <a:pt x="1062" y="2093"/>
                    <a:pt x="1232" y="2161"/>
                    <a:pt x="1336" y="2263"/>
                  </a:cubicBezTo>
                  <a:cubicBezTo>
                    <a:pt x="1405" y="2331"/>
                    <a:pt x="1473" y="2468"/>
                    <a:pt x="1437" y="2572"/>
                  </a:cubicBezTo>
                  <a:cubicBezTo>
                    <a:pt x="1405" y="2640"/>
                    <a:pt x="1301" y="2673"/>
                    <a:pt x="1131" y="2742"/>
                  </a:cubicBezTo>
                  <a:cubicBezTo>
                    <a:pt x="994" y="2777"/>
                    <a:pt x="890" y="2846"/>
                    <a:pt x="789" y="2914"/>
                  </a:cubicBezTo>
                  <a:cubicBezTo>
                    <a:pt x="447" y="3119"/>
                    <a:pt x="310" y="3598"/>
                    <a:pt x="447" y="3973"/>
                  </a:cubicBezTo>
                  <a:cubicBezTo>
                    <a:pt x="583" y="4282"/>
                    <a:pt x="926" y="4488"/>
                    <a:pt x="1268" y="4488"/>
                  </a:cubicBezTo>
                  <a:lnTo>
                    <a:pt x="1405" y="4488"/>
                  </a:lnTo>
                  <a:cubicBezTo>
                    <a:pt x="1815" y="4419"/>
                    <a:pt x="2122" y="4042"/>
                    <a:pt x="2122" y="3631"/>
                  </a:cubicBezTo>
                  <a:cubicBezTo>
                    <a:pt x="2122" y="3530"/>
                    <a:pt x="2020" y="3426"/>
                    <a:pt x="1883" y="3426"/>
                  </a:cubicBezTo>
                  <a:cubicBezTo>
                    <a:pt x="1779" y="3426"/>
                    <a:pt x="1678" y="3530"/>
                    <a:pt x="1678" y="3631"/>
                  </a:cubicBezTo>
                  <a:cubicBezTo>
                    <a:pt x="1678" y="3836"/>
                    <a:pt x="1506" y="4009"/>
                    <a:pt x="1336" y="4042"/>
                  </a:cubicBezTo>
                  <a:cubicBezTo>
                    <a:pt x="1309" y="4046"/>
                    <a:pt x="1282" y="4049"/>
                    <a:pt x="1255" y="4049"/>
                  </a:cubicBezTo>
                  <a:cubicBezTo>
                    <a:pt x="1079" y="4049"/>
                    <a:pt x="917" y="3951"/>
                    <a:pt x="857" y="3804"/>
                  </a:cubicBezTo>
                  <a:cubicBezTo>
                    <a:pt x="789" y="3631"/>
                    <a:pt x="857" y="3393"/>
                    <a:pt x="1027" y="3289"/>
                  </a:cubicBezTo>
                  <a:cubicBezTo>
                    <a:pt x="1095" y="3256"/>
                    <a:pt x="1164" y="3221"/>
                    <a:pt x="1268" y="3188"/>
                  </a:cubicBezTo>
                  <a:cubicBezTo>
                    <a:pt x="1473" y="3119"/>
                    <a:pt x="1711" y="3015"/>
                    <a:pt x="1848" y="2777"/>
                  </a:cubicBezTo>
                  <a:cubicBezTo>
                    <a:pt x="1985" y="2468"/>
                    <a:pt x="1848" y="2126"/>
                    <a:pt x="1643" y="1921"/>
                  </a:cubicBezTo>
                  <a:cubicBezTo>
                    <a:pt x="1473" y="1784"/>
                    <a:pt x="1268" y="1683"/>
                    <a:pt x="1095" y="1614"/>
                  </a:cubicBezTo>
                  <a:lnTo>
                    <a:pt x="994" y="1579"/>
                  </a:lnTo>
                  <a:cubicBezTo>
                    <a:pt x="857" y="1510"/>
                    <a:pt x="685" y="1409"/>
                    <a:pt x="616" y="1272"/>
                  </a:cubicBezTo>
                  <a:cubicBezTo>
                    <a:pt x="515" y="1100"/>
                    <a:pt x="616" y="826"/>
                    <a:pt x="789" y="656"/>
                  </a:cubicBezTo>
                  <a:cubicBezTo>
                    <a:pt x="938" y="523"/>
                    <a:pt x="1152" y="455"/>
                    <a:pt x="1368" y="455"/>
                  </a:cubicBezTo>
                  <a:cubicBezTo>
                    <a:pt x="1596" y="455"/>
                    <a:pt x="1827" y="531"/>
                    <a:pt x="1985" y="689"/>
                  </a:cubicBezTo>
                  <a:cubicBezTo>
                    <a:pt x="2022" y="747"/>
                    <a:pt x="2081" y="772"/>
                    <a:pt x="2144" y="772"/>
                  </a:cubicBezTo>
                  <a:cubicBezTo>
                    <a:pt x="2194" y="772"/>
                    <a:pt x="2247" y="755"/>
                    <a:pt x="2294" y="725"/>
                  </a:cubicBezTo>
                  <a:cubicBezTo>
                    <a:pt x="2395" y="621"/>
                    <a:pt x="2395" y="484"/>
                    <a:pt x="2294" y="383"/>
                  </a:cubicBezTo>
                  <a:cubicBezTo>
                    <a:pt x="2041" y="130"/>
                    <a:pt x="1693" y="0"/>
                    <a:pt x="1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777;p132">
            <a:extLst>
              <a:ext uri="{FF2B5EF4-FFF2-40B4-BE49-F238E27FC236}">
                <a16:creationId xmlns:a16="http://schemas.microsoft.com/office/drawing/2014/main" id="{3DB13985-3E95-98D6-92AD-17F57EEEA53C}"/>
              </a:ext>
            </a:extLst>
          </p:cNvPr>
          <p:cNvSpPr txBox="1">
            <a:spLocks/>
          </p:cNvSpPr>
          <p:nvPr/>
        </p:nvSpPr>
        <p:spPr>
          <a:xfrm>
            <a:off x="3296495" y="957318"/>
            <a:ext cx="991800" cy="979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dirty="0">
                <a:solidFill>
                  <a:schemeClr val="bg2"/>
                </a:solidFill>
                <a:latin typeface="Barlow Semi Condensed" panose="00000506000000000000" pitchFamily="50" charset="0"/>
              </a:rPr>
              <a:t>05</a:t>
            </a: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63"/>
                                        </p:tgtEl>
                                        <p:attrNameLst>
                                          <p:attrName>style.visibility</p:attrName>
                                        </p:attrNameLst>
                                      </p:cBhvr>
                                      <p:to>
                                        <p:strVal val="visible"/>
                                      </p:to>
                                    </p:set>
                                    <p:anim calcmode="lin" valueType="num">
                                      <p:cBhvr additive="base">
                                        <p:cTn id="7" dur="1000"/>
                                        <p:tgtEl>
                                          <p:spTgt spid="286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862"/>
                                        </p:tgtEl>
                                        <p:attrNameLst>
                                          <p:attrName>style.visibility</p:attrName>
                                        </p:attrNameLst>
                                      </p:cBhvr>
                                      <p:to>
                                        <p:strVal val="visible"/>
                                      </p:to>
                                    </p:set>
                                    <p:anim calcmode="lin" valueType="num">
                                      <p:cBhvr additive="base">
                                        <p:cTn id="10" dur="1000"/>
                                        <p:tgtEl>
                                          <p:spTgt spid="28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823"/>
        <p:cNvGrpSpPr/>
        <p:nvPr/>
      </p:nvGrpSpPr>
      <p:grpSpPr>
        <a:xfrm>
          <a:off x="0" y="0"/>
          <a:ext cx="0" cy="0"/>
          <a:chOff x="0" y="0"/>
          <a:chExt cx="0" cy="0"/>
        </a:xfrm>
      </p:grpSpPr>
      <p:sp>
        <p:nvSpPr>
          <p:cNvPr id="3824" name="Google Shape;3824;p155"/>
          <p:cNvSpPr txBox="1">
            <a:spLocks noGrp="1"/>
          </p:cNvSpPr>
          <p:nvPr>
            <p:ph type="title"/>
          </p:nvPr>
        </p:nvSpPr>
        <p:spPr>
          <a:xfrm>
            <a:off x="1519000" y="1876425"/>
            <a:ext cx="2871300" cy="460800"/>
          </a:xfrm>
          <a:prstGeom prst="rect">
            <a:avLst/>
          </a:prstGeom>
        </p:spPr>
        <p:txBody>
          <a:bodyPr spcFirstLastPara="1" wrap="square" lIns="0" tIns="0" rIns="72000" bIns="0" anchor="b" anchorCtr="0">
            <a:noAutofit/>
          </a:bodyPr>
          <a:lstStyle/>
          <a:p>
            <a:pPr marL="0" lvl="0" indent="0" algn="r" rtl="0">
              <a:spcBef>
                <a:spcPts val="0"/>
              </a:spcBef>
              <a:spcAft>
                <a:spcPts val="0"/>
              </a:spcAft>
              <a:buNone/>
            </a:pPr>
            <a:r>
              <a:rPr lang="en" dirty="0"/>
              <a:t>MOBILE APP</a:t>
            </a:r>
            <a:endParaRPr dirty="0"/>
          </a:p>
        </p:txBody>
      </p:sp>
      <p:sp>
        <p:nvSpPr>
          <p:cNvPr id="3825" name="Google Shape;3825;p155"/>
          <p:cNvSpPr/>
          <p:nvPr/>
        </p:nvSpPr>
        <p:spPr>
          <a:xfrm>
            <a:off x="5148526" y="1037864"/>
            <a:ext cx="1526071" cy="3043073"/>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26" name="Google Shape;3826;p155"/>
          <p:cNvSpPr txBox="1">
            <a:spLocks noGrp="1"/>
          </p:cNvSpPr>
          <p:nvPr>
            <p:ph type="subTitle" idx="1"/>
          </p:nvPr>
        </p:nvSpPr>
        <p:spPr>
          <a:xfrm>
            <a:off x="1429900" y="2400299"/>
            <a:ext cx="2960400" cy="1680637"/>
          </a:xfrm>
          <a:prstGeom prst="rect">
            <a:avLst/>
          </a:prstGeom>
        </p:spPr>
        <p:txBody>
          <a:bodyPr spcFirstLastPara="1" wrap="square" lIns="91425" tIns="0" rIns="91425" bIns="0" anchor="t" anchorCtr="0">
            <a:noAutofit/>
          </a:bodyPr>
          <a:lstStyle/>
          <a:p>
            <a:pPr marL="0" lvl="0" indent="0" algn="l" rtl="0">
              <a:spcBef>
                <a:spcPts val="0"/>
              </a:spcBef>
              <a:spcAft>
                <a:spcPts val="1600"/>
              </a:spcAft>
              <a:buNone/>
            </a:pPr>
            <a:r>
              <a:rPr lang="en-US" sz="1600" dirty="0"/>
              <a:t>An application to diagnose brain tumors in union with artificial intelligence and this application development by flutter </a:t>
            </a:r>
            <a:endParaRPr dirty="0"/>
          </a:p>
        </p:txBody>
      </p:sp>
      <p:pic>
        <p:nvPicPr>
          <p:cNvPr id="3" name="صورة 2">
            <a:extLst>
              <a:ext uri="{FF2B5EF4-FFF2-40B4-BE49-F238E27FC236}">
                <a16:creationId xmlns:a16="http://schemas.microsoft.com/office/drawing/2014/main" id="{8E39CD61-4127-34D4-60EB-1E0BF045306D}"/>
              </a:ext>
            </a:extLst>
          </p:cNvPr>
          <p:cNvPicPr>
            <a:picLocks noChangeAspect="1"/>
          </p:cNvPicPr>
          <p:nvPr/>
        </p:nvPicPr>
        <p:blipFill>
          <a:blip r:embed="rId3"/>
          <a:stretch>
            <a:fillRect/>
          </a:stretch>
        </p:blipFill>
        <p:spPr>
          <a:xfrm>
            <a:off x="5212080" y="1303020"/>
            <a:ext cx="1402079" cy="25146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825"/>
                                        </p:tgtEl>
                                        <p:attrNameLst>
                                          <p:attrName>style.visibility</p:attrName>
                                        </p:attrNameLst>
                                      </p:cBhvr>
                                      <p:to>
                                        <p:strVal val="visible"/>
                                      </p:to>
                                    </p:set>
                                    <p:anim calcmode="lin" valueType="num">
                                      <p:cBhvr>
                                        <p:cTn id="7" dur="1000" fill="hold"/>
                                        <p:tgtEl>
                                          <p:spTgt spid="3825"/>
                                        </p:tgtEl>
                                        <p:attrNameLst>
                                          <p:attrName>ppt_w</p:attrName>
                                        </p:attrNameLst>
                                      </p:cBhvr>
                                      <p:tavLst>
                                        <p:tav tm="0">
                                          <p:val>
                                            <p:fltVal val="0"/>
                                          </p:val>
                                        </p:tav>
                                        <p:tav tm="100000">
                                          <p:val>
                                            <p:strVal val="#ppt_w"/>
                                          </p:val>
                                        </p:tav>
                                      </p:tavLst>
                                    </p:anim>
                                    <p:anim calcmode="lin" valueType="num">
                                      <p:cBhvr>
                                        <p:cTn id="8" dur="1000" fill="hold"/>
                                        <p:tgtEl>
                                          <p:spTgt spid="3825"/>
                                        </p:tgtEl>
                                        <p:attrNameLst>
                                          <p:attrName>ppt_h</p:attrName>
                                        </p:attrNameLst>
                                      </p:cBhvr>
                                      <p:tavLst>
                                        <p:tav tm="0">
                                          <p:val>
                                            <p:fltVal val="0"/>
                                          </p:val>
                                        </p:tav>
                                        <p:tav tm="100000">
                                          <p:val>
                                            <p:strVal val="#ppt_h"/>
                                          </p:val>
                                        </p:tav>
                                      </p:tavLst>
                                    </p:anim>
                                    <p:anim calcmode="lin" valueType="num">
                                      <p:cBhvr>
                                        <p:cTn id="9" dur="1000" fill="hold"/>
                                        <p:tgtEl>
                                          <p:spTgt spid="3825"/>
                                        </p:tgtEl>
                                        <p:attrNameLst>
                                          <p:attrName>style.rotation</p:attrName>
                                        </p:attrNameLst>
                                      </p:cBhvr>
                                      <p:tavLst>
                                        <p:tav tm="0">
                                          <p:val>
                                            <p:fltVal val="90"/>
                                          </p:val>
                                        </p:tav>
                                        <p:tav tm="100000">
                                          <p:val>
                                            <p:fltVal val="0"/>
                                          </p:val>
                                        </p:tav>
                                      </p:tavLst>
                                    </p:anim>
                                    <p:animEffect transition="in" filter="fade">
                                      <p:cBhvr>
                                        <p:cTn id="10" dur="1000"/>
                                        <p:tgtEl>
                                          <p:spTgt spid="3825"/>
                                        </p:tgtEl>
                                      </p:cBhvr>
                                    </p:animEffec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3824"/>
                                        </p:tgtEl>
                                        <p:attrNameLst>
                                          <p:attrName>style.visibility</p:attrName>
                                        </p:attrNameLst>
                                      </p:cBhvr>
                                      <p:to>
                                        <p:strVal val="visible"/>
                                      </p:to>
                                    </p:set>
                                    <p:anim calcmode="lin" valueType="num">
                                      <p:cBhvr additive="base">
                                        <p:cTn id="14" dur="500" fill="hold"/>
                                        <p:tgtEl>
                                          <p:spTgt spid="3824"/>
                                        </p:tgtEl>
                                        <p:attrNameLst>
                                          <p:attrName>ppt_x</p:attrName>
                                        </p:attrNameLst>
                                      </p:cBhvr>
                                      <p:tavLst>
                                        <p:tav tm="0">
                                          <p:val>
                                            <p:strVal val="0-#ppt_w/2"/>
                                          </p:val>
                                        </p:tav>
                                        <p:tav tm="100000">
                                          <p:val>
                                            <p:strVal val="#ppt_x"/>
                                          </p:val>
                                        </p:tav>
                                      </p:tavLst>
                                    </p:anim>
                                    <p:anim calcmode="lin" valueType="num">
                                      <p:cBhvr additive="base">
                                        <p:cTn id="15" dur="500" fill="hold"/>
                                        <p:tgtEl>
                                          <p:spTgt spid="3824"/>
                                        </p:tgtEl>
                                        <p:attrNameLst>
                                          <p:attrName>ppt_y</p:attrName>
                                        </p:attrNameLst>
                                      </p:cBhvr>
                                      <p:tavLst>
                                        <p:tav tm="0">
                                          <p:val>
                                            <p:strVal val="#ppt_y"/>
                                          </p:val>
                                        </p:tav>
                                        <p:tav tm="100000">
                                          <p:val>
                                            <p:strVal val="#ppt_y"/>
                                          </p:val>
                                        </p:tav>
                                      </p:tavLst>
                                    </p:anim>
                                  </p:childTnLst>
                                </p:cTn>
                              </p:par>
                              <p:par>
                                <p:cTn id="16" presetID="16" presetClass="entr" presetSubtype="21"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3826">
                                            <p:txEl>
                                              <p:pRg st="0" end="0"/>
                                            </p:txEl>
                                          </p:spTgt>
                                        </p:tgtEl>
                                        <p:attrNameLst>
                                          <p:attrName>style.visibility</p:attrName>
                                        </p:attrNameLst>
                                      </p:cBhvr>
                                      <p:to>
                                        <p:strVal val="visible"/>
                                      </p:to>
                                    </p:set>
                                    <p:anim calcmode="lin" valueType="num">
                                      <p:cBhvr additive="base">
                                        <p:cTn id="22" dur="500" fill="hold"/>
                                        <p:tgtEl>
                                          <p:spTgt spid="3826">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8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4" grpId="0"/>
      <p:bldP spid="3825" grpId="0" animBg="1"/>
      <p:bldP spid="382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09"/>
        <p:cNvGrpSpPr/>
        <p:nvPr/>
      </p:nvGrpSpPr>
      <p:grpSpPr>
        <a:xfrm>
          <a:off x="0" y="0"/>
          <a:ext cx="0" cy="0"/>
          <a:chOff x="0" y="0"/>
          <a:chExt cx="0" cy="0"/>
        </a:xfrm>
      </p:grpSpPr>
      <p:sp>
        <p:nvSpPr>
          <p:cNvPr id="5" name="مربع نص 4">
            <a:extLst>
              <a:ext uri="{FF2B5EF4-FFF2-40B4-BE49-F238E27FC236}">
                <a16:creationId xmlns:a16="http://schemas.microsoft.com/office/drawing/2014/main" id="{7F1632EE-6092-2E5E-7D6A-5B8450F83FEC}"/>
              </a:ext>
            </a:extLst>
          </p:cNvPr>
          <p:cNvSpPr txBox="1"/>
          <p:nvPr/>
        </p:nvSpPr>
        <p:spPr>
          <a:xfrm>
            <a:off x="112394" y="1317099"/>
            <a:ext cx="8963026" cy="2862322"/>
          </a:xfrm>
          <a:prstGeom prst="rect">
            <a:avLst/>
          </a:prstGeom>
          <a:noFill/>
        </p:spPr>
        <p:txBody>
          <a:bodyPr wrap="square">
            <a:spAutoFit/>
          </a:bodyPr>
          <a:lstStyle/>
          <a:p>
            <a:pPr marL="285750" indent="-285750">
              <a:buClr>
                <a:schemeClr val="tx2"/>
              </a:buClr>
              <a:buSzPct val="116000"/>
              <a:buFont typeface="Arial" panose="020B0604020202020204" pitchFamily="34" charset="0"/>
              <a:buChar char="•"/>
            </a:pPr>
            <a:r>
              <a:rPr lang="en-US" sz="1800" dirty="0">
                <a:solidFill>
                  <a:schemeClr val="tx1"/>
                </a:solidFill>
              </a:rPr>
              <a:t>In the beginning, we used firebase to create an account, log in with an email and password, and save user data</a:t>
            </a:r>
          </a:p>
          <a:p>
            <a:pPr marL="285750" indent="-285750">
              <a:buClr>
                <a:schemeClr val="tx2"/>
              </a:buClr>
              <a:buSzPct val="116000"/>
              <a:buFont typeface="Arial" panose="020B0604020202020204" pitchFamily="34" charset="0"/>
              <a:buChar char="•"/>
            </a:pPr>
            <a:r>
              <a:rPr lang="en-US" sz="1800" dirty="0">
                <a:solidFill>
                  <a:schemeClr val="tx1"/>
                </a:solidFill>
              </a:rPr>
              <a:t>Then connect the application to the model using the flask method to diagnose the tumor by raising the MRI scan</a:t>
            </a:r>
          </a:p>
          <a:p>
            <a:pPr marL="285750" indent="-285750">
              <a:buClr>
                <a:schemeClr val="tx2"/>
              </a:buClr>
              <a:buSzPct val="116000"/>
              <a:buFont typeface="Arial" panose="020B0604020202020204" pitchFamily="34" charset="0"/>
              <a:buChar char="•"/>
            </a:pPr>
            <a:r>
              <a:rPr lang="en-US" sz="1800" dirty="0">
                <a:solidFill>
                  <a:schemeClr val="tx1"/>
                </a:solidFill>
              </a:rPr>
              <a:t>Then show the result of the tumor as a type and determine its location</a:t>
            </a:r>
            <a:endParaRPr lang="ar-EG" sz="1800" dirty="0">
              <a:solidFill>
                <a:schemeClr val="tx1"/>
              </a:solidFill>
            </a:endParaRPr>
          </a:p>
          <a:p>
            <a:pPr marL="0" indent="0">
              <a:buNone/>
            </a:pPr>
            <a:r>
              <a:rPr lang="en-US" sz="1800" dirty="0">
                <a:solidFill>
                  <a:schemeClr val="tx1"/>
                </a:solidFill>
                <a:sym typeface="Wingdings" panose="05000000000000000000" pitchFamily="2" charset="2"/>
              </a:rPr>
              <a:t></a:t>
            </a:r>
            <a:r>
              <a:rPr lang="en-US" sz="1800" dirty="0">
                <a:solidFill>
                  <a:schemeClr val="tx1"/>
                </a:solidFill>
              </a:rPr>
              <a:t>Each patient has his own file containing all his MRI, the date of upload and the MRI results</a:t>
            </a:r>
          </a:p>
          <a:p>
            <a:pPr marL="285750" indent="-285750">
              <a:buClr>
                <a:schemeClr val="tx2"/>
              </a:buClr>
              <a:buSzPct val="116000"/>
              <a:buFont typeface="Arial" panose="020B0604020202020204" pitchFamily="34" charset="0"/>
              <a:buChar char="•"/>
            </a:pPr>
            <a:endParaRPr lang="ar-EG" sz="1800" dirty="0">
              <a:solidFill>
                <a:schemeClr val="tx1"/>
              </a:solidFill>
            </a:endParaRPr>
          </a:p>
          <a:p>
            <a:pPr marL="285750" indent="-285750">
              <a:buClr>
                <a:schemeClr val="tx2"/>
              </a:buClr>
              <a:buSzPct val="116000"/>
              <a:buFont typeface="Arial" panose="020B0604020202020204" pitchFamily="34" charset="0"/>
              <a:buChar char="•"/>
            </a:pPr>
            <a:endParaRPr lang="ar-EG" sz="1800" dirty="0">
              <a:solidFill>
                <a:schemeClr val="tx1"/>
              </a:solidFill>
            </a:endParaRPr>
          </a:p>
          <a:p>
            <a:pPr marL="0" indent="0">
              <a:buNone/>
            </a:pPr>
            <a:endParaRPr lang="en-US" sz="1800" dirty="0">
              <a:solidFill>
                <a:schemeClr val="tx1"/>
              </a:solidFill>
            </a:endParaRPr>
          </a:p>
        </p:txBody>
      </p:sp>
    </p:spTree>
    <p:extLst>
      <p:ext uri="{BB962C8B-B14F-4D97-AF65-F5344CB8AC3E}">
        <p14:creationId xmlns:p14="http://schemas.microsoft.com/office/powerpoint/2010/main" val="111768856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09"/>
        <p:cNvGrpSpPr/>
        <p:nvPr/>
      </p:nvGrpSpPr>
      <p:grpSpPr>
        <a:xfrm>
          <a:off x="0" y="0"/>
          <a:ext cx="0" cy="0"/>
          <a:chOff x="0" y="0"/>
          <a:chExt cx="0" cy="0"/>
        </a:xfrm>
      </p:grpSpPr>
      <p:sp>
        <p:nvSpPr>
          <p:cNvPr id="2" name="Google Shape;3825;p155">
            <a:extLst>
              <a:ext uri="{FF2B5EF4-FFF2-40B4-BE49-F238E27FC236}">
                <a16:creationId xmlns:a16="http://schemas.microsoft.com/office/drawing/2014/main" id="{34E98B1C-4BA0-81CB-32AA-FFDEF679CD90}"/>
              </a:ext>
            </a:extLst>
          </p:cNvPr>
          <p:cNvSpPr/>
          <p:nvPr/>
        </p:nvSpPr>
        <p:spPr>
          <a:xfrm>
            <a:off x="6416654" y="812232"/>
            <a:ext cx="1526071" cy="3043073"/>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8" name="Content Placeholder 12" descr="Graphical user interface, application&#10;&#10;Description automatically generated">
            <a:extLst>
              <a:ext uri="{FF2B5EF4-FFF2-40B4-BE49-F238E27FC236}">
                <a16:creationId xmlns:a16="http://schemas.microsoft.com/office/drawing/2014/main" id="{0AEE7082-28DD-16BA-4EEB-8A7B30BE1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689" y="1075095"/>
            <a:ext cx="1404000" cy="2517346"/>
          </a:xfrm>
          <a:prstGeom prst="rect">
            <a:avLst/>
          </a:prstGeom>
        </p:spPr>
      </p:pic>
      <p:pic>
        <p:nvPicPr>
          <p:cNvPr id="9" name="Picture 15" descr="Graphical user interface, application&#10;&#10;Description automatically generated">
            <a:extLst>
              <a:ext uri="{FF2B5EF4-FFF2-40B4-BE49-F238E27FC236}">
                <a16:creationId xmlns:a16="http://schemas.microsoft.com/office/drawing/2014/main" id="{4D61616A-002A-F36C-886B-8256EB3137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0662" y="1719931"/>
            <a:ext cx="1436889" cy="2516400"/>
          </a:xfrm>
          <a:prstGeom prst="rect">
            <a:avLst/>
          </a:prstGeom>
        </p:spPr>
      </p:pic>
      <p:cxnSp>
        <p:nvCxnSpPr>
          <p:cNvPr id="11" name="رابط كسهم مستقيم 10">
            <a:extLst>
              <a:ext uri="{FF2B5EF4-FFF2-40B4-BE49-F238E27FC236}">
                <a16:creationId xmlns:a16="http://schemas.microsoft.com/office/drawing/2014/main" id="{4519E000-DCC0-35C4-C1A0-D8860C3530B9}"/>
              </a:ext>
            </a:extLst>
          </p:cNvPr>
          <p:cNvCxnSpPr>
            <a:endCxn id="9" idx="3"/>
          </p:cNvCxnSpPr>
          <p:nvPr/>
        </p:nvCxnSpPr>
        <p:spPr>
          <a:xfrm flipH="1">
            <a:off x="5677551" y="2880360"/>
            <a:ext cx="1020429" cy="9777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مربع نص 12">
            <a:extLst>
              <a:ext uri="{FF2B5EF4-FFF2-40B4-BE49-F238E27FC236}">
                <a16:creationId xmlns:a16="http://schemas.microsoft.com/office/drawing/2014/main" id="{9A5EAC5F-35C4-248B-6E75-DB3CA49B28AC}"/>
              </a:ext>
            </a:extLst>
          </p:cNvPr>
          <p:cNvSpPr txBox="1"/>
          <p:nvPr/>
        </p:nvSpPr>
        <p:spPr>
          <a:xfrm>
            <a:off x="904875" y="654143"/>
            <a:ext cx="3476625" cy="1077218"/>
          </a:xfrm>
          <a:prstGeom prst="rect">
            <a:avLst/>
          </a:prstGeom>
          <a:noFill/>
        </p:spPr>
        <p:txBody>
          <a:bodyPr wrap="square">
            <a:spAutoFit/>
          </a:bodyPr>
          <a:lstStyle/>
          <a:p>
            <a:r>
              <a:rPr lang="en-US" sz="1600" dirty="0">
                <a:solidFill>
                  <a:schemeClr val="tx1"/>
                </a:solidFill>
                <a:latin typeface="Inter"/>
              </a:rPr>
              <a:t>The user logs in with the email and password if he has an account, and if he does not have an account, he goes to the registration page</a:t>
            </a:r>
            <a:endParaRPr lang="ar-EG" sz="1600" dirty="0">
              <a:solidFill>
                <a:schemeClr val="tx1"/>
              </a:solidFill>
              <a:latin typeface="Inter"/>
            </a:endParaRPr>
          </a:p>
        </p:txBody>
      </p:sp>
      <p:sp>
        <p:nvSpPr>
          <p:cNvPr id="15" name="مربع نص 14">
            <a:extLst>
              <a:ext uri="{FF2B5EF4-FFF2-40B4-BE49-F238E27FC236}">
                <a16:creationId xmlns:a16="http://schemas.microsoft.com/office/drawing/2014/main" id="{563382CD-4D9F-E183-8B38-12D4BA75B01C}"/>
              </a:ext>
            </a:extLst>
          </p:cNvPr>
          <p:cNvSpPr txBox="1"/>
          <p:nvPr/>
        </p:nvSpPr>
        <p:spPr>
          <a:xfrm>
            <a:off x="904875" y="2880360"/>
            <a:ext cx="2821305" cy="338554"/>
          </a:xfrm>
          <a:prstGeom prst="rect">
            <a:avLst/>
          </a:prstGeom>
          <a:noFill/>
        </p:spPr>
        <p:txBody>
          <a:bodyPr wrap="square">
            <a:spAutoFit/>
          </a:bodyPr>
          <a:lstStyle/>
          <a:p>
            <a:r>
              <a:rPr lang="en-US" sz="1600" dirty="0">
                <a:latin typeface="Inter"/>
              </a:rPr>
              <a:t>If the user entered wrong</a:t>
            </a:r>
            <a:r>
              <a:rPr lang="ar-EG" sz="1600" dirty="0">
                <a:latin typeface="Inter"/>
              </a:rPr>
              <a:t> </a:t>
            </a:r>
            <a:r>
              <a:rPr lang="en-US" sz="1600" dirty="0">
                <a:latin typeface="Inter"/>
              </a:rPr>
              <a:t>data</a:t>
            </a:r>
          </a:p>
        </p:txBody>
      </p:sp>
    </p:spTree>
    <p:extLst>
      <p:ext uri="{BB962C8B-B14F-4D97-AF65-F5344CB8AC3E}">
        <p14:creationId xmlns:p14="http://schemas.microsoft.com/office/powerpoint/2010/main" val="41306557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0-#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1" presetClass="entr" presetSubtype="1"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heel(1)">
                                      <p:cBhvr>
                                        <p:cTn id="19" dur="2000"/>
                                        <p:tgtEl>
                                          <p:spTgt spid="9"/>
                                        </p:tgtEl>
                                      </p:cBhvr>
                                    </p:animEffect>
                                  </p:childTnLst>
                                </p:cTn>
                              </p:par>
                              <p:par>
                                <p:cTn id="20" presetID="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par>
                                <p:cTn id="24" presetID="31"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1000" fill="hold"/>
                                        <p:tgtEl>
                                          <p:spTgt spid="11"/>
                                        </p:tgtEl>
                                        <p:attrNameLst>
                                          <p:attrName>ppt_w</p:attrName>
                                        </p:attrNameLst>
                                      </p:cBhvr>
                                      <p:tavLst>
                                        <p:tav tm="0">
                                          <p:val>
                                            <p:fltVal val="0"/>
                                          </p:val>
                                        </p:tav>
                                        <p:tav tm="100000">
                                          <p:val>
                                            <p:strVal val="#ppt_w"/>
                                          </p:val>
                                        </p:tav>
                                      </p:tavLst>
                                    </p:anim>
                                    <p:anim calcmode="lin" valueType="num">
                                      <p:cBhvr>
                                        <p:cTn id="27" dur="1000" fill="hold"/>
                                        <p:tgtEl>
                                          <p:spTgt spid="11"/>
                                        </p:tgtEl>
                                        <p:attrNameLst>
                                          <p:attrName>ppt_h</p:attrName>
                                        </p:attrNameLst>
                                      </p:cBhvr>
                                      <p:tavLst>
                                        <p:tav tm="0">
                                          <p:val>
                                            <p:fltVal val="0"/>
                                          </p:val>
                                        </p:tav>
                                        <p:tav tm="100000">
                                          <p:val>
                                            <p:strVal val="#ppt_h"/>
                                          </p:val>
                                        </p:tav>
                                      </p:tavLst>
                                    </p:anim>
                                    <p:anim calcmode="lin" valueType="num">
                                      <p:cBhvr>
                                        <p:cTn id="28" dur="1000" fill="hold"/>
                                        <p:tgtEl>
                                          <p:spTgt spid="11"/>
                                        </p:tgtEl>
                                        <p:attrNameLst>
                                          <p:attrName>style.rotation</p:attrName>
                                        </p:attrNameLst>
                                      </p:cBhvr>
                                      <p:tavLst>
                                        <p:tav tm="0">
                                          <p:val>
                                            <p:fltVal val="90"/>
                                          </p:val>
                                        </p:tav>
                                        <p:tav tm="100000">
                                          <p:val>
                                            <p:fltVal val="0"/>
                                          </p:val>
                                        </p:tav>
                                      </p:tavLst>
                                    </p:anim>
                                    <p:animEffect transition="in" filter="fade">
                                      <p:cBhvr>
                                        <p:cTn id="2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09"/>
        <p:cNvGrpSpPr/>
        <p:nvPr/>
      </p:nvGrpSpPr>
      <p:grpSpPr>
        <a:xfrm>
          <a:off x="0" y="0"/>
          <a:ext cx="0" cy="0"/>
          <a:chOff x="0" y="0"/>
          <a:chExt cx="0" cy="0"/>
        </a:xfrm>
      </p:grpSpPr>
      <p:sp>
        <p:nvSpPr>
          <p:cNvPr id="2" name="Google Shape;3825;p155">
            <a:extLst>
              <a:ext uri="{FF2B5EF4-FFF2-40B4-BE49-F238E27FC236}">
                <a16:creationId xmlns:a16="http://schemas.microsoft.com/office/drawing/2014/main" id="{34E98B1C-4BA0-81CB-32AA-FFDEF679CD90}"/>
              </a:ext>
            </a:extLst>
          </p:cNvPr>
          <p:cNvSpPr/>
          <p:nvPr/>
        </p:nvSpPr>
        <p:spPr>
          <a:xfrm>
            <a:off x="6416654" y="812232"/>
            <a:ext cx="1526071" cy="3043073"/>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 name="مربع نص 12">
            <a:extLst>
              <a:ext uri="{FF2B5EF4-FFF2-40B4-BE49-F238E27FC236}">
                <a16:creationId xmlns:a16="http://schemas.microsoft.com/office/drawing/2014/main" id="{9A5EAC5F-35C4-248B-6E75-DB3CA49B28AC}"/>
              </a:ext>
            </a:extLst>
          </p:cNvPr>
          <p:cNvSpPr txBox="1"/>
          <p:nvPr/>
        </p:nvSpPr>
        <p:spPr>
          <a:xfrm>
            <a:off x="904875" y="654143"/>
            <a:ext cx="3476625" cy="1077218"/>
          </a:xfrm>
          <a:prstGeom prst="rect">
            <a:avLst/>
          </a:prstGeom>
          <a:noFill/>
        </p:spPr>
        <p:txBody>
          <a:bodyPr wrap="square">
            <a:spAutoFit/>
          </a:bodyPr>
          <a:lstStyle/>
          <a:p>
            <a:r>
              <a:rPr lang="en-US" sz="1600" dirty="0">
                <a:solidFill>
                  <a:schemeClr val="tx1"/>
                </a:solidFill>
                <a:latin typeface="Inter"/>
              </a:rPr>
              <a:t>This is the registration page to create an account by filling in all the data and confirming it, then it goes to the login page and then to the home page</a:t>
            </a:r>
          </a:p>
        </p:txBody>
      </p:sp>
      <p:sp>
        <p:nvSpPr>
          <p:cNvPr id="15" name="مربع نص 14">
            <a:extLst>
              <a:ext uri="{FF2B5EF4-FFF2-40B4-BE49-F238E27FC236}">
                <a16:creationId xmlns:a16="http://schemas.microsoft.com/office/drawing/2014/main" id="{563382CD-4D9F-E183-8B38-12D4BA75B01C}"/>
              </a:ext>
            </a:extLst>
          </p:cNvPr>
          <p:cNvSpPr txBox="1"/>
          <p:nvPr/>
        </p:nvSpPr>
        <p:spPr>
          <a:xfrm>
            <a:off x="904875" y="2880360"/>
            <a:ext cx="2821305" cy="338554"/>
          </a:xfrm>
          <a:prstGeom prst="rect">
            <a:avLst/>
          </a:prstGeom>
          <a:noFill/>
        </p:spPr>
        <p:txBody>
          <a:bodyPr wrap="square">
            <a:spAutoFit/>
          </a:bodyPr>
          <a:lstStyle/>
          <a:p>
            <a:r>
              <a:rPr lang="en-US" sz="1600" dirty="0">
                <a:solidFill>
                  <a:schemeClr val="tx1"/>
                </a:solidFill>
                <a:latin typeface="Inter"/>
              </a:rPr>
              <a:t>If the user entered wrong</a:t>
            </a:r>
            <a:r>
              <a:rPr lang="ar-EG" sz="1600" dirty="0">
                <a:solidFill>
                  <a:schemeClr val="tx1"/>
                </a:solidFill>
                <a:latin typeface="Inter"/>
              </a:rPr>
              <a:t> </a:t>
            </a:r>
            <a:r>
              <a:rPr lang="en-US" sz="1600" dirty="0">
                <a:solidFill>
                  <a:schemeClr val="tx1"/>
                </a:solidFill>
                <a:latin typeface="Inter"/>
              </a:rPr>
              <a:t>data</a:t>
            </a:r>
          </a:p>
        </p:txBody>
      </p:sp>
      <p:pic>
        <p:nvPicPr>
          <p:cNvPr id="3" name="Content Placeholder 4" descr="Graphical user interface, application&#10;&#10;Description automatically generated">
            <a:extLst>
              <a:ext uri="{FF2B5EF4-FFF2-40B4-BE49-F238E27FC236}">
                <a16:creationId xmlns:a16="http://schemas.microsoft.com/office/drawing/2014/main" id="{CD227532-0F84-155D-5BC6-09284FF13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689" y="1089440"/>
            <a:ext cx="1404000" cy="2488656"/>
          </a:xfrm>
          <a:prstGeom prst="rect">
            <a:avLst/>
          </a:prstGeom>
        </p:spPr>
      </p:pic>
      <p:pic>
        <p:nvPicPr>
          <p:cNvPr id="4" name="Picture 7" descr="Text&#10;&#10;Description automatically generated">
            <a:extLst>
              <a:ext uri="{FF2B5EF4-FFF2-40B4-BE49-F238E27FC236}">
                <a16:creationId xmlns:a16="http://schemas.microsoft.com/office/drawing/2014/main" id="{F2F18EE0-64AD-291E-C799-ECC7FC2C98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9765" y="1974757"/>
            <a:ext cx="1424938" cy="2514600"/>
          </a:xfrm>
          <a:prstGeom prst="rect">
            <a:avLst/>
          </a:prstGeom>
        </p:spPr>
      </p:pic>
      <p:cxnSp>
        <p:nvCxnSpPr>
          <p:cNvPr id="14" name="رابط كسهم مستقيم 13">
            <a:extLst>
              <a:ext uri="{FF2B5EF4-FFF2-40B4-BE49-F238E27FC236}">
                <a16:creationId xmlns:a16="http://schemas.microsoft.com/office/drawing/2014/main" id="{200402A5-F080-F37F-1D22-8E8424687008}"/>
              </a:ext>
            </a:extLst>
          </p:cNvPr>
          <p:cNvCxnSpPr/>
          <p:nvPr/>
        </p:nvCxnSpPr>
        <p:spPr>
          <a:xfrm flipH="1">
            <a:off x="5761334" y="3218914"/>
            <a:ext cx="1012846" cy="1932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2429498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par>
                                <p:cTn id="15" presetID="3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fltVal val="0"/>
                                          </p:val>
                                        </p:tav>
                                        <p:tav tm="100000">
                                          <p:val>
                                            <p:strVal val="#ppt_w"/>
                                          </p:val>
                                        </p:tav>
                                      </p:tavLst>
                                    </p:anim>
                                    <p:anim calcmode="lin" valueType="num">
                                      <p:cBhvr>
                                        <p:cTn id="18" dur="1000" fill="hold"/>
                                        <p:tgtEl>
                                          <p:spTgt spid="14"/>
                                        </p:tgtEl>
                                        <p:attrNameLst>
                                          <p:attrName>ppt_h</p:attrName>
                                        </p:attrNameLst>
                                      </p:cBhvr>
                                      <p:tavLst>
                                        <p:tav tm="0">
                                          <p:val>
                                            <p:fltVal val="0"/>
                                          </p:val>
                                        </p:tav>
                                        <p:tav tm="100000">
                                          <p:val>
                                            <p:strVal val="#ppt_h"/>
                                          </p:val>
                                        </p:tav>
                                      </p:tavLst>
                                    </p:anim>
                                    <p:anim calcmode="lin" valueType="num">
                                      <p:cBhvr>
                                        <p:cTn id="19" dur="1000" fill="hold"/>
                                        <p:tgtEl>
                                          <p:spTgt spid="14"/>
                                        </p:tgtEl>
                                        <p:attrNameLst>
                                          <p:attrName>style.rotation</p:attrName>
                                        </p:attrNameLst>
                                      </p:cBhvr>
                                      <p:tavLst>
                                        <p:tav tm="0">
                                          <p:val>
                                            <p:fltVal val="90"/>
                                          </p:val>
                                        </p:tav>
                                        <p:tav tm="100000">
                                          <p:val>
                                            <p:fltVal val="0"/>
                                          </p:val>
                                        </p:tav>
                                      </p:tavLst>
                                    </p:anim>
                                    <p:animEffect transition="in" filter="fade">
                                      <p:cBhvr>
                                        <p:cTn id="20" dur="1000"/>
                                        <p:tgtEl>
                                          <p:spTgt spid="14"/>
                                        </p:tgtEl>
                                      </p:cBhvr>
                                    </p:animEffect>
                                  </p:childTnLst>
                                </p:cTn>
                              </p:par>
                            </p:childTnLst>
                          </p:cTn>
                        </p:par>
                        <p:par>
                          <p:cTn id="21" fill="hold">
                            <p:stCondLst>
                              <p:cond delay="2500"/>
                            </p:stCondLst>
                            <p:childTnLst>
                              <p:par>
                                <p:cTn id="22" presetID="2" presetClass="entr" presetSubtype="8"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0-#ppt_w/2"/>
                                          </p:val>
                                        </p:tav>
                                        <p:tav tm="100000">
                                          <p:val>
                                            <p:strVal val="#ppt_x"/>
                                          </p:val>
                                        </p:tav>
                                      </p:tavLst>
                                    </p:anim>
                                    <p:anim calcmode="lin" valueType="num">
                                      <p:cBhvr additive="base">
                                        <p:cTn id="25" dur="500" fill="hold"/>
                                        <p:tgtEl>
                                          <p:spTgt spid="13"/>
                                        </p:tgtEl>
                                        <p:attrNameLst>
                                          <p:attrName>ppt_y</p:attrName>
                                        </p:attrNameLst>
                                      </p:cBhvr>
                                      <p:tavLst>
                                        <p:tav tm="0">
                                          <p:val>
                                            <p:strVal val="#ppt_y"/>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09"/>
        <p:cNvGrpSpPr/>
        <p:nvPr/>
      </p:nvGrpSpPr>
      <p:grpSpPr>
        <a:xfrm>
          <a:off x="0" y="0"/>
          <a:ext cx="0" cy="0"/>
          <a:chOff x="0" y="0"/>
          <a:chExt cx="0" cy="0"/>
        </a:xfrm>
      </p:grpSpPr>
      <p:sp>
        <p:nvSpPr>
          <p:cNvPr id="2" name="Google Shape;3825;p155">
            <a:extLst>
              <a:ext uri="{FF2B5EF4-FFF2-40B4-BE49-F238E27FC236}">
                <a16:creationId xmlns:a16="http://schemas.microsoft.com/office/drawing/2014/main" id="{34E98B1C-4BA0-81CB-32AA-FFDEF679CD90}"/>
              </a:ext>
            </a:extLst>
          </p:cNvPr>
          <p:cNvSpPr/>
          <p:nvPr/>
        </p:nvSpPr>
        <p:spPr>
          <a:xfrm>
            <a:off x="6156960" y="812232"/>
            <a:ext cx="1785765" cy="3302568"/>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 name="مربع نص 12">
            <a:extLst>
              <a:ext uri="{FF2B5EF4-FFF2-40B4-BE49-F238E27FC236}">
                <a16:creationId xmlns:a16="http://schemas.microsoft.com/office/drawing/2014/main" id="{9A5EAC5F-35C4-248B-6E75-DB3CA49B28AC}"/>
              </a:ext>
            </a:extLst>
          </p:cNvPr>
          <p:cNvSpPr txBox="1"/>
          <p:nvPr/>
        </p:nvSpPr>
        <p:spPr>
          <a:xfrm>
            <a:off x="1819275" y="1747236"/>
            <a:ext cx="3476625" cy="1077218"/>
          </a:xfrm>
          <a:prstGeom prst="rect">
            <a:avLst/>
          </a:prstGeom>
          <a:noFill/>
        </p:spPr>
        <p:txBody>
          <a:bodyPr wrap="square">
            <a:spAutoFit/>
          </a:bodyPr>
          <a:lstStyle/>
          <a:p>
            <a:r>
              <a:rPr lang="en-US" sz="1600" dirty="0">
                <a:solidFill>
                  <a:schemeClr val="tx1"/>
                </a:solidFill>
                <a:latin typeface="Inter"/>
              </a:rPr>
              <a:t>The home page contains two options, the first to upload MRI, and the second to</a:t>
            </a:r>
            <a:r>
              <a:rPr lang="ar-EG" sz="1600" dirty="0">
                <a:solidFill>
                  <a:schemeClr val="tx1"/>
                </a:solidFill>
                <a:latin typeface="Inter"/>
              </a:rPr>
              <a:t> </a:t>
            </a:r>
            <a:r>
              <a:rPr lang="en-US" sz="1600" dirty="0">
                <a:solidFill>
                  <a:schemeClr val="tx1"/>
                </a:solidFill>
                <a:latin typeface="Inter"/>
              </a:rPr>
              <a:t>show previous cases</a:t>
            </a:r>
          </a:p>
          <a:p>
            <a:endParaRPr lang="en-US" sz="1600" dirty="0">
              <a:solidFill>
                <a:schemeClr val="tx1"/>
              </a:solidFill>
              <a:latin typeface="Inter"/>
            </a:endParaRPr>
          </a:p>
        </p:txBody>
      </p:sp>
      <p:pic>
        <p:nvPicPr>
          <p:cNvPr id="4" name="صورة 3">
            <a:extLst>
              <a:ext uri="{FF2B5EF4-FFF2-40B4-BE49-F238E27FC236}">
                <a16:creationId xmlns:a16="http://schemas.microsoft.com/office/drawing/2014/main" id="{E851F989-1CD6-9857-1A2E-B6989461D335}"/>
              </a:ext>
            </a:extLst>
          </p:cNvPr>
          <p:cNvPicPr>
            <a:picLocks noChangeAspect="1"/>
          </p:cNvPicPr>
          <p:nvPr/>
        </p:nvPicPr>
        <p:blipFill>
          <a:blip r:embed="rId3"/>
          <a:stretch>
            <a:fillRect/>
          </a:stretch>
        </p:blipFill>
        <p:spPr>
          <a:xfrm>
            <a:off x="6240780" y="1094598"/>
            <a:ext cx="1633364" cy="2722596"/>
          </a:xfrm>
          <a:prstGeom prst="rect">
            <a:avLst/>
          </a:prstGeom>
        </p:spPr>
      </p:pic>
    </p:spTree>
    <p:extLst>
      <p:ext uri="{BB962C8B-B14F-4D97-AF65-F5344CB8AC3E}">
        <p14:creationId xmlns:p14="http://schemas.microsoft.com/office/powerpoint/2010/main" val="290577359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09"/>
        <p:cNvGrpSpPr/>
        <p:nvPr/>
      </p:nvGrpSpPr>
      <p:grpSpPr>
        <a:xfrm>
          <a:off x="0" y="0"/>
          <a:ext cx="0" cy="0"/>
          <a:chOff x="0" y="0"/>
          <a:chExt cx="0" cy="0"/>
        </a:xfrm>
      </p:grpSpPr>
      <p:sp>
        <p:nvSpPr>
          <p:cNvPr id="2" name="Google Shape;3825;p155">
            <a:extLst>
              <a:ext uri="{FF2B5EF4-FFF2-40B4-BE49-F238E27FC236}">
                <a16:creationId xmlns:a16="http://schemas.microsoft.com/office/drawing/2014/main" id="{34E98B1C-4BA0-81CB-32AA-FFDEF679CD90}"/>
              </a:ext>
            </a:extLst>
          </p:cNvPr>
          <p:cNvSpPr/>
          <p:nvPr/>
        </p:nvSpPr>
        <p:spPr>
          <a:xfrm>
            <a:off x="6156960" y="812232"/>
            <a:ext cx="1785765" cy="3302568"/>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 name="مربع نص 12">
            <a:extLst>
              <a:ext uri="{FF2B5EF4-FFF2-40B4-BE49-F238E27FC236}">
                <a16:creationId xmlns:a16="http://schemas.microsoft.com/office/drawing/2014/main" id="{9A5EAC5F-35C4-248B-6E75-DB3CA49B28AC}"/>
              </a:ext>
            </a:extLst>
          </p:cNvPr>
          <p:cNvSpPr txBox="1"/>
          <p:nvPr/>
        </p:nvSpPr>
        <p:spPr>
          <a:xfrm>
            <a:off x="234315" y="1130016"/>
            <a:ext cx="3476625" cy="830997"/>
          </a:xfrm>
          <a:prstGeom prst="rect">
            <a:avLst/>
          </a:prstGeom>
          <a:noFill/>
        </p:spPr>
        <p:txBody>
          <a:bodyPr wrap="square">
            <a:spAutoFit/>
          </a:bodyPr>
          <a:lstStyle/>
          <a:p>
            <a:r>
              <a:rPr lang="en-US" sz="1600" dirty="0">
                <a:solidFill>
                  <a:schemeClr val="tx1"/>
                </a:solidFill>
                <a:latin typeface="Inter"/>
              </a:rPr>
              <a:t>entering the patient's name, age and gender. It is not allowed to upload the image before filling in the data.</a:t>
            </a:r>
            <a:endParaRPr lang="ar-EG" sz="1600" dirty="0">
              <a:solidFill>
                <a:schemeClr val="tx1"/>
              </a:solidFill>
              <a:latin typeface="Inter"/>
            </a:endParaRPr>
          </a:p>
        </p:txBody>
      </p:sp>
      <p:cxnSp>
        <p:nvCxnSpPr>
          <p:cNvPr id="8" name="رابط كسهم مستقيم 7">
            <a:extLst>
              <a:ext uri="{FF2B5EF4-FFF2-40B4-BE49-F238E27FC236}">
                <a16:creationId xmlns:a16="http://schemas.microsoft.com/office/drawing/2014/main" id="{5172F761-C72D-DE59-7480-68C9E2AA6554}"/>
              </a:ext>
            </a:extLst>
          </p:cNvPr>
          <p:cNvCxnSpPr>
            <a:cxnSpLocks/>
          </p:cNvCxnSpPr>
          <p:nvPr/>
        </p:nvCxnSpPr>
        <p:spPr>
          <a:xfrm flipH="1">
            <a:off x="5501640" y="2644140"/>
            <a:ext cx="721995" cy="5562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مربع نص 11">
            <a:extLst>
              <a:ext uri="{FF2B5EF4-FFF2-40B4-BE49-F238E27FC236}">
                <a16:creationId xmlns:a16="http://schemas.microsoft.com/office/drawing/2014/main" id="{00FC974C-B7A3-1AC8-CD32-CD526A4FB22A}"/>
              </a:ext>
            </a:extLst>
          </p:cNvPr>
          <p:cNvSpPr txBox="1"/>
          <p:nvPr/>
        </p:nvSpPr>
        <p:spPr>
          <a:xfrm>
            <a:off x="234315" y="2922270"/>
            <a:ext cx="3324225" cy="338554"/>
          </a:xfrm>
          <a:prstGeom prst="rect">
            <a:avLst/>
          </a:prstGeom>
          <a:noFill/>
        </p:spPr>
        <p:txBody>
          <a:bodyPr wrap="square">
            <a:spAutoFit/>
          </a:bodyPr>
          <a:lstStyle/>
          <a:p>
            <a:r>
              <a:rPr lang="en-US" sz="1600" dirty="0">
                <a:solidFill>
                  <a:schemeClr val="tx1"/>
                </a:solidFill>
                <a:latin typeface="Inter"/>
              </a:rPr>
              <a:t>Then it goes to the processing screen</a:t>
            </a:r>
          </a:p>
        </p:txBody>
      </p:sp>
      <p:pic>
        <p:nvPicPr>
          <p:cNvPr id="3" name="صورة 2">
            <a:extLst>
              <a:ext uri="{FF2B5EF4-FFF2-40B4-BE49-F238E27FC236}">
                <a16:creationId xmlns:a16="http://schemas.microsoft.com/office/drawing/2014/main" id="{710CE41E-662B-57AF-1383-8FFA1C0A19AC}"/>
              </a:ext>
            </a:extLst>
          </p:cNvPr>
          <p:cNvPicPr>
            <a:picLocks noChangeAspect="1"/>
          </p:cNvPicPr>
          <p:nvPr/>
        </p:nvPicPr>
        <p:blipFill>
          <a:blip r:embed="rId3"/>
          <a:stretch>
            <a:fillRect/>
          </a:stretch>
        </p:blipFill>
        <p:spPr>
          <a:xfrm>
            <a:off x="6243127" y="1138764"/>
            <a:ext cx="1613429" cy="2649504"/>
          </a:xfrm>
          <a:prstGeom prst="rect">
            <a:avLst/>
          </a:prstGeom>
        </p:spPr>
      </p:pic>
      <p:pic>
        <p:nvPicPr>
          <p:cNvPr id="7" name="صورة 6">
            <a:extLst>
              <a:ext uri="{FF2B5EF4-FFF2-40B4-BE49-F238E27FC236}">
                <a16:creationId xmlns:a16="http://schemas.microsoft.com/office/drawing/2014/main" id="{022C2927-B068-E644-ACE5-8237E1FBC952}"/>
              </a:ext>
            </a:extLst>
          </p:cNvPr>
          <p:cNvPicPr>
            <a:picLocks noChangeAspect="1"/>
          </p:cNvPicPr>
          <p:nvPr/>
        </p:nvPicPr>
        <p:blipFill>
          <a:blip r:embed="rId4"/>
          <a:stretch>
            <a:fillRect/>
          </a:stretch>
        </p:blipFill>
        <p:spPr>
          <a:xfrm>
            <a:off x="3675869" y="1961013"/>
            <a:ext cx="1785766" cy="2649504"/>
          </a:xfrm>
          <a:prstGeom prst="rect">
            <a:avLst/>
          </a:prstGeom>
        </p:spPr>
      </p:pic>
    </p:spTree>
    <p:extLst>
      <p:ext uri="{BB962C8B-B14F-4D97-AF65-F5344CB8AC3E}">
        <p14:creationId xmlns:p14="http://schemas.microsoft.com/office/powerpoint/2010/main" val="151880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fltVal val="0"/>
                                          </p:val>
                                        </p:tav>
                                        <p:tav tm="100000">
                                          <p:val>
                                            <p:strVal val="#ppt_w"/>
                                          </p:val>
                                        </p:tav>
                                      </p:tavLst>
                                    </p:anim>
                                    <p:anim calcmode="lin" valueType="num">
                                      <p:cBhvr>
                                        <p:cTn id="18" dur="1000" fill="hold"/>
                                        <p:tgtEl>
                                          <p:spTgt spid="8"/>
                                        </p:tgtEl>
                                        <p:attrNameLst>
                                          <p:attrName>ppt_h</p:attrName>
                                        </p:attrNameLst>
                                      </p:cBhvr>
                                      <p:tavLst>
                                        <p:tav tm="0">
                                          <p:val>
                                            <p:fltVal val="0"/>
                                          </p:val>
                                        </p:tav>
                                        <p:tav tm="100000">
                                          <p:val>
                                            <p:strVal val="#ppt_h"/>
                                          </p:val>
                                        </p:tav>
                                      </p:tavLst>
                                    </p:anim>
                                    <p:anim calcmode="lin" valueType="num">
                                      <p:cBhvr>
                                        <p:cTn id="19" dur="1000" fill="hold"/>
                                        <p:tgtEl>
                                          <p:spTgt spid="8"/>
                                        </p:tgtEl>
                                        <p:attrNameLst>
                                          <p:attrName>style.rotation</p:attrName>
                                        </p:attrNameLst>
                                      </p:cBhvr>
                                      <p:tavLst>
                                        <p:tav tm="0">
                                          <p:val>
                                            <p:fltVal val="90"/>
                                          </p:val>
                                        </p:tav>
                                        <p:tav tm="100000">
                                          <p:val>
                                            <p:fltVal val="0"/>
                                          </p:val>
                                        </p:tav>
                                      </p:tavLst>
                                    </p:anim>
                                    <p:animEffect transition="in" filter="fade">
                                      <p:cBhvr>
                                        <p:cTn id="20" dur="1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 presetClass="entr" presetSubtype="8"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0-#ppt_w/2"/>
                                          </p:val>
                                        </p:tav>
                                        <p:tav tm="100000">
                                          <p:val>
                                            <p:strVal val="#ppt_x"/>
                                          </p:val>
                                        </p:tav>
                                      </p:tavLst>
                                    </p:anim>
                                    <p:anim calcmode="lin" valueType="num">
                                      <p:cBhvr additive="base">
                                        <p:cTn id="37"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09"/>
        <p:cNvGrpSpPr/>
        <p:nvPr/>
      </p:nvGrpSpPr>
      <p:grpSpPr>
        <a:xfrm>
          <a:off x="0" y="0"/>
          <a:ext cx="0" cy="0"/>
          <a:chOff x="0" y="0"/>
          <a:chExt cx="0" cy="0"/>
        </a:xfrm>
      </p:grpSpPr>
      <p:sp>
        <p:nvSpPr>
          <p:cNvPr id="2" name="Google Shape;3825;p155">
            <a:extLst>
              <a:ext uri="{FF2B5EF4-FFF2-40B4-BE49-F238E27FC236}">
                <a16:creationId xmlns:a16="http://schemas.microsoft.com/office/drawing/2014/main" id="{34E98B1C-4BA0-81CB-32AA-FFDEF679CD90}"/>
              </a:ext>
            </a:extLst>
          </p:cNvPr>
          <p:cNvSpPr/>
          <p:nvPr/>
        </p:nvSpPr>
        <p:spPr>
          <a:xfrm>
            <a:off x="6156960" y="812232"/>
            <a:ext cx="1785765" cy="3302568"/>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 name="مربع نص 12">
            <a:extLst>
              <a:ext uri="{FF2B5EF4-FFF2-40B4-BE49-F238E27FC236}">
                <a16:creationId xmlns:a16="http://schemas.microsoft.com/office/drawing/2014/main" id="{9A5EAC5F-35C4-248B-6E75-DB3CA49B28AC}"/>
              </a:ext>
            </a:extLst>
          </p:cNvPr>
          <p:cNvSpPr txBox="1"/>
          <p:nvPr/>
        </p:nvSpPr>
        <p:spPr>
          <a:xfrm>
            <a:off x="234315" y="1130016"/>
            <a:ext cx="3476625" cy="830997"/>
          </a:xfrm>
          <a:prstGeom prst="rect">
            <a:avLst/>
          </a:prstGeom>
          <a:noFill/>
        </p:spPr>
        <p:txBody>
          <a:bodyPr wrap="square">
            <a:spAutoFit/>
          </a:bodyPr>
          <a:lstStyle/>
          <a:p>
            <a:r>
              <a:rPr lang="en-US" sz="1600" dirty="0">
                <a:solidFill>
                  <a:schemeClr val="tx1"/>
                </a:solidFill>
                <a:latin typeface="Inter"/>
              </a:rPr>
              <a:t>The processing screen contains two options to show segmentation or prediction </a:t>
            </a:r>
          </a:p>
        </p:txBody>
      </p:sp>
      <p:pic>
        <p:nvPicPr>
          <p:cNvPr id="5" name="Picture 20" descr="A screenshot of a cell phone&#10;&#10;Description automatically generated with medium confidence">
            <a:extLst>
              <a:ext uri="{FF2B5EF4-FFF2-40B4-BE49-F238E27FC236}">
                <a16:creationId xmlns:a16="http://schemas.microsoft.com/office/drawing/2014/main" id="{AF6C5569-36D7-F26A-D4C4-6BED4D18E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9539" y="289560"/>
            <a:ext cx="1980375" cy="2175510"/>
          </a:xfrm>
          <a:prstGeom prst="rect">
            <a:avLst/>
          </a:prstGeom>
        </p:spPr>
      </p:pic>
      <p:pic>
        <p:nvPicPr>
          <p:cNvPr id="7" name="Picture 12" descr="Graphical user interface, text, application&#10;&#10;Description automatically generated">
            <a:extLst>
              <a:ext uri="{FF2B5EF4-FFF2-40B4-BE49-F238E27FC236}">
                <a16:creationId xmlns:a16="http://schemas.microsoft.com/office/drawing/2014/main" id="{D480ED4E-FE0B-C41F-F683-55F4422C82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9539" y="2625858"/>
            <a:ext cx="1980375" cy="2307323"/>
          </a:xfrm>
          <a:prstGeom prst="rect">
            <a:avLst/>
          </a:prstGeom>
        </p:spPr>
      </p:pic>
      <p:pic>
        <p:nvPicPr>
          <p:cNvPr id="6" name="صورة 5" descr="صورة تحتوي على نص, لقطة شاشة&#10;&#10;تم إنشاء الوصف تلقائياً">
            <a:extLst>
              <a:ext uri="{FF2B5EF4-FFF2-40B4-BE49-F238E27FC236}">
                <a16:creationId xmlns:a16="http://schemas.microsoft.com/office/drawing/2014/main" id="{0EC3EBED-90E5-8611-42CD-EB73EC60FC07}"/>
              </a:ext>
            </a:extLst>
          </p:cNvPr>
          <p:cNvPicPr>
            <a:picLocks noChangeAspect="1"/>
          </p:cNvPicPr>
          <p:nvPr/>
        </p:nvPicPr>
        <p:blipFill>
          <a:blip r:embed="rId5"/>
          <a:stretch>
            <a:fillRect/>
          </a:stretch>
        </p:blipFill>
        <p:spPr>
          <a:xfrm>
            <a:off x="6246772" y="1121268"/>
            <a:ext cx="1606139" cy="2658251"/>
          </a:xfrm>
          <a:prstGeom prst="rect">
            <a:avLst/>
          </a:prstGeom>
        </p:spPr>
      </p:pic>
      <p:cxnSp>
        <p:nvCxnSpPr>
          <p:cNvPr id="8" name="رابط كسهم مستقيم 7">
            <a:extLst>
              <a:ext uri="{FF2B5EF4-FFF2-40B4-BE49-F238E27FC236}">
                <a16:creationId xmlns:a16="http://schemas.microsoft.com/office/drawing/2014/main" id="{F5925FEB-AB44-C8F9-28C6-1695779A3B50}"/>
              </a:ext>
            </a:extLst>
          </p:cNvPr>
          <p:cNvCxnSpPr/>
          <p:nvPr/>
        </p:nvCxnSpPr>
        <p:spPr>
          <a:xfrm flipH="1" flipV="1">
            <a:off x="5919914" y="2263140"/>
            <a:ext cx="526606" cy="8229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رابط كسهم مستقيم 14">
            <a:extLst>
              <a:ext uri="{FF2B5EF4-FFF2-40B4-BE49-F238E27FC236}">
                <a16:creationId xmlns:a16="http://schemas.microsoft.com/office/drawing/2014/main" id="{3B5D1A2B-7A26-EB97-D695-4DBE1A56E52E}"/>
              </a:ext>
            </a:extLst>
          </p:cNvPr>
          <p:cNvCxnSpPr/>
          <p:nvPr/>
        </p:nvCxnSpPr>
        <p:spPr>
          <a:xfrm flipH="1">
            <a:off x="5864947" y="3375660"/>
            <a:ext cx="581573" cy="1600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395377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fltVal val="0"/>
                                          </p:val>
                                        </p:tav>
                                        <p:tav tm="100000">
                                          <p:val>
                                            <p:strVal val="#ppt_w"/>
                                          </p:val>
                                        </p:tav>
                                      </p:tavLst>
                                    </p:anim>
                                    <p:anim calcmode="lin" valueType="num">
                                      <p:cBhvr>
                                        <p:cTn id="18" dur="1000" fill="hold"/>
                                        <p:tgtEl>
                                          <p:spTgt spid="8"/>
                                        </p:tgtEl>
                                        <p:attrNameLst>
                                          <p:attrName>ppt_h</p:attrName>
                                        </p:attrNameLst>
                                      </p:cBhvr>
                                      <p:tavLst>
                                        <p:tav tm="0">
                                          <p:val>
                                            <p:fltVal val="0"/>
                                          </p:val>
                                        </p:tav>
                                        <p:tav tm="100000">
                                          <p:val>
                                            <p:strVal val="#ppt_h"/>
                                          </p:val>
                                        </p:tav>
                                      </p:tavLst>
                                    </p:anim>
                                    <p:anim calcmode="lin" valueType="num">
                                      <p:cBhvr>
                                        <p:cTn id="19" dur="1000" fill="hold"/>
                                        <p:tgtEl>
                                          <p:spTgt spid="8"/>
                                        </p:tgtEl>
                                        <p:attrNameLst>
                                          <p:attrName>style.rotation</p:attrName>
                                        </p:attrNameLst>
                                      </p:cBhvr>
                                      <p:tavLst>
                                        <p:tav tm="0">
                                          <p:val>
                                            <p:fltVal val="90"/>
                                          </p:val>
                                        </p:tav>
                                        <p:tav tm="100000">
                                          <p:val>
                                            <p:fltVal val="0"/>
                                          </p:val>
                                        </p:tav>
                                      </p:tavLst>
                                    </p:anim>
                                    <p:animEffect transition="in" filter="fade">
                                      <p:cBhvr>
                                        <p:cTn id="20" dur="1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1000" fill="hold"/>
                                        <p:tgtEl>
                                          <p:spTgt spid="15"/>
                                        </p:tgtEl>
                                        <p:attrNameLst>
                                          <p:attrName>ppt_w</p:attrName>
                                        </p:attrNameLst>
                                      </p:cBhvr>
                                      <p:tavLst>
                                        <p:tav tm="0">
                                          <p:val>
                                            <p:fltVal val="0"/>
                                          </p:val>
                                        </p:tav>
                                        <p:tav tm="100000">
                                          <p:val>
                                            <p:strVal val="#ppt_w"/>
                                          </p:val>
                                        </p:tav>
                                      </p:tavLst>
                                    </p:anim>
                                    <p:anim calcmode="lin" valueType="num">
                                      <p:cBhvr>
                                        <p:cTn id="32" dur="1000" fill="hold"/>
                                        <p:tgtEl>
                                          <p:spTgt spid="15"/>
                                        </p:tgtEl>
                                        <p:attrNameLst>
                                          <p:attrName>ppt_h</p:attrName>
                                        </p:attrNameLst>
                                      </p:cBhvr>
                                      <p:tavLst>
                                        <p:tav tm="0">
                                          <p:val>
                                            <p:fltVal val="0"/>
                                          </p:val>
                                        </p:tav>
                                        <p:tav tm="100000">
                                          <p:val>
                                            <p:strVal val="#ppt_h"/>
                                          </p:val>
                                        </p:tav>
                                      </p:tavLst>
                                    </p:anim>
                                    <p:anim calcmode="lin" valueType="num">
                                      <p:cBhvr>
                                        <p:cTn id="33" dur="1000" fill="hold"/>
                                        <p:tgtEl>
                                          <p:spTgt spid="15"/>
                                        </p:tgtEl>
                                        <p:attrNameLst>
                                          <p:attrName>style.rotation</p:attrName>
                                        </p:attrNameLst>
                                      </p:cBhvr>
                                      <p:tavLst>
                                        <p:tav tm="0">
                                          <p:val>
                                            <p:fltVal val="90"/>
                                          </p:val>
                                        </p:tav>
                                        <p:tav tm="100000">
                                          <p:val>
                                            <p:fltVal val="0"/>
                                          </p:val>
                                        </p:tav>
                                      </p:tavLst>
                                    </p:anim>
                                    <p:animEffect transition="in" filter="fade">
                                      <p:cBhvr>
                                        <p:cTn id="34" dur="10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2" presetClass="entr" presetSubtype="8"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0-#ppt_w/2"/>
                                          </p:val>
                                        </p:tav>
                                        <p:tav tm="100000">
                                          <p:val>
                                            <p:strVal val="#ppt_x"/>
                                          </p:val>
                                        </p:tav>
                                      </p:tavLst>
                                    </p:anim>
                                    <p:anim calcmode="lin" valueType="num">
                                      <p:cBhvr additive="base">
                                        <p:cTn id="45"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09"/>
        <p:cNvGrpSpPr/>
        <p:nvPr/>
      </p:nvGrpSpPr>
      <p:grpSpPr>
        <a:xfrm>
          <a:off x="0" y="0"/>
          <a:ext cx="0" cy="0"/>
          <a:chOff x="0" y="0"/>
          <a:chExt cx="0" cy="0"/>
        </a:xfrm>
      </p:grpSpPr>
      <p:sp>
        <p:nvSpPr>
          <p:cNvPr id="2" name="Google Shape;3825;p155">
            <a:extLst>
              <a:ext uri="{FF2B5EF4-FFF2-40B4-BE49-F238E27FC236}">
                <a16:creationId xmlns:a16="http://schemas.microsoft.com/office/drawing/2014/main" id="{34E98B1C-4BA0-81CB-32AA-FFDEF679CD90}"/>
              </a:ext>
            </a:extLst>
          </p:cNvPr>
          <p:cNvSpPr/>
          <p:nvPr/>
        </p:nvSpPr>
        <p:spPr>
          <a:xfrm>
            <a:off x="6156960" y="812232"/>
            <a:ext cx="1785765" cy="3302568"/>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 name="مربع نص 12">
            <a:extLst>
              <a:ext uri="{FF2B5EF4-FFF2-40B4-BE49-F238E27FC236}">
                <a16:creationId xmlns:a16="http://schemas.microsoft.com/office/drawing/2014/main" id="{9A5EAC5F-35C4-248B-6E75-DB3CA49B28AC}"/>
              </a:ext>
            </a:extLst>
          </p:cNvPr>
          <p:cNvSpPr txBox="1"/>
          <p:nvPr/>
        </p:nvSpPr>
        <p:spPr>
          <a:xfrm>
            <a:off x="234315" y="1130016"/>
            <a:ext cx="3476625" cy="584775"/>
          </a:xfrm>
          <a:prstGeom prst="rect">
            <a:avLst/>
          </a:prstGeom>
          <a:noFill/>
        </p:spPr>
        <p:txBody>
          <a:bodyPr wrap="square">
            <a:spAutoFit/>
          </a:bodyPr>
          <a:lstStyle/>
          <a:p>
            <a:r>
              <a:rPr lang="en-US" sz="1600" dirty="0">
                <a:solidFill>
                  <a:schemeClr val="tx1"/>
                </a:solidFill>
                <a:latin typeface="Inter"/>
              </a:rPr>
              <a:t>If choose show previous cases , All results screen appears</a:t>
            </a:r>
          </a:p>
        </p:txBody>
      </p:sp>
      <p:pic>
        <p:nvPicPr>
          <p:cNvPr id="4" name="Content Placeholder 4" descr="Graphical user interface&#10;&#10;Description automatically generated">
            <a:extLst>
              <a:ext uri="{FF2B5EF4-FFF2-40B4-BE49-F238E27FC236}">
                <a16:creationId xmlns:a16="http://schemas.microsoft.com/office/drawing/2014/main" id="{652065FB-A436-C42D-5C43-57AE811A4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4502" y="1126331"/>
            <a:ext cx="1630680" cy="2674370"/>
          </a:xfrm>
          <a:prstGeom prst="rect">
            <a:avLst/>
          </a:prstGeom>
        </p:spPr>
      </p:pic>
      <p:pic>
        <p:nvPicPr>
          <p:cNvPr id="6" name="Picture 5">
            <a:extLst>
              <a:ext uri="{FF2B5EF4-FFF2-40B4-BE49-F238E27FC236}">
                <a16:creationId xmlns:a16="http://schemas.microsoft.com/office/drawing/2014/main" id="{23BFA560-E5E2-93BA-9899-9D91BA786BD2}"/>
              </a:ext>
            </a:extLst>
          </p:cNvPr>
          <p:cNvPicPr>
            <a:picLocks noChangeAspect="1"/>
          </p:cNvPicPr>
          <p:nvPr/>
        </p:nvPicPr>
        <p:blipFill>
          <a:blip r:embed="rId4"/>
          <a:stretch>
            <a:fillRect/>
          </a:stretch>
        </p:blipFill>
        <p:spPr>
          <a:xfrm>
            <a:off x="3925642" y="1440993"/>
            <a:ext cx="1785765" cy="2877868"/>
          </a:xfrm>
          <a:prstGeom prst="rect">
            <a:avLst/>
          </a:prstGeom>
        </p:spPr>
        <p:style>
          <a:lnRef idx="1">
            <a:schemeClr val="accent2"/>
          </a:lnRef>
          <a:fillRef idx="0">
            <a:schemeClr val="accent2"/>
          </a:fillRef>
          <a:effectRef idx="0">
            <a:schemeClr val="accent2"/>
          </a:effectRef>
          <a:fontRef idx="minor">
            <a:schemeClr val="tx1"/>
          </a:fontRef>
        </p:style>
      </p:pic>
      <p:cxnSp>
        <p:nvCxnSpPr>
          <p:cNvPr id="9" name="رابط كسهم مستقيم 8">
            <a:extLst>
              <a:ext uri="{FF2B5EF4-FFF2-40B4-BE49-F238E27FC236}">
                <a16:creationId xmlns:a16="http://schemas.microsoft.com/office/drawing/2014/main" id="{90DF37E2-6D60-C36B-3BDF-07A204ABF3BF}"/>
              </a:ext>
            </a:extLst>
          </p:cNvPr>
          <p:cNvCxnSpPr/>
          <p:nvPr/>
        </p:nvCxnSpPr>
        <p:spPr>
          <a:xfrm flipH="1">
            <a:off x="5562600" y="2080260"/>
            <a:ext cx="1356360" cy="2971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رابط كسهم مستقيم 14">
            <a:extLst>
              <a:ext uri="{FF2B5EF4-FFF2-40B4-BE49-F238E27FC236}">
                <a16:creationId xmlns:a16="http://schemas.microsoft.com/office/drawing/2014/main" id="{AA2D99BB-8F00-73E0-073E-C2BFC1864EC0}"/>
              </a:ext>
            </a:extLst>
          </p:cNvPr>
          <p:cNvCxnSpPr/>
          <p:nvPr/>
        </p:nvCxnSpPr>
        <p:spPr>
          <a:xfrm flipH="1">
            <a:off x="3573780" y="2463516"/>
            <a:ext cx="950135" cy="485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صورة 2" descr="صورة تحتوي على نص, لقطة شاشة&#10;&#10;تم إنشاء الوصف تلقائياً">
            <a:extLst>
              <a:ext uri="{FF2B5EF4-FFF2-40B4-BE49-F238E27FC236}">
                <a16:creationId xmlns:a16="http://schemas.microsoft.com/office/drawing/2014/main" id="{CC8D6767-023C-CBFE-3357-A7A352BDDDE2}"/>
              </a:ext>
            </a:extLst>
          </p:cNvPr>
          <p:cNvPicPr>
            <a:picLocks noChangeAspect="1"/>
          </p:cNvPicPr>
          <p:nvPr/>
        </p:nvPicPr>
        <p:blipFill>
          <a:blip r:embed="rId5"/>
          <a:stretch>
            <a:fillRect/>
          </a:stretch>
        </p:blipFill>
        <p:spPr>
          <a:xfrm>
            <a:off x="1562945" y="2153395"/>
            <a:ext cx="1999828" cy="2166462"/>
          </a:xfrm>
          <a:prstGeom prst="rect">
            <a:avLst/>
          </a:prstGeom>
        </p:spPr>
      </p:pic>
    </p:spTree>
    <p:extLst>
      <p:ext uri="{BB962C8B-B14F-4D97-AF65-F5344CB8AC3E}">
        <p14:creationId xmlns:p14="http://schemas.microsoft.com/office/powerpoint/2010/main" val="17452027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 calcmode="lin" valueType="num">
                                      <p:cBhvr>
                                        <p:cTn id="19" dur="1000" fill="hold"/>
                                        <p:tgtEl>
                                          <p:spTgt spid="9"/>
                                        </p:tgtEl>
                                        <p:attrNameLst>
                                          <p:attrName>style.rotation</p:attrName>
                                        </p:attrNameLst>
                                      </p:cBhvr>
                                      <p:tavLst>
                                        <p:tav tm="0">
                                          <p:val>
                                            <p:fltVal val="90"/>
                                          </p:val>
                                        </p:tav>
                                        <p:tav tm="100000">
                                          <p:val>
                                            <p:fltVal val="0"/>
                                          </p:val>
                                        </p:tav>
                                      </p:tavLst>
                                    </p:anim>
                                    <p:animEffect transition="in" filter="fade">
                                      <p:cBhvr>
                                        <p:cTn id="20" dur="1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1000" fill="hold"/>
                                        <p:tgtEl>
                                          <p:spTgt spid="15"/>
                                        </p:tgtEl>
                                        <p:attrNameLst>
                                          <p:attrName>ppt_w</p:attrName>
                                        </p:attrNameLst>
                                      </p:cBhvr>
                                      <p:tavLst>
                                        <p:tav tm="0">
                                          <p:val>
                                            <p:fltVal val="0"/>
                                          </p:val>
                                        </p:tav>
                                        <p:tav tm="100000">
                                          <p:val>
                                            <p:strVal val="#ppt_w"/>
                                          </p:val>
                                        </p:tav>
                                      </p:tavLst>
                                    </p:anim>
                                    <p:anim calcmode="lin" valueType="num">
                                      <p:cBhvr>
                                        <p:cTn id="32" dur="1000" fill="hold"/>
                                        <p:tgtEl>
                                          <p:spTgt spid="15"/>
                                        </p:tgtEl>
                                        <p:attrNameLst>
                                          <p:attrName>ppt_h</p:attrName>
                                        </p:attrNameLst>
                                      </p:cBhvr>
                                      <p:tavLst>
                                        <p:tav tm="0">
                                          <p:val>
                                            <p:fltVal val="0"/>
                                          </p:val>
                                        </p:tav>
                                        <p:tav tm="100000">
                                          <p:val>
                                            <p:strVal val="#ppt_h"/>
                                          </p:val>
                                        </p:tav>
                                      </p:tavLst>
                                    </p:anim>
                                    <p:anim calcmode="lin" valueType="num">
                                      <p:cBhvr>
                                        <p:cTn id="33" dur="1000" fill="hold"/>
                                        <p:tgtEl>
                                          <p:spTgt spid="15"/>
                                        </p:tgtEl>
                                        <p:attrNameLst>
                                          <p:attrName>style.rotation</p:attrName>
                                        </p:attrNameLst>
                                      </p:cBhvr>
                                      <p:tavLst>
                                        <p:tav tm="0">
                                          <p:val>
                                            <p:fltVal val="90"/>
                                          </p:val>
                                        </p:tav>
                                        <p:tav tm="100000">
                                          <p:val>
                                            <p:fltVal val="0"/>
                                          </p:val>
                                        </p:tav>
                                      </p:tavLst>
                                    </p:anim>
                                    <p:animEffect transition="in" filter="fade">
                                      <p:cBhvr>
                                        <p:cTn id="34" dur="10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2" presetClass="entr" presetSubtype="8"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0-#ppt_w/2"/>
                                          </p:val>
                                        </p:tav>
                                        <p:tav tm="100000">
                                          <p:val>
                                            <p:strVal val="#ppt_x"/>
                                          </p:val>
                                        </p:tav>
                                      </p:tavLst>
                                    </p:anim>
                                    <p:anim calcmode="lin" valueType="num">
                                      <p:cBhvr additive="base">
                                        <p:cTn id="45"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09"/>
        <p:cNvGrpSpPr/>
        <p:nvPr/>
      </p:nvGrpSpPr>
      <p:grpSpPr>
        <a:xfrm>
          <a:off x="0" y="0"/>
          <a:ext cx="0" cy="0"/>
          <a:chOff x="0" y="0"/>
          <a:chExt cx="0" cy="0"/>
        </a:xfrm>
      </p:grpSpPr>
      <p:sp>
        <p:nvSpPr>
          <p:cNvPr id="2" name="Google Shape;3825;p155">
            <a:extLst>
              <a:ext uri="{FF2B5EF4-FFF2-40B4-BE49-F238E27FC236}">
                <a16:creationId xmlns:a16="http://schemas.microsoft.com/office/drawing/2014/main" id="{34E98B1C-4BA0-81CB-32AA-FFDEF679CD90}"/>
              </a:ext>
            </a:extLst>
          </p:cNvPr>
          <p:cNvSpPr/>
          <p:nvPr/>
        </p:nvSpPr>
        <p:spPr>
          <a:xfrm>
            <a:off x="6156960" y="812232"/>
            <a:ext cx="1785765" cy="3302568"/>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 name="مربع نص 12">
            <a:extLst>
              <a:ext uri="{FF2B5EF4-FFF2-40B4-BE49-F238E27FC236}">
                <a16:creationId xmlns:a16="http://schemas.microsoft.com/office/drawing/2014/main" id="{9A5EAC5F-35C4-248B-6E75-DB3CA49B28AC}"/>
              </a:ext>
            </a:extLst>
          </p:cNvPr>
          <p:cNvSpPr txBox="1"/>
          <p:nvPr/>
        </p:nvSpPr>
        <p:spPr>
          <a:xfrm>
            <a:off x="234315" y="1130016"/>
            <a:ext cx="3476625" cy="584775"/>
          </a:xfrm>
          <a:prstGeom prst="rect">
            <a:avLst/>
          </a:prstGeom>
          <a:noFill/>
        </p:spPr>
        <p:txBody>
          <a:bodyPr wrap="square">
            <a:spAutoFit/>
          </a:bodyPr>
          <a:lstStyle/>
          <a:p>
            <a:r>
              <a:rPr lang="en-US" sz="1600" dirty="0">
                <a:solidFill>
                  <a:schemeClr val="tx1"/>
                </a:solidFill>
                <a:latin typeface="Inter"/>
              </a:rPr>
              <a:t>When choosing to open the file, all MRI related to the person appear</a:t>
            </a:r>
          </a:p>
        </p:txBody>
      </p:sp>
      <p:pic>
        <p:nvPicPr>
          <p:cNvPr id="3" name="Content Placeholder 4" descr="Graphical user interface, text, application&#10;&#10;Description automatically generated">
            <a:extLst>
              <a:ext uri="{FF2B5EF4-FFF2-40B4-BE49-F238E27FC236}">
                <a16:creationId xmlns:a16="http://schemas.microsoft.com/office/drawing/2014/main" id="{8F4A4C8C-26F4-4F0A-F781-F4E378BA62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535" y="1130016"/>
            <a:ext cx="1633545" cy="2641883"/>
          </a:xfrm>
          <a:prstGeom prst="rect">
            <a:avLst/>
          </a:prstGeom>
        </p:spPr>
      </p:pic>
      <p:pic>
        <p:nvPicPr>
          <p:cNvPr id="5" name="Picture 5">
            <a:extLst>
              <a:ext uri="{FF2B5EF4-FFF2-40B4-BE49-F238E27FC236}">
                <a16:creationId xmlns:a16="http://schemas.microsoft.com/office/drawing/2014/main" id="{C2E94C0B-F682-FB1E-7458-E09195198560}"/>
              </a:ext>
            </a:extLst>
          </p:cNvPr>
          <p:cNvPicPr>
            <a:picLocks noChangeAspect="1"/>
          </p:cNvPicPr>
          <p:nvPr/>
        </p:nvPicPr>
        <p:blipFill>
          <a:blip r:embed="rId4"/>
          <a:stretch>
            <a:fillRect/>
          </a:stretch>
        </p:blipFill>
        <p:spPr>
          <a:xfrm>
            <a:off x="3522600" y="1914876"/>
            <a:ext cx="1785765" cy="2687604"/>
          </a:xfrm>
          <a:prstGeom prst="rect">
            <a:avLst/>
          </a:prstGeom>
        </p:spPr>
      </p:pic>
      <p:cxnSp>
        <p:nvCxnSpPr>
          <p:cNvPr id="8" name="رابط كسهم مستقيم 7">
            <a:extLst>
              <a:ext uri="{FF2B5EF4-FFF2-40B4-BE49-F238E27FC236}">
                <a16:creationId xmlns:a16="http://schemas.microsoft.com/office/drawing/2014/main" id="{24D65D20-4F1F-E0BA-B1C7-227D33CC7414}"/>
              </a:ext>
            </a:extLst>
          </p:cNvPr>
          <p:cNvCxnSpPr/>
          <p:nvPr/>
        </p:nvCxnSpPr>
        <p:spPr>
          <a:xfrm flipH="1">
            <a:off x="5308365" y="2331720"/>
            <a:ext cx="1275315" cy="6629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850769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fltVal val="0"/>
                                          </p:val>
                                        </p:tav>
                                        <p:tav tm="100000">
                                          <p:val>
                                            <p:strVal val="#ppt_w"/>
                                          </p:val>
                                        </p:tav>
                                      </p:tavLst>
                                    </p:anim>
                                    <p:anim calcmode="lin" valueType="num">
                                      <p:cBhvr>
                                        <p:cTn id="18" dur="1000" fill="hold"/>
                                        <p:tgtEl>
                                          <p:spTgt spid="8"/>
                                        </p:tgtEl>
                                        <p:attrNameLst>
                                          <p:attrName>ppt_h</p:attrName>
                                        </p:attrNameLst>
                                      </p:cBhvr>
                                      <p:tavLst>
                                        <p:tav tm="0">
                                          <p:val>
                                            <p:fltVal val="0"/>
                                          </p:val>
                                        </p:tav>
                                        <p:tav tm="100000">
                                          <p:val>
                                            <p:strVal val="#ppt_h"/>
                                          </p:val>
                                        </p:tav>
                                      </p:tavLst>
                                    </p:anim>
                                    <p:anim calcmode="lin" valueType="num">
                                      <p:cBhvr>
                                        <p:cTn id="19" dur="1000" fill="hold"/>
                                        <p:tgtEl>
                                          <p:spTgt spid="8"/>
                                        </p:tgtEl>
                                        <p:attrNameLst>
                                          <p:attrName>style.rotation</p:attrName>
                                        </p:attrNameLst>
                                      </p:cBhvr>
                                      <p:tavLst>
                                        <p:tav tm="0">
                                          <p:val>
                                            <p:fltVal val="90"/>
                                          </p:val>
                                        </p:tav>
                                        <p:tav tm="100000">
                                          <p:val>
                                            <p:fltVal val="0"/>
                                          </p:val>
                                        </p:tav>
                                      </p:tavLst>
                                    </p:anim>
                                    <p:animEffect transition="in" filter="fade">
                                      <p:cBhvr>
                                        <p:cTn id="20" dur="1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8"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0-#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607"/>
        <p:cNvGrpSpPr/>
        <p:nvPr/>
      </p:nvGrpSpPr>
      <p:grpSpPr>
        <a:xfrm>
          <a:off x="0" y="0"/>
          <a:ext cx="0" cy="0"/>
          <a:chOff x="0" y="0"/>
          <a:chExt cx="0" cy="0"/>
        </a:xfrm>
      </p:grpSpPr>
      <p:sp>
        <p:nvSpPr>
          <p:cNvPr id="1608" name="Google Shape;1608;p98"/>
          <p:cNvSpPr txBox="1">
            <a:spLocks noGrp="1"/>
          </p:cNvSpPr>
          <p:nvPr>
            <p:ph type="ctrTitle" idx="15"/>
          </p:nvPr>
        </p:nvSpPr>
        <p:spPr>
          <a:xfrm>
            <a:off x="81748" y="76450"/>
            <a:ext cx="2964821" cy="9008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Agenda</a:t>
            </a:r>
            <a:endParaRPr sz="3600" dirty="0"/>
          </a:p>
        </p:txBody>
      </p:sp>
      <p:sp>
        <p:nvSpPr>
          <p:cNvPr id="1610" name="Google Shape;1610;p98"/>
          <p:cNvSpPr txBox="1">
            <a:spLocks noGrp="1"/>
          </p:cNvSpPr>
          <p:nvPr>
            <p:ph type="ctrTitle" idx="8"/>
          </p:nvPr>
        </p:nvSpPr>
        <p:spPr>
          <a:xfrm>
            <a:off x="6317313" y="3395981"/>
            <a:ext cx="2455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a:t>
            </a:r>
            <a:endParaRPr dirty="0"/>
          </a:p>
        </p:txBody>
      </p:sp>
      <p:sp>
        <p:nvSpPr>
          <p:cNvPr id="1611" name="Google Shape;1611;p98"/>
          <p:cNvSpPr txBox="1">
            <a:spLocks noGrp="1"/>
          </p:cNvSpPr>
          <p:nvPr>
            <p:ph type="title" idx="9"/>
          </p:nvPr>
        </p:nvSpPr>
        <p:spPr>
          <a:xfrm>
            <a:off x="7118913" y="2606705"/>
            <a:ext cx="852000" cy="90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613" name="Google Shape;1613;p98"/>
          <p:cNvSpPr txBox="1">
            <a:spLocks noGrp="1"/>
          </p:cNvSpPr>
          <p:nvPr>
            <p:ph type="ctrTitle" idx="3"/>
          </p:nvPr>
        </p:nvSpPr>
        <p:spPr>
          <a:xfrm>
            <a:off x="3526560" y="4357443"/>
            <a:ext cx="2455200" cy="402300"/>
          </a:xfrm>
          <a:prstGeom prst="rect">
            <a:avLst/>
          </a:prstGeom>
        </p:spPr>
        <p:txBody>
          <a:bodyPr spcFirstLastPara="1" wrap="square" lIns="91425" tIns="91425" rIns="91425" bIns="91425" anchor="ctr" anchorCtr="0">
            <a:noAutofit/>
          </a:bodyPr>
          <a:lstStyle/>
          <a:p>
            <a:pPr lvl="0"/>
            <a:r>
              <a:rPr lang="en-US" dirty="0"/>
              <a:t>PROPOSED SOLUTION</a:t>
            </a:r>
            <a:endParaRPr dirty="0"/>
          </a:p>
        </p:txBody>
      </p:sp>
      <p:sp>
        <p:nvSpPr>
          <p:cNvPr id="1614" name="Google Shape;1614;p98"/>
          <p:cNvSpPr txBox="1">
            <a:spLocks noGrp="1"/>
          </p:cNvSpPr>
          <p:nvPr>
            <p:ph type="ctrTitle"/>
          </p:nvPr>
        </p:nvSpPr>
        <p:spPr>
          <a:xfrm>
            <a:off x="513600" y="1834402"/>
            <a:ext cx="2455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1615" name="Google Shape;1615;p98"/>
          <p:cNvSpPr txBox="1">
            <a:spLocks noGrp="1"/>
          </p:cNvSpPr>
          <p:nvPr>
            <p:ph type="title" idx="2"/>
          </p:nvPr>
        </p:nvSpPr>
        <p:spPr>
          <a:xfrm>
            <a:off x="1315200" y="1049802"/>
            <a:ext cx="852000" cy="90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616" name="Google Shape;1616;p98"/>
          <p:cNvSpPr txBox="1">
            <a:spLocks noGrp="1"/>
          </p:cNvSpPr>
          <p:nvPr>
            <p:ph type="title" idx="4"/>
          </p:nvPr>
        </p:nvSpPr>
        <p:spPr>
          <a:xfrm>
            <a:off x="4328160" y="3568167"/>
            <a:ext cx="852000" cy="90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619" name="Google Shape;1619;p98"/>
          <p:cNvSpPr txBox="1">
            <a:spLocks noGrp="1"/>
          </p:cNvSpPr>
          <p:nvPr>
            <p:ph type="ctrTitle" idx="6"/>
          </p:nvPr>
        </p:nvSpPr>
        <p:spPr>
          <a:xfrm>
            <a:off x="867315" y="3391305"/>
            <a:ext cx="2455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STATEMENT</a:t>
            </a:r>
            <a:endParaRPr dirty="0"/>
          </a:p>
        </p:txBody>
      </p:sp>
      <p:sp>
        <p:nvSpPr>
          <p:cNvPr id="1620" name="Google Shape;1620;p98"/>
          <p:cNvSpPr txBox="1">
            <a:spLocks noGrp="1"/>
          </p:cNvSpPr>
          <p:nvPr>
            <p:ph type="title" idx="7"/>
          </p:nvPr>
        </p:nvSpPr>
        <p:spPr>
          <a:xfrm>
            <a:off x="1668915" y="2606705"/>
            <a:ext cx="852000" cy="90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621" name="Google Shape;1621;p98"/>
          <p:cNvSpPr txBox="1">
            <a:spLocks noGrp="1"/>
          </p:cNvSpPr>
          <p:nvPr>
            <p:ph type="ctrTitle" idx="16"/>
          </p:nvPr>
        </p:nvSpPr>
        <p:spPr>
          <a:xfrm>
            <a:off x="6403851" y="1839078"/>
            <a:ext cx="2455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USER INTERFACE</a:t>
            </a:r>
            <a:endParaRPr dirty="0"/>
          </a:p>
        </p:txBody>
      </p:sp>
      <p:sp>
        <p:nvSpPr>
          <p:cNvPr id="1622" name="Google Shape;1622;p98"/>
          <p:cNvSpPr txBox="1">
            <a:spLocks noGrp="1"/>
          </p:cNvSpPr>
          <p:nvPr>
            <p:ph type="title" idx="17"/>
          </p:nvPr>
        </p:nvSpPr>
        <p:spPr>
          <a:xfrm>
            <a:off x="7205451" y="1049802"/>
            <a:ext cx="852000" cy="90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2" name="Google Shape;1622;p98">
            <a:extLst>
              <a:ext uri="{FF2B5EF4-FFF2-40B4-BE49-F238E27FC236}">
                <a16:creationId xmlns:a16="http://schemas.microsoft.com/office/drawing/2014/main" id="{8135B4AE-178E-80FB-1196-4EC725C72399}"/>
              </a:ext>
            </a:extLst>
          </p:cNvPr>
          <p:cNvSpPr txBox="1">
            <a:spLocks/>
          </p:cNvSpPr>
          <p:nvPr/>
        </p:nvSpPr>
        <p:spPr>
          <a:xfrm>
            <a:off x="4274820" y="193503"/>
            <a:ext cx="852000" cy="90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Barlow Semi Condensed"/>
              <a:buNone/>
              <a:defRPr sz="4800" b="1" i="0" u="none" strike="noStrike" cap="none">
                <a:solidFill>
                  <a:schemeClr val="lt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n" dirty="0"/>
              <a:t>06</a:t>
            </a:r>
          </a:p>
        </p:txBody>
      </p:sp>
      <p:sp>
        <p:nvSpPr>
          <p:cNvPr id="14" name="Google Shape;1613;p98">
            <a:extLst>
              <a:ext uri="{FF2B5EF4-FFF2-40B4-BE49-F238E27FC236}">
                <a16:creationId xmlns:a16="http://schemas.microsoft.com/office/drawing/2014/main" id="{52F5A9FB-D245-58DE-F19A-4ECA10A0DB4B}"/>
              </a:ext>
            </a:extLst>
          </p:cNvPr>
          <p:cNvSpPr txBox="1">
            <a:spLocks/>
          </p:cNvSpPr>
          <p:nvPr/>
        </p:nvSpPr>
        <p:spPr>
          <a:xfrm>
            <a:off x="3473220" y="1059342"/>
            <a:ext cx="2455200" cy="40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Barlow Semi Condensed"/>
              <a:buNone/>
              <a:defRPr sz="18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9pPr>
          </a:lstStyle>
          <a:p>
            <a:r>
              <a:rPr lang="en-US" dirty="0"/>
              <a:t>FUTURE WORK</a:t>
            </a:r>
          </a:p>
        </p:txBody>
      </p:sp>
      <p:sp>
        <p:nvSpPr>
          <p:cNvPr id="2" name="Google Shape;3152;p141">
            <a:extLst>
              <a:ext uri="{FF2B5EF4-FFF2-40B4-BE49-F238E27FC236}">
                <a16:creationId xmlns:a16="http://schemas.microsoft.com/office/drawing/2014/main" id="{7A9E4F67-C1CD-E15F-BC95-D01F2F91878B}"/>
              </a:ext>
            </a:extLst>
          </p:cNvPr>
          <p:cNvSpPr/>
          <p:nvPr/>
        </p:nvSpPr>
        <p:spPr>
          <a:xfrm flipH="1">
            <a:off x="2447766" y="1552444"/>
            <a:ext cx="4380607" cy="2697663"/>
          </a:xfrm>
          <a:custGeom>
            <a:avLst/>
            <a:gdLst/>
            <a:ahLst/>
            <a:cxnLst/>
            <a:rect l="l" t="t" r="r" b="b"/>
            <a:pathLst>
              <a:path w="78037" h="77796" extrusionOk="0">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tx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608"/>
                                        </p:tgtEl>
                                        <p:attrNameLst>
                                          <p:attrName>style.visibility</p:attrName>
                                        </p:attrNameLst>
                                      </p:cBhvr>
                                      <p:to>
                                        <p:strVal val="visible"/>
                                      </p:to>
                                    </p:set>
                                    <p:anim calcmode="lin" valueType="num">
                                      <p:cBhvr>
                                        <p:cTn id="7" dur="1000" fill="hold"/>
                                        <p:tgtEl>
                                          <p:spTgt spid="1608"/>
                                        </p:tgtEl>
                                        <p:attrNameLst>
                                          <p:attrName>ppt_w</p:attrName>
                                        </p:attrNameLst>
                                      </p:cBhvr>
                                      <p:tavLst>
                                        <p:tav tm="0">
                                          <p:val>
                                            <p:fltVal val="0"/>
                                          </p:val>
                                        </p:tav>
                                        <p:tav tm="100000">
                                          <p:val>
                                            <p:strVal val="#ppt_w"/>
                                          </p:val>
                                        </p:tav>
                                      </p:tavLst>
                                    </p:anim>
                                    <p:anim calcmode="lin" valueType="num">
                                      <p:cBhvr>
                                        <p:cTn id="8" dur="1000" fill="hold"/>
                                        <p:tgtEl>
                                          <p:spTgt spid="1608"/>
                                        </p:tgtEl>
                                        <p:attrNameLst>
                                          <p:attrName>ppt_h</p:attrName>
                                        </p:attrNameLst>
                                      </p:cBhvr>
                                      <p:tavLst>
                                        <p:tav tm="0">
                                          <p:val>
                                            <p:fltVal val="0"/>
                                          </p:val>
                                        </p:tav>
                                        <p:tav tm="100000">
                                          <p:val>
                                            <p:strVal val="#ppt_h"/>
                                          </p:val>
                                        </p:tav>
                                      </p:tavLst>
                                    </p:anim>
                                    <p:anim calcmode="lin" valueType="num">
                                      <p:cBhvr>
                                        <p:cTn id="9" dur="1000" fill="hold"/>
                                        <p:tgtEl>
                                          <p:spTgt spid="1608"/>
                                        </p:tgtEl>
                                        <p:attrNameLst>
                                          <p:attrName>style.rotation</p:attrName>
                                        </p:attrNameLst>
                                      </p:cBhvr>
                                      <p:tavLst>
                                        <p:tav tm="0">
                                          <p:val>
                                            <p:fltVal val="90"/>
                                          </p:val>
                                        </p:tav>
                                        <p:tav tm="100000">
                                          <p:val>
                                            <p:fltVal val="0"/>
                                          </p:val>
                                        </p:tav>
                                      </p:tavLst>
                                    </p:anim>
                                    <p:animEffect transition="in" filter="fade">
                                      <p:cBhvr>
                                        <p:cTn id="10" dur="1000"/>
                                        <p:tgtEl>
                                          <p:spTgt spid="1608"/>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1614"/>
                                        </p:tgtEl>
                                        <p:attrNameLst>
                                          <p:attrName>style.visibility</p:attrName>
                                        </p:attrNameLst>
                                      </p:cBhvr>
                                      <p:to>
                                        <p:strVal val="visible"/>
                                      </p:to>
                                    </p:set>
                                    <p:anim calcmode="lin" valueType="num">
                                      <p:cBhvr>
                                        <p:cTn id="14" dur="250" fill="hold"/>
                                        <p:tgtEl>
                                          <p:spTgt spid="1614"/>
                                        </p:tgtEl>
                                        <p:attrNameLst>
                                          <p:attrName>ppt_w</p:attrName>
                                        </p:attrNameLst>
                                      </p:cBhvr>
                                      <p:tavLst>
                                        <p:tav tm="0">
                                          <p:val>
                                            <p:fltVal val="0"/>
                                          </p:val>
                                        </p:tav>
                                        <p:tav tm="100000">
                                          <p:val>
                                            <p:strVal val="#ppt_w"/>
                                          </p:val>
                                        </p:tav>
                                      </p:tavLst>
                                    </p:anim>
                                    <p:anim calcmode="lin" valueType="num">
                                      <p:cBhvr>
                                        <p:cTn id="15" dur="250" fill="hold"/>
                                        <p:tgtEl>
                                          <p:spTgt spid="1614"/>
                                        </p:tgtEl>
                                        <p:attrNameLst>
                                          <p:attrName>ppt_h</p:attrName>
                                        </p:attrNameLst>
                                      </p:cBhvr>
                                      <p:tavLst>
                                        <p:tav tm="0">
                                          <p:val>
                                            <p:fltVal val="0"/>
                                          </p:val>
                                        </p:tav>
                                        <p:tav tm="100000">
                                          <p:val>
                                            <p:strVal val="#ppt_h"/>
                                          </p:val>
                                        </p:tav>
                                      </p:tavLst>
                                    </p:anim>
                                    <p:anim calcmode="lin" valueType="num">
                                      <p:cBhvr>
                                        <p:cTn id="16" dur="250" fill="hold"/>
                                        <p:tgtEl>
                                          <p:spTgt spid="1614"/>
                                        </p:tgtEl>
                                        <p:attrNameLst>
                                          <p:attrName>style.rotation</p:attrName>
                                        </p:attrNameLst>
                                      </p:cBhvr>
                                      <p:tavLst>
                                        <p:tav tm="0">
                                          <p:val>
                                            <p:fltVal val="90"/>
                                          </p:val>
                                        </p:tav>
                                        <p:tav tm="100000">
                                          <p:val>
                                            <p:fltVal val="0"/>
                                          </p:val>
                                        </p:tav>
                                      </p:tavLst>
                                    </p:anim>
                                    <p:animEffect transition="in" filter="fade">
                                      <p:cBhvr>
                                        <p:cTn id="17" dur="250"/>
                                        <p:tgtEl>
                                          <p:spTgt spid="1614"/>
                                        </p:tgtEl>
                                      </p:cBhvr>
                                    </p:animEffect>
                                  </p:childTnLst>
                                </p:cTn>
                              </p:par>
                            </p:childTnLst>
                          </p:cTn>
                        </p:par>
                        <p:par>
                          <p:cTn id="18" fill="hold">
                            <p:stCondLst>
                              <p:cond delay="1250"/>
                            </p:stCondLst>
                            <p:childTnLst>
                              <p:par>
                                <p:cTn id="19" presetID="31" presetClass="entr" presetSubtype="0" fill="hold" grpId="0" nodeType="afterEffect">
                                  <p:stCondLst>
                                    <p:cond delay="0"/>
                                  </p:stCondLst>
                                  <p:childTnLst>
                                    <p:set>
                                      <p:cBhvr>
                                        <p:cTn id="20" dur="1" fill="hold">
                                          <p:stCondLst>
                                            <p:cond delay="0"/>
                                          </p:stCondLst>
                                        </p:cTn>
                                        <p:tgtEl>
                                          <p:spTgt spid="1615"/>
                                        </p:tgtEl>
                                        <p:attrNameLst>
                                          <p:attrName>style.visibility</p:attrName>
                                        </p:attrNameLst>
                                      </p:cBhvr>
                                      <p:to>
                                        <p:strVal val="visible"/>
                                      </p:to>
                                    </p:set>
                                    <p:anim calcmode="lin" valueType="num">
                                      <p:cBhvr>
                                        <p:cTn id="21" dur="250" fill="hold"/>
                                        <p:tgtEl>
                                          <p:spTgt spid="1615"/>
                                        </p:tgtEl>
                                        <p:attrNameLst>
                                          <p:attrName>ppt_w</p:attrName>
                                        </p:attrNameLst>
                                      </p:cBhvr>
                                      <p:tavLst>
                                        <p:tav tm="0">
                                          <p:val>
                                            <p:fltVal val="0"/>
                                          </p:val>
                                        </p:tav>
                                        <p:tav tm="100000">
                                          <p:val>
                                            <p:strVal val="#ppt_w"/>
                                          </p:val>
                                        </p:tav>
                                      </p:tavLst>
                                    </p:anim>
                                    <p:anim calcmode="lin" valueType="num">
                                      <p:cBhvr>
                                        <p:cTn id="22" dur="250" fill="hold"/>
                                        <p:tgtEl>
                                          <p:spTgt spid="1615"/>
                                        </p:tgtEl>
                                        <p:attrNameLst>
                                          <p:attrName>ppt_h</p:attrName>
                                        </p:attrNameLst>
                                      </p:cBhvr>
                                      <p:tavLst>
                                        <p:tav tm="0">
                                          <p:val>
                                            <p:fltVal val="0"/>
                                          </p:val>
                                        </p:tav>
                                        <p:tav tm="100000">
                                          <p:val>
                                            <p:strVal val="#ppt_h"/>
                                          </p:val>
                                        </p:tav>
                                      </p:tavLst>
                                    </p:anim>
                                    <p:anim calcmode="lin" valueType="num">
                                      <p:cBhvr>
                                        <p:cTn id="23" dur="250" fill="hold"/>
                                        <p:tgtEl>
                                          <p:spTgt spid="1615"/>
                                        </p:tgtEl>
                                        <p:attrNameLst>
                                          <p:attrName>style.rotation</p:attrName>
                                        </p:attrNameLst>
                                      </p:cBhvr>
                                      <p:tavLst>
                                        <p:tav tm="0">
                                          <p:val>
                                            <p:fltVal val="90"/>
                                          </p:val>
                                        </p:tav>
                                        <p:tav tm="100000">
                                          <p:val>
                                            <p:fltVal val="0"/>
                                          </p:val>
                                        </p:tav>
                                      </p:tavLst>
                                    </p:anim>
                                    <p:animEffect transition="in" filter="fade">
                                      <p:cBhvr>
                                        <p:cTn id="24" dur="250"/>
                                        <p:tgtEl>
                                          <p:spTgt spid="1615"/>
                                        </p:tgtEl>
                                      </p:cBhvr>
                                    </p:animEffect>
                                  </p:childTnLst>
                                </p:cTn>
                              </p:par>
                            </p:childTnLst>
                          </p:cTn>
                        </p:par>
                        <p:par>
                          <p:cTn id="25" fill="hold">
                            <p:stCondLst>
                              <p:cond delay="1500"/>
                            </p:stCondLst>
                            <p:childTnLst>
                              <p:par>
                                <p:cTn id="26" presetID="31" presetClass="entr" presetSubtype="0" fill="hold" grpId="0" nodeType="afterEffect">
                                  <p:stCondLst>
                                    <p:cond delay="0"/>
                                  </p:stCondLst>
                                  <p:childTnLst>
                                    <p:set>
                                      <p:cBhvr>
                                        <p:cTn id="27" dur="1" fill="hold">
                                          <p:stCondLst>
                                            <p:cond delay="0"/>
                                          </p:stCondLst>
                                        </p:cTn>
                                        <p:tgtEl>
                                          <p:spTgt spid="1619"/>
                                        </p:tgtEl>
                                        <p:attrNameLst>
                                          <p:attrName>style.visibility</p:attrName>
                                        </p:attrNameLst>
                                      </p:cBhvr>
                                      <p:to>
                                        <p:strVal val="visible"/>
                                      </p:to>
                                    </p:set>
                                    <p:anim calcmode="lin" valueType="num">
                                      <p:cBhvr>
                                        <p:cTn id="28" dur="250" fill="hold"/>
                                        <p:tgtEl>
                                          <p:spTgt spid="1619"/>
                                        </p:tgtEl>
                                        <p:attrNameLst>
                                          <p:attrName>ppt_w</p:attrName>
                                        </p:attrNameLst>
                                      </p:cBhvr>
                                      <p:tavLst>
                                        <p:tav tm="0">
                                          <p:val>
                                            <p:fltVal val="0"/>
                                          </p:val>
                                        </p:tav>
                                        <p:tav tm="100000">
                                          <p:val>
                                            <p:strVal val="#ppt_w"/>
                                          </p:val>
                                        </p:tav>
                                      </p:tavLst>
                                    </p:anim>
                                    <p:anim calcmode="lin" valueType="num">
                                      <p:cBhvr>
                                        <p:cTn id="29" dur="250" fill="hold"/>
                                        <p:tgtEl>
                                          <p:spTgt spid="1619"/>
                                        </p:tgtEl>
                                        <p:attrNameLst>
                                          <p:attrName>ppt_h</p:attrName>
                                        </p:attrNameLst>
                                      </p:cBhvr>
                                      <p:tavLst>
                                        <p:tav tm="0">
                                          <p:val>
                                            <p:fltVal val="0"/>
                                          </p:val>
                                        </p:tav>
                                        <p:tav tm="100000">
                                          <p:val>
                                            <p:strVal val="#ppt_h"/>
                                          </p:val>
                                        </p:tav>
                                      </p:tavLst>
                                    </p:anim>
                                    <p:anim calcmode="lin" valueType="num">
                                      <p:cBhvr>
                                        <p:cTn id="30" dur="250" fill="hold"/>
                                        <p:tgtEl>
                                          <p:spTgt spid="1619"/>
                                        </p:tgtEl>
                                        <p:attrNameLst>
                                          <p:attrName>style.rotation</p:attrName>
                                        </p:attrNameLst>
                                      </p:cBhvr>
                                      <p:tavLst>
                                        <p:tav tm="0">
                                          <p:val>
                                            <p:fltVal val="90"/>
                                          </p:val>
                                        </p:tav>
                                        <p:tav tm="100000">
                                          <p:val>
                                            <p:fltVal val="0"/>
                                          </p:val>
                                        </p:tav>
                                      </p:tavLst>
                                    </p:anim>
                                    <p:animEffect transition="in" filter="fade">
                                      <p:cBhvr>
                                        <p:cTn id="31" dur="250"/>
                                        <p:tgtEl>
                                          <p:spTgt spid="1619"/>
                                        </p:tgtEl>
                                      </p:cBhvr>
                                    </p:animEffect>
                                  </p:childTnLst>
                                </p:cTn>
                              </p:par>
                            </p:childTnLst>
                          </p:cTn>
                        </p:par>
                        <p:par>
                          <p:cTn id="32" fill="hold">
                            <p:stCondLst>
                              <p:cond delay="1750"/>
                            </p:stCondLst>
                            <p:childTnLst>
                              <p:par>
                                <p:cTn id="33" presetID="31" presetClass="entr" presetSubtype="0" fill="hold" grpId="0" nodeType="afterEffect">
                                  <p:stCondLst>
                                    <p:cond delay="0"/>
                                  </p:stCondLst>
                                  <p:childTnLst>
                                    <p:set>
                                      <p:cBhvr>
                                        <p:cTn id="34" dur="1" fill="hold">
                                          <p:stCondLst>
                                            <p:cond delay="0"/>
                                          </p:stCondLst>
                                        </p:cTn>
                                        <p:tgtEl>
                                          <p:spTgt spid="1620"/>
                                        </p:tgtEl>
                                        <p:attrNameLst>
                                          <p:attrName>style.visibility</p:attrName>
                                        </p:attrNameLst>
                                      </p:cBhvr>
                                      <p:to>
                                        <p:strVal val="visible"/>
                                      </p:to>
                                    </p:set>
                                    <p:anim calcmode="lin" valueType="num">
                                      <p:cBhvr>
                                        <p:cTn id="35" dur="250" fill="hold"/>
                                        <p:tgtEl>
                                          <p:spTgt spid="1620"/>
                                        </p:tgtEl>
                                        <p:attrNameLst>
                                          <p:attrName>ppt_w</p:attrName>
                                        </p:attrNameLst>
                                      </p:cBhvr>
                                      <p:tavLst>
                                        <p:tav tm="0">
                                          <p:val>
                                            <p:fltVal val="0"/>
                                          </p:val>
                                        </p:tav>
                                        <p:tav tm="100000">
                                          <p:val>
                                            <p:strVal val="#ppt_w"/>
                                          </p:val>
                                        </p:tav>
                                      </p:tavLst>
                                    </p:anim>
                                    <p:anim calcmode="lin" valueType="num">
                                      <p:cBhvr>
                                        <p:cTn id="36" dur="250" fill="hold"/>
                                        <p:tgtEl>
                                          <p:spTgt spid="1620"/>
                                        </p:tgtEl>
                                        <p:attrNameLst>
                                          <p:attrName>ppt_h</p:attrName>
                                        </p:attrNameLst>
                                      </p:cBhvr>
                                      <p:tavLst>
                                        <p:tav tm="0">
                                          <p:val>
                                            <p:fltVal val="0"/>
                                          </p:val>
                                        </p:tav>
                                        <p:tav tm="100000">
                                          <p:val>
                                            <p:strVal val="#ppt_h"/>
                                          </p:val>
                                        </p:tav>
                                      </p:tavLst>
                                    </p:anim>
                                    <p:anim calcmode="lin" valueType="num">
                                      <p:cBhvr>
                                        <p:cTn id="37" dur="250" fill="hold"/>
                                        <p:tgtEl>
                                          <p:spTgt spid="1620"/>
                                        </p:tgtEl>
                                        <p:attrNameLst>
                                          <p:attrName>style.rotation</p:attrName>
                                        </p:attrNameLst>
                                      </p:cBhvr>
                                      <p:tavLst>
                                        <p:tav tm="0">
                                          <p:val>
                                            <p:fltVal val="90"/>
                                          </p:val>
                                        </p:tav>
                                        <p:tav tm="100000">
                                          <p:val>
                                            <p:fltVal val="0"/>
                                          </p:val>
                                        </p:tav>
                                      </p:tavLst>
                                    </p:anim>
                                    <p:animEffect transition="in" filter="fade">
                                      <p:cBhvr>
                                        <p:cTn id="38" dur="250"/>
                                        <p:tgtEl>
                                          <p:spTgt spid="1620"/>
                                        </p:tgtEl>
                                      </p:cBhvr>
                                    </p:animEffect>
                                  </p:childTnLst>
                                </p:cTn>
                              </p:par>
                            </p:childTnLst>
                          </p:cTn>
                        </p:par>
                        <p:par>
                          <p:cTn id="39" fill="hold">
                            <p:stCondLst>
                              <p:cond delay="2000"/>
                            </p:stCondLst>
                            <p:childTnLst>
                              <p:par>
                                <p:cTn id="40" presetID="31" presetClass="entr" presetSubtype="0" fill="hold" grpId="0" nodeType="afterEffect">
                                  <p:stCondLst>
                                    <p:cond delay="0"/>
                                  </p:stCondLst>
                                  <p:childTnLst>
                                    <p:set>
                                      <p:cBhvr>
                                        <p:cTn id="41" dur="1" fill="hold">
                                          <p:stCondLst>
                                            <p:cond delay="0"/>
                                          </p:stCondLst>
                                        </p:cTn>
                                        <p:tgtEl>
                                          <p:spTgt spid="1613"/>
                                        </p:tgtEl>
                                        <p:attrNameLst>
                                          <p:attrName>style.visibility</p:attrName>
                                        </p:attrNameLst>
                                      </p:cBhvr>
                                      <p:to>
                                        <p:strVal val="visible"/>
                                      </p:to>
                                    </p:set>
                                    <p:anim calcmode="lin" valueType="num">
                                      <p:cBhvr>
                                        <p:cTn id="42" dur="250" fill="hold"/>
                                        <p:tgtEl>
                                          <p:spTgt spid="1613"/>
                                        </p:tgtEl>
                                        <p:attrNameLst>
                                          <p:attrName>ppt_w</p:attrName>
                                        </p:attrNameLst>
                                      </p:cBhvr>
                                      <p:tavLst>
                                        <p:tav tm="0">
                                          <p:val>
                                            <p:fltVal val="0"/>
                                          </p:val>
                                        </p:tav>
                                        <p:tav tm="100000">
                                          <p:val>
                                            <p:strVal val="#ppt_w"/>
                                          </p:val>
                                        </p:tav>
                                      </p:tavLst>
                                    </p:anim>
                                    <p:anim calcmode="lin" valueType="num">
                                      <p:cBhvr>
                                        <p:cTn id="43" dur="250" fill="hold"/>
                                        <p:tgtEl>
                                          <p:spTgt spid="1613"/>
                                        </p:tgtEl>
                                        <p:attrNameLst>
                                          <p:attrName>ppt_h</p:attrName>
                                        </p:attrNameLst>
                                      </p:cBhvr>
                                      <p:tavLst>
                                        <p:tav tm="0">
                                          <p:val>
                                            <p:fltVal val="0"/>
                                          </p:val>
                                        </p:tav>
                                        <p:tav tm="100000">
                                          <p:val>
                                            <p:strVal val="#ppt_h"/>
                                          </p:val>
                                        </p:tav>
                                      </p:tavLst>
                                    </p:anim>
                                    <p:anim calcmode="lin" valueType="num">
                                      <p:cBhvr>
                                        <p:cTn id="44" dur="250" fill="hold"/>
                                        <p:tgtEl>
                                          <p:spTgt spid="1613"/>
                                        </p:tgtEl>
                                        <p:attrNameLst>
                                          <p:attrName>style.rotation</p:attrName>
                                        </p:attrNameLst>
                                      </p:cBhvr>
                                      <p:tavLst>
                                        <p:tav tm="0">
                                          <p:val>
                                            <p:fltVal val="90"/>
                                          </p:val>
                                        </p:tav>
                                        <p:tav tm="100000">
                                          <p:val>
                                            <p:fltVal val="0"/>
                                          </p:val>
                                        </p:tav>
                                      </p:tavLst>
                                    </p:anim>
                                    <p:animEffect transition="in" filter="fade">
                                      <p:cBhvr>
                                        <p:cTn id="45" dur="250"/>
                                        <p:tgtEl>
                                          <p:spTgt spid="1613"/>
                                        </p:tgtEl>
                                      </p:cBhvr>
                                    </p:animEffect>
                                  </p:childTnLst>
                                </p:cTn>
                              </p:par>
                            </p:childTnLst>
                          </p:cTn>
                        </p:par>
                        <p:par>
                          <p:cTn id="46" fill="hold">
                            <p:stCondLst>
                              <p:cond delay="2250"/>
                            </p:stCondLst>
                            <p:childTnLst>
                              <p:par>
                                <p:cTn id="47" presetID="31" presetClass="entr" presetSubtype="0" fill="hold" grpId="0" nodeType="afterEffect">
                                  <p:stCondLst>
                                    <p:cond delay="0"/>
                                  </p:stCondLst>
                                  <p:childTnLst>
                                    <p:set>
                                      <p:cBhvr>
                                        <p:cTn id="48" dur="1" fill="hold">
                                          <p:stCondLst>
                                            <p:cond delay="0"/>
                                          </p:stCondLst>
                                        </p:cTn>
                                        <p:tgtEl>
                                          <p:spTgt spid="1616"/>
                                        </p:tgtEl>
                                        <p:attrNameLst>
                                          <p:attrName>style.visibility</p:attrName>
                                        </p:attrNameLst>
                                      </p:cBhvr>
                                      <p:to>
                                        <p:strVal val="visible"/>
                                      </p:to>
                                    </p:set>
                                    <p:anim calcmode="lin" valueType="num">
                                      <p:cBhvr>
                                        <p:cTn id="49" dur="250" fill="hold"/>
                                        <p:tgtEl>
                                          <p:spTgt spid="1616"/>
                                        </p:tgtEl>
                                        <p:attrNameLst>
                                          <p:attrName>ppt_w</p:attrName>
                                        </p:attrNameLst>
                                      </p:cBhvr>
                                      <p:tavLst>
                                        <p:tav tm="0">
                                          <p:val>
                                            <p:fltVal val="0"/>
                                          </p:val>
                                        </p:tav>
                                        <p:tav tm="100000">
                                          <p:val>
                                            <p:strVal val="#ppt_w"/>
                                          </p:val>
                                        </p:tav>
                                      </p:tavLst>
                                    </p:anim>
                                    <p:anim calcmode="lin" valueType="num">
                                      <p:cBhvr>
                                        <p:cTn id="50" dur="250" fill="hold"/>
                                        <p:tgtEl>
                                          <p:spTgt spid="1616"/>
                                        </p:tgtEl>
                                        <p:attrNameLst>
                                          <p:attrName>ppt_h</p:attrName>
                                        </p:attrNameLst>
                                      </p:cBhvr>
                                      <p:tavLst>
                                        <p:tav tm="0">
                                          <p:val>
                                            <p:fltVal val="0"/>
                                          </p:val>
                                        </p:tav>
                                        <p:tav tm="100000">
                                          <p:val>
                                            <p:strVal val="#ppt_h"/>
                                          </p:val>
                                        </p:tav>
                                      </p:tavLst>
                                    </p:anim>
                                    <p:anim calcmode="lin" valueType="num">
                                      <p:cBhvr>
                                        <p:cTn id="51" dur="250" fill="hold"/>
                                        <p:tgtEl>
                                          <p:spTgt spid="1616"/>
                                        </p:tgtEl>
                                        <p:attrNameLst>
                                          <p:attrName>style.rotation</p:attrName>
                                        </p:attrNameLst>
                                      </p:cBhvr>
                                      <p:tavLst>
                                        <p:tav tm="0">
                                          <p:val>
                                            <p:fltVal val="90"/>
                                          </p:val>
                                        </p:tav>
                                        <p:tav tm="100000">
                                          <p:val>
                                            <p:fltVal val="0"/>
                                          </p:val>
                                        </p:tav>
                                      </p:tavLst>
                                    </p:anim>
                                    <p:animEffect transition="in" filter="fade">
                                      <p:cBhvr>
                                        <p:cTn id="52" dur="250"/>
                                        <p:tgtEl>
                                          <p:spTgt spid="1616"/>
                                        </p:tgtEl>
                                      </p:cBhvr>
                                    </p:animEffect>
                                  </p:childTnLst>
                                </p:cTn>
                              </p:par>
                            </p:childTnLst>
                          </p:cTn>
                        </p:par>
                        <p:par>
                          <p:cTn id="53" fill="hold">
                            <p:stCondLst>
                              <p:cond delay="2500"/>
                            </p:stCondLst>
                            <p:childTnLst>
                              <p:par>
                                <p:cTn id="54" presetID="31" presetClass="entr" presetSubtype="0" fill="hold" grpId="0" nodeType="afterEffect">
                                  <p:stCondLst>
                                    <p:cond delay="0"/>
                                  </p:stCondLst>
                                  <p:childTnLst>
                                    <p:set>
                                      <p:cBhvr>
                                        <p:cTn id="55" dur="1" fill="hold">
                                          <p:stCondLst>
                                            <p:cond delay="0"/>
                                          </p:stCondLst>
                                        </p:cTn>
                                        <p:tgtEl>
                                          <p:spTgt spid="1610"/>
                                        </p:tgtEl>
                                        <p:attrNameLst>
                                          <p:attrName>style.visibility</p:attrName>
                                        </p:attrNameLst>
                                      </p:cBhvr>
                                      <p:to>
                                        <p:strVal val="visible"/>
                                      </p:to>
                                    </p:set>
                                    <p:anim calcmode="lin" valueType="num">
                                      <p:cBhvr>
                                        <p:cTn id="56" dur="250" fill="hold"/>
                                        <p:tgtEl>
                                          <p:spTgt spid="1610"/>
                                        </p:tgtEl>
                                        <p:attrNameLst>
                                          <p:attrName>ppt_w</p:attrName>
                                        </p:attrNameLst>
                                      </p:cBhvr>
                                      <p:tavLst>
                                        <p:tav tm="0">
                                          <p:val>
                                            <p:fltVal val="0"/>
                                          </p:val>
                                        </p:tav>
                                        <p:tav tm="100000">
                                          <p:val>
                                            <p:strVal val="#ppt_w"/>
                                          </p:val>
                                        </p:tav>
                                      </p:tavLst>
                                    </p:anim>
                                    <p:anim calcmode="lin" valueType="num">
                                      <p:cBhvr>
                                        <p:cTn id="57" dur="250" fill="hold"/>
                                        <p:tgtEl>
                                          <p:spTgt spid="1610"/>
                                        </p:tgtEl>
                                        <p:attrNameLst>
                                          <p:attrName>ppt_h</p:attrName>
                                        </p:attrNameLst>
                                      </p:cBhvr>
                                      <p:tavLst>
                                        <p:tav tm="0">
                                          <p:val>
                                            <p:fltVal val="0"/>
                                          </p:val>
                                        </p:tav>
                                        <p:tav tm="100000">
                                          <p:val>
                                            <p:strVal val="#ppt_h"/>
                                          </p:val>
                                        </p:tav>
                                      </p:tavLst>
                                    </p:anim>
                                    <p:anim calcmode="lin" valueType="num">
                                      <p:cBhvr>
                                        <p:cTn id="58" dur="250" fill="hold"/>
                                        <p:tgtEl>
                                          <p:spTgt spid="1610"/>
                                        </p:tgtEl>
                                        <p:attrNameLst>
                                          <p:attrName>style.rotation</p:attrName>
                                        </p:attrNameLst>
                                      </p:cBhvr>
                                      <p:tavLst>
                                        <p:tav tm="0">
                                          <p:val>
                                            <p:fltVal val="90"/>
                                          </p:val>
                                        </p:tav>
                                        <p:tav tm="100000">
                                          <p:val>
                                            <p:fltVal val="0"/>
                                          </p:val>
                                        </p:tav>
                                      </p:tavLst>
                                    </p:anim>
                                    <p:animEffect transition="in" filter="fade">
                                      <p:cBhvr>
                                        <p:cTn id="59" dur="250"/>
                                        <p:tgtEl>
                                          <p:spTgt spid="1610"/>
                                        </p:tgtEl>
                                      </p:cBhvr>
                                    </p:animEffect>
                                  </p:childTnLst>
                                </p:cTn>
                              </p:par>
                            </p:childTnLst>
                          </p:cTn>
                        </p:par>
                        <p:par>
                          <p:cTn id="60" fill="hold">
                            <p:stCondLst>
                              <p:cond delay="2750"/>
                            </p:stCondLst>
                            <p:childTnLst>
                              <p:par>
                                <p:cTn id="61" presetID="31" presetClass="entr" presetSubtype="0" fill="hold" grpId="0" nodeType="afterEffect">
                                  <p:stCondLst>
                                    <p:cond delay="0"/>
                                  </p:stCondLst>
                                  <p:childTnLst>
                                    <p:set>
                                      <p:cBhvr>
                                        <p:cTn id="62" dur="1" fill="hold">
                                          <p:stCondLst>
                                            <p:cond delay="0"/>
                                          </p:stCondLst>
                                        </p:cTn>
                                        <p:tgtEl>
                                          <p:spTgt spid="1611"/>
                                        </p:tgtEl>
                                        <p:attrNameLst>
                                          <p:attrName>style.visibility</p:attrName>
                                        </p:attrNameLst>
                                      </p:cBhvr>
                                      <p:to>
                                        <p:strVal val="visible"/>
                                      </p:to>
                                    </p:set>
                                    <p:anim calcmode="lin" valueType="num">
                                      <p:cBhvr>
                                        <p:cTn id="63" dur="250" fill="hold"/>
                                        <p:tgtEl>
                                          <p:spTgt spid="1611"/>
                                        </p:tgtEl>
                                        <p:attrNameLst>
                                          <p:attrName>ppt_w</p:attrName>
                                        </p:attrNameLst>
                                      </p:cBhvr>
                                      <p:tavLst>
                                        <p:tav tm="0">
                                          <p:val>
                                            <p:fltVal val="0"/>
                                          </p:val>
                                        </p:tav>
                                        <p:tav tm="100000">
                                          <p:val>
                                            <p:strVal val="#ppt_w"/>
                                          </p:val>
                                        </p:tav>
                                      </p:tavLst>
                                    </p:anim>
                                    <p:anim calcmode="lin" valueType="num">
                                      <p:cBhvr>
                                        <p:cTn id="64" dur="250" fill="hold"/>
                                        <p:tgtEl>
                                          <p:spTgt spid="1611"/>
                                        </p:tgtEl>
                                        <p:attrNameLst>
                                          <p:attrName>ppt_h</p:attrName>
                                        </p:attrNameLst>
                                      </p:cBhvr>
                                      <p:tavLst>
                                        <p:tav tm="0">
                                          <p:val>
                                            <p:fltVal val="0"/>
                                          </p:val>
                                        </p:tav>
                                        <p:tav tm="100000">
                                          <p:val>
                                            <p:strVal val="#ppt_h"/>
                                          </p:val>
                                        </p:tav>
                                      </p:tavLst>
                                    </p:anim>
                                    <p:anim calcmode="lin" valueType="num">
                                      <p:cBhvr>
                                        <p:cTn id="65" dur="250" fill="hold"/>
                                        <p:tgtEl>
                                          <p:spTgt spid="1611"/>
                                        </p:tgtEl>
                                        <p:attrNameLst>
                                          <p:attrName>style.rotation</p:attrName>
                                        </p:attrNameLst>
                                      </p:cBhvr>
                                      <p:tavLst>
                                        <p:tav tm="0">
                                          <p:val>
                                            <p:fltVal val="90"/>
                                          </p:val>
                                        </p:tav>
                                        <p:tav tm="100000">
                                          <p:val>
                                            <p:fltVal val="0"/>
                                          </p:val>
                                        </p:tav>
                                      </p:tavLst>
                                    </p:anim>
                                    <p:animEffect transition="in" filter="fade">
                                      <p:cBhvr>
                                        <p:cTn id="66" dur="250"/>
                                        <p:tgtEl>
                                          <p:spTgt spid="1611"/>
                                        </p:tgtEl>
                                      </p:cBhvr>
                                    </p:animEffect>
                                  </p:childTnLst>
                                </p:cTn>
                              </p:par>
                            </p:childTnLst>
                          </p:cTn>
                        </p:par>
                        <p:par>
                          <p:cTn id="67" fill="hold">
                            <p:stCondLst>
                              <p:cond delay="3000"/>
                            </p:stCondLst>
                            <p:childTnLst>
                              <p:par>
                                <p:cTn id="68" presetID="31" presetClass="entr" presetSubtype="0" fill="hold" grpId="0" nodeType="afterEffect">
                                  <p:stCondLst>
                                    <p:cond delay="0"/>
                                  </p:stCondLst>
                                  <p:childTnLst>
                                    <p:set>
                                      <p:cBhvr>
                                        <p:cTn id="69" dur="1" fill="hold">
                                          <p:stCondLst>
                                            <p:cond delay="0"/>
                                          </p:stCondLst>
                                        </p:cTn>
                                        <p:tgtEl>
                                          <p:spTgt spid="1621"/>
                                        </p:tgtEl>
                                        <p:attrNameLst>
                                          <p:attrName>style.visibility</p:attrName>
                                        </p:attrNameLst>
                                      </p:cBhvr>
                                      <p:to>
                                        <p:strVal val="visible"/>
                                      </p:to>
                                    </p:set>
                                    <p:anim calcmode="lin" valueType="num">
                                      <p:cBhvr>
                                        <p:cTn id="70" dur="250" fill="hold"/>
                                        <p:tgtEl>
                                          <p:spTgt spid="1621"/>
                                        </p:tgtEl>
                                        <p:attrNameLst>
                                          <p:attrName>ppt_w</p:attrName>
                                        </p:attrNameLst>
                                      </p:cBhvr>
                                      <p:tavLst>
                                        <p:tav tm="0">
                                          <p:val>
                                            <p:fltVal val="0"/>
                                          </p:val>
                                        </p:tav>
                                        <p:tav tm="100000">
                                          <p:val>
                                            <p:strVal val="#ppt_w"/>
                                          </p:val>
                                        </p:tav>
                                      </p:tavLst>
                                    </p:anim>
                                    <p:anim calcmode="lin" valueType="num">
                                      <p:cBhvr>
                                        <p:cTn id="71" dur="250" fill="hold"/>
                                        <p:tgtEl>
                                          <p:spTgt spid="1621"/>
                                        </p:tgtEl>
                                        <p:attrNameLst>
                                          <p:attrName>ppt_h</p:attrName>
                                        </p:attrNameLst>
                                      </p:cBhvr>
                                      <p:tavLst>
                                        <p:tav tm="0">
                                          <p:val>
                                            <p:fltVal val="0"/>
                                          </p:val>
                                        </p:tav>
                                        <p:tav tm="100000">
                                          <p:val>
                                            <p:strVal val="#ppt_h"/>
                                          </p:val>
                                        </p:tav>
                                      </p:tavLst>
                                    </p:anim>
                                    <p:anim calcmode="lin" valueType="num">
                                      <p:cBhvr>
                                        <p:cTn id="72" dur="250" fill="hold"/>
                                        <p:tgtEl>
                                          <p:spTgt spid="1621"/>
                                        </p:tgtEl>
                                        <p:attrNameLst>
                                          <p:attrName>style.rotation</p:attrName>
                                        </p:attrNameLst>
                                      </p:cBhvr>
                                      <p:tavLst>
                                        <p:tav tm="0">
                                          <p:val>
                                            <p:fltVal val="90"/>
                                          </p:val>
                                        </p:tav>
                                        <p:tav tm="100000">
                                          <p:val>
                                            <p:fltVal val="0"/>
                                          </p:val>
                                        </p:tav>
                                      </p:tavLst>
                                    </p:anim>
                                    <p:animEffect transition="in" filter="fade">
                                      <p:cBhvr>
                                        <p:cTn id="73" dur="250"/>
                                        <p:tgtEl>
                                          <p:spTgt spid="1621"/>
                                        </p:tgtEl>
                                      </p:cBhvr>
                                    </p:animEffect>
                                  </p:childTnLst>
                                </p:cTn>
                              </p:par>
                            </p:childTnLst>
                          </p:cTn>
                        </p:par>
                        <p:par>
                          <p:cTn id="74" fill="hold">
                            <p:stCondLst>
                              <p:cond delay="3250"/>
                            </p:stCondLst>
                            <p:childTnLst>
                              <p:par>
                                <p:cTn id="75" presetID="31" presetClass="entr" presetSubtype="0" fill="hold" grpId="0" nodeType="afterEffect">
                                  <p:stCondLst>
                                    <p:cond delay="0"/>
                                  </p:stCondLst>
                                  <p:childTnLst>
                                    <p:set>
                                      <p:cBhvr>
                                        <p:cTn id="76" dur="1" fill="hold">
                                          <p:stCondLst>
                                            <p:cond delay="0"/>
                                          </p:stCondLst>
                                        </p:cTn>
                                        <p:tgtEl>
                                          <p:spTgt spid="1622"/>
                                        </p:tgtEl>
                                        <p:attrNameLst>
                                          <p:attrName>style.visibility</p:attrName>
                                        </p:attrNameLst>
                                      </p:cBhvr>
                                      <p:to>
                                        <p:strVal val="visible"/>
                                      </p:to>
                                    </p:set>
                                    <p:anim calcmode="lin" valueType="num">
                                      <p:cBhvr>
                                        <p:cTn id="77" dur="250" fill="hold"/>
                                        <p:tgtEl>
                                          <p:spTgt spid="1622"/>
                                        </p:tgtEl>
                                        <p:attrNameLst>
                                          <p:attrName>ppt_w</p:attrName>
                                        </p:attrNameLst>
                                      </p:cBhvr>
                                      <p:tavLst>
                                        <p:tav tm="0">
                                          <p:val>
                                            <p:fltVal val="0"/>
                                          </p:val>
                                        </p:tav>
                                        <p:tav tm="100000">
                                          <p:val>
                                            <p:strVal val="#ppt_w"/>
                                          </p:val>
                                        </p:tav>
                                      </p:tavLst>
                                    </p:anim>
                                    <p:anim calcmode="lin" valueType="num">
                                      <p:cBhvr>
                                        <p:cTn id="78" dur="250" fill="hold"/>
                                        <p:tgtEl>
                                          <p:spTgt spid="1622"/>
                                        </p:tgtEl>
                                        <p:attrNameLst>
                                          <p:attrName>ppt_h</p:attrName>
                                        </p:attrNameLst>
                                      </p:cBhvr>
                                      <p:tavLst>
                                        <p:tav tm="0">
                                          <p:val>
                                            <p:fltVal val="0"/>
                                          </p:val>
                                        </p:tav>
                                        <p:tav tm="100000">
                                          <p:val>
                                            <p:strVal val="#ppt_h"/>
                                          </p:val>
                                        </p:tav>
                                      </p:tavLst>
                                    </p:anim>
                                    <p:anim calcmode="lin" valueType="num">
                                      <p:cBhvr>
                                        <p:cTn id="79" dur="250" fill="hold"/>
                                        <p:tgtEl>
                                          <p:spTgt spid="1622"/>
                                        </p:tgtEl>
                                        <p:attrNameLst>
                                          <p:attrName>style.rotation</p:attrName>
                                        </p:attrNameLst>
                                      </p:cBhvr>
                                      <p:tavLst>
                                        <p:tav tm="0">
                                          <p:val>
                                            <p:fltVal val="90"/>
                                          </p:val>
                                        </p:tav>
                                        <p:tav tm="100000">
                                          <p:val>
                                            <p:fltVal val="0"/>
                                          </p:val>
                                        </p:tav>
                                      </p:tavLst>
                                    </p:anim>
                                    <p:animEffect transition="in" filter="fade">
                                      <p:cBhvr>
                                        <p:cTn id="80" dur="250"/>
                                        <p:tgtEl>
                                          <p:spTgt spid="1622"/>
                                        </p:tgtEl>
                                      </p:cBhvr>
                                    </p:animEffect>
                                  </p:childTnLst>
                                </p:cTn>
                              </p:par>
                            </p:childTnLst>
                          </p:cTn>
                        </p:par>
                        <p:par>
                          <p:cTn id="81" fill="hold">
                            <p:stCondLst>
                              <p:cond delay="3500"/>
                            </p:stCondLst>
                            <p:childTnLst>
                              <p:par>
                                <p:cTn id="82" presetID="31" presetClass="entr" presetSubtype="0" fill="hold" grpId="0" nodeType="after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250" fill="hold"/>
                                        <p:tgtEl>
                                          <p:spTgt spid="12"/>
                                        </p:tgtEl>
                                        <p:attrNameLst>
                                          <p:attrName>ppt_w</p:attrName>
                                        </p:attrNameLst>
                                      </p:cBhvr>
                                      <p:tavLst>
                                        <p:tav tm="0">
                                          <p:val>
                                            <p:fltVal val="0"/>
                                          </p:val>
                                        </p:tav>
                                        <p:tav tm="100000">
                                          <p:val>
                                            <p:strVal val="#ppt_w"/>
                                          </p:val>
                                        </p:tav>
                                      </p:tavLst>
                                    </p:anim>
                                    <p:anim calcmode="lin" valueType="num">
                                      <p:cBhvr>
                                        <p:cTn id="85" dur="250" fill="hold"/>
                                        <p:tgtEl>
                                          <p:spTgt spid="12"/>
                                        </p:tgtEl>
                                        <p:attrNameLst>
                                          <p:attrName>ppt_h</p:attrName>
                                        </p:attrNameLst>
                                      </p:cBhvr>
                                      <p:tavLst>
                                        <p:tav tm="0">
                                          <p:val>
                                            <p:fltVal val="0"/>
                                          </p:val>
                                        </p:tav>
                                        <p:tav tm="100000">
                                          <p:val>
                                            <p:strVal val="#ppt_h"/>
                                          </p:val>
                                        </p:tav>
                                      </p:tavLst>
                                    </p:anim>
                                    <p:anim calcmode="lin" valueType="num">
                                      <p:cBhvr>
                                        <p:cTn id="86" dur="250" fill="hold"/>
                                        <p:tgtEl>
                                          <p:spTgt spid="12"/>
                                        </p:tgtEl>
                                        <p:attrNameLst>
                                          <p:attrName>style.rotation</p:attrName>
                                        </p:attrNameLst>
                                      </p:cBhvr>
                                      <p:tavLst>
                                        <p:tav tm="0">
                                          <p:val>
                                            <p:fltVal val="90"/>
                                          </p:val>
                                        </p:tav>
                                        <p:tav tm="100000">
                                          <p:val>
                                            <p:fltVal val="0"/>
                                          </p:val>
                                        </p:tav>
                                      </p:tavLst>
                                    </p:anim>
                                    <p:animEffect transition="in" filter="fade">
                                      <p:cBhvr>
                                        <p:cTn id="87" dur="250"/>
                                        <p:tgtEl>
                                          <p:spTgt spid="12"/>
                                        </p:tgtEl>
                                      </p:cBhvr>
                                    </p:animEffect>
                                  </p:childTnLst>
                                </p:cTn>
                              </p:par>
                            </p:childTnLst>
                          </p:cTn>
                        </p:par>
                        <p:par>
                          <p:cTn id="88" fill="hold">
                            <p:stCondLst>
                              <p:cond delay="3750"/>
                            </p:stCondLst>
                            <p:childTnLst>
                              <p:par>
                                <p:cTn id="89" presetID="31" presetClass="entr" presetSubtype="0" fill="hold" grpId="0" nodeType="afterEffect">
                                  <p:stCondLst>
                                    <p:cond delay="0"/>
                                  </p:stCondLst>
                                  <p:childTnLst>
                                    <p:set>
                                      <p:cBhvr>
                                        <p:cTn id="90" dur="1" fill="hold">
                                          <p:stCondLst>
                                            <p:cond delay="0"/>
                                          </p:stCondLst>
                                        </p:cTn>
                                        <p:tgtEl>
                                          <p:spTgt spid="14"/>
                                        </p:tgtEl>
                                        <p:attrNameLst>
                                          <p:attrName>style.visibility</p:attrName>
                                        </p:attrNameLst>
                                      </p:cBhvr>
                                      <p:to>
                                        <p:strVal val="visible"/>
                                      </p:to>
                                    </p:set>
                                    <p:anim calcmode="lin" valueType="num">
                                      <p:cBhvr>
                                        <p:cTn id="91" dur="250" fill="hold"/>
                                        <p:tgtEl>
                                          <p:spTgt spid="14"/>
                                        </p:tgtEl>
                                        <p:attrNameLst>
                                          <p:attrName>ppt_w</p:attrName>
                                        </p:attrNameLst>
                                      </p:cBhvr>
                                      <p:tavLst>
                                        <p:tav tm="0">
                                          <p:val>
                                            <p:fltVal val="0"/>
                                          </p:val>
                                        </p:tav>
                                        <p:tav tm="100000">
                                          <p:val>
                                            <p:strVal val="#ppt_w"/>
                                          </p:val>
                                        </p:tav>
                                      </p:tavLst>
                                    </p:anim>
                                    <p:anim calcmode="lin" valueType="num">
                                      <p:cBhvr>
                                        <p:cTn id="92" dur="250" fill="hold"/>
                                        <p:tgtEl>
                                          <p:spTgt spid="14"/>
                                        </p:tgtEl>
                                        <p:attrNameLst>
                                          <p:attrName>ppt_h</p:attrName>
                                        </p:attrNameLst>
                                      </p:cBhvr>
                                      <p:tavLst>
                                        <p:tav tm="0">
                                          <p:val>
                                            <p:fltVal val="0"/>
                                          </p:val>
                                        </p:tav>
                                        <p:tav tm="100000">
                                          <p:val>
                                            <p:strVal val="#ppt_h"/>
                                          </p:val>
                                        </p:tav>
                                      </p:tavLst>
                                    </p:anim>
                                    <p:anim calcmode="lin" valueType="num">
                                      <p:cBhvr>
                                        <p:cTn id="93" dur="250" fill="hold"/>
                                        <p:tgtEl>
                                          <p:spTgt spid="14"/>
                                        </p:tgtEl>
                                        <p:attrNameLst>
                                          <p:attrName>style.rotation</p:attrName>
                                        </p:attrNameLst>
                                      </p:cBhvr>
                                      <p:tavLst>
                                        <p:tav tm="0">
                                          <p:val>
                                            <p:fltVal val="90"/>
                                          </p:val>
                                        </p:tav>
                                        <p:tav tm="100000">
                                          <p:val>
                                            <p:fltVal val="0"/>
                                          </p:val>
                                        </p:tav>
                                      </p:tavLst>
                                    </p:anim>
                                    <p:animEffect transition="in" filter="fade">
                                      <p:cBhvr>
                                        <p:cTn id="94"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 grpId="0"/>
      <p:bldP spid="1610" grpId="0"/>
      <p:bldP spid="1611" grpId="0"/>
      <p:bldP spid="1613" grpId="0"/>
      <p:bldP spid="1614" grpId="0"/>
      <p:bldP spid="1615" grpId="0"/>
      <p:bldP spid="1616" grpId="0"/>
      <p:bldP spid="1619" grpId="0"/>
      <p:bldP spid="1620" grpId="0"/>
      <p:bldP spid="1621" grpId="0"/>
      <p:bldP spid="1622" grpId="0"/>
      <p:bldP spid="12"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09"/>
        <p:cNvGrpSpPr/>
        <p:nvPr/>
      </p:nvGrpSpPr>
      <p:grpSpPr>
        <a:xfrm>
          <a:off x="0" y="0"/>
          <a:ext cx="0" cy="0"/>
          <a:chOff x="0" y="0"/>
          <a:chExt cx="0" cy="0"/>
        </a:xfrm>
      </p:grpSpPr>
      <p:sp>
        <p:nvSpPr>
          <p:cNvPr id="13" name="مربع نص 12">
            <a:extLst>
              <a:ext uri="{FF2B5EF4-FFF2-40B4-BE49-F238E27FC236}">
                <a16:creationId xmlns:a16="http://schemas.microsoft.com/office/drawing/2014/main" id="{9A5EAC5F-35C4-248B-6E75-DB3CA49B28AC}"/>
              </a:ext>
            </a:extLst>
          </p:cNvPr>
          <p:cNvSpPr txBox="1"/>
          <p:nvPr/>
        </p:nvSpPr>
        <p:spPr>
          <a:xfrm>
            <a:off x="4071937" y="200376"/>
            <a:ext cx="1000125" cy="461665"/>
          </a:xfrm>
          <a:prstGeom prst="rect">
            <a:avLst/>
          </a:prstGeom>
          <a:noFill/>
        </p:spPr>
        <p:txBody>
          <a:bodyPr wrap="square">
            <a:spAutoFit/>
          </a:bodyPr>
          <a:lstStyle/>
          <a:p>
            <a:pPr algn="ctr"/>
            <a:r>
              <a:rPr lang="en-US" sz="2400" b="1" dirty="0">
                <a:solidFill>
                  <a:schemeClr val="tx1"/>
                </a:solidFill>
                <a:latin typeface="Barlow Semi Condensed" panose="00000506000000000000" pitchFamily="50" charset="0"/>
              </a:rPr>
              <a:t>DEMO</a:t>
            </a:r>
            <a:endParaRPr lang="en-US" sz="1600" b="1" dirty="0">
              <a:solidFill>
                <a:schemeClr val="tx1"/>
              </a:solidFill>
              <a:latin typeface="Barlow Semi Condensed" panose="00000506000000000000" pitchFamily="50" charset="0"/>
            </a:endParaRPr>
          </a:p>
        </p:txBody>
      </p:sp>
      <p:pic>
        <p:nvPicPr>
          <p:cNvPr id="2" name="document_5764964713989410598">
            <a:hlinkClick r:id="" action="ppaction://media"/>
            <a:extLst>
              <a:ext uri="{FF2B5EF4-FFF2-40B4-BE49-F238E27FC236}">
                <a16:creationId xmlns:a16="http://schemas.microsoft.com/office/drawing/2014/main" id="{A6221F49-B925-CB98-CA4D-48F12F6EEF4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49879" y="662041"/>
            <a:ext cx="3083561" cy="4145280"/>
          </a:xfrm>
          <a:prstGeom prst="rect">
            <a:avLst/>
          </a:prstGeom>
        </p:spPr>
      </p:pic>
    </p:spTree>
    <p:extLst>
      <p:ext uri="{BB962C8B-B14F-4D97-AF65-F5344CB8AC3E}">
        <p14:creationId xmlns:p14="http://schemas.microsoft.com/office/powerpoint/2010/main" val="41980627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74"/>
        <p:cNvGrpSpPr/>
        <p:nvPr/>
      </p:nvGrpSpPr>
      <p:grpSpPr>
        <a:xfrm>
          <a:off x="0" y="0"/>
          <a:ext cx="0" cy="0"/>
          <a:chOff x="0" y="0"/>
          <a:chExt cx="0" cy="0"/>
        </a:xfrm>
      </p:grpSpPr>
      <p:sp>
        <p:nvSpPr>
          <p:cNvPr id="2775" name="Google Shape;2775;p132"/>
          <p:cNvSpPr txBox="1">
            <a:spLocks noGrp="1"/>
          </p:cNvSpPr>
          <p:nvPr>
            <p:ph type="title"/>
          </p:nvPr>
        </p:nvSpPr>
        <p:spPr>
          <a:xfrm>
            <a:off x="3296495" y="1896818"/>
            <a:ext cx="3957600" cy="871200"/>
          </a:xfrm>
          <a:prstGeom prst="rect">
            <a:avLst/>
          </a:prstGeom>
        </p:spPr>
        <p:txBody>
          <a:bodyPr spcFirstLastPara="1" wrap="square" lIns="91425" tIns="91425" rIns="91425" bIns="91425" anchor="t" anchorCtr="0">
            <a:noAutofit/>
          </a:bodyPr>
          <a:lstStyle/>
          <a:p>
            <a:r>
              <a:rPr lang="en-US" dirty="0"/>
              <a:t>FUTURE WORK</a:t>
            </a:r>
            <a:br>
              <a:rPr lang="en-US" dirty="0"/>
            </a:br>
            <a:endParaRPr dirty="0"/>
          </a:p>
        </p:txBody>
      </p:sp>
      <p:sp>
        <p:nvSpPr>
          <p:cNvPr id="2777" name="Google Shape;2777;p132"/>
          <p:cNvSpPr txBox="1">
            <a:spLocks noGrp="1"/>
          </p:cNvSpPr>
          <p:nvPr>
            <p:ph type="title" idx="2"/>
          </p:nvPr>
        </p:nvSpPr>
        <p:spPr>
          <a:xfrm>
            <a:off x="3296495" y="957318"/>
            <a:ext cx="991800" cy="97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a:t>
            </a:r>
            <a:r>
              <a:rPr lang="en-US" dirty="0"/>
              <a:t>6</a:t>
            </a:r>
            <a:endParaRPr dirty="0"/>
          </a:p>
        </p:txBody>
      </p:sp>
      <p:grpSp>
        <p:nvGrpSpPr>
          <p:cNvPr id="2778" name="Google Shape;2778;p132"/>
          <p:cNvGrpSpPr/>
          <p:nvPr/>
        </p:nvGrpSpPr>
        <p:grpSpPr>
          <a:xfrm>
            <a:off x="-216179" y="560260"/>
            <a:ext cx="2266104" cy="4598480"/>
            <a:chOff x="4473400" y="1489200"/>
            <a:chExt cx="1710525" cy="3471075"/>
          </a:xfrm>
        </p:grpSpPr>
        <p:sp>
          <p:nvSpPr>
            <p:cNvPr id="2779" name="Google Shape;2779;p132"/>
            <p:cNvSpPr/>
            <p:nvPr/>
          </p:nvSpPr>
          <p:spPr>
            <a:xfrm>
              <a:off x="4931825" y="3747525"/>
              <a:ext cx="818450" cy="1212750"/>
            </a:xfrm>
            <a:custGeom>
              <a:avLst/>
              <a:gdLst/>
              <a:ahLst/>
              <a:cxnLst/>
              <a:rect l="l" t="t" r="r" b="b"/>
              <a:pathLst>
                <a:path w="32738" h="48510" extrusionOk="0">
                  <a:moveTo>
                    <a:pt x="32089" y="446"/>
                  </a:moveTo>
                  <a:cubicBezTo>
                    <a:pt x="32122" y="446"/>
                    <a:pt x="32122" y="479"/>
                    <a:pt x="32122" y="479"/>
                  </a:cubicBezTo>
                  <a:cubicBezTo>
                    <a:pt x="32294" y="3388"/>
                    <a:pt x="31848" y="7526"/>
                    <a:pt x="31301" y="12351"/>
                  </a:cubicBezTo>
                  <a:cubicBezTo>
                    <a:pt x="30926" y="16046"/>
                    <a:pt x="30480" y="19878"/>
                    <a:pt x="30275" y="23673"/>
                  </a:cubicBezTo>
                  <a:lnTo>
                    <a:pt x="30275" y="23742"/>
                  </a:lnTo>
                  <a:cubicBezTo>
                    <a:pt x="31131" y="34998"/>
                    <a:pt x="30242" y="45945"/>
                    <a:pt x="30069" y="48031"/>
                  </a:cubicBezTo>
                  <a:lnTo>
                    <a:pt x="19396" y="48031"/>
                  </a:lnTo>
                  <a:lnTo>
                    <a:pt x="18096" y="26889"/>
                  </a:lnTo>
                  <a:cubicBezTo>
                    <a:pt x="17584" y="23673"/>
                    <a:pt x="17311" y="16799"/>
                    <a:pt x="17037" y="10195"/>
                  </a:cubicBezTo>
                  <a:cubicBezTo>
                    <a:pt x="17001" y="9204"/>
                    <a:pt x="16968" y="8246"/>
                    <a:pt x="16933" y="7253"/>
                  </a:cubicBezTo>
                  <a:cubicBezTo>
                    <a:pt x="16900" y="7015"/>
                    <a:pt x="16695" y="6809"/>
                    <a:pt x="16454" y="6809"/>
                  </a:cubicBezTo>
                  <a:cubicBezTo>
                    <a:pt x="16180" y="6809"/>
                    <a:pt x="15975" y="7015"/>
                    <a:pt x="15975" y="7253"/>
                  </a:cubicBezTo>
                  <a:lnTo>
                    <a:pt x="15942" y="8041"/>
                  </a:lnTo>
                  <a:cubicBezTo>
                    <a:pt x="15633" y="16457"/>
                    <a:pt x="15291" y="25214"/>
                    <a:pt x="14675" y="29489"/>
                  </a:cubicBezTo>
                  <a:lnTo>
                    <a:pt x="13616" y="48031"/>
                  </a:lnTo>
                  <a:lnTo>
                    <a:pt x="1848" y="48031"/>
                  </a:lnTo>
                  <a:cubicBezTo>
                    <a:pt x="1812" y="46287"/>
                    <a:pt x="1574" y="30893"/>
                    <a:pt x="1744" y="23742"/>
                  </a:cubicBezTo>
                  <a:lnTo>
                    <a:pt x="1744" y="23709"/>
                  </a:lnTo>
                  <a:cubicBezTo>
                    <a:pt x="1538" y="19809"/>
                    <a:pt x="548" y="3320"/>
                    <a:pt x="444" y="1437"/>
                  </a:cubicBezTo>
                  <a:cubicBezTo>
                    <a:pt x="444" y="1437"/>
                    <a:pt x="444" y="1404"/>
                    <a:pt x="479" y="1404"/>
                  </a:cubicBezTo>
                  <a:cubicBezTo>
                    <a:pt x="2291" y="1267"/>
                    <a:pt x="12417" y="479"/>
                    <a:pt x="32089" y="446"/>
                  </a:cubicBezTo>
                  <a:close/>
                  <a:moveTo>
                    <a:pt x="32089" y="0"/>
                  </a:moveTo>
                  <a:cubicBezTo>
                    <a:pt x="12417" y="0"/>
                    <a:pt x="2258" y="789"/>
                    <a:pt x="444" y="958"/>
                  </a:cubicBezTo>
                  <a:cubicBezTo>
                    <a:pt x="170" y="994"/>
                    <a:pt x="0" y="1199"/>
                    <a:pt x="0" y="1473"/>
                  </a:cubicBezTo>
                  <a:cubicBezTo>
                    <a:pt x="102" y="3320"/>
                    <a:pt x="1095" y="19842"/>
                    <a:pt x="1300" y="23709"/>
                  </a:cubicBezTo>
                  <a:cubicBezTo>
                    <a:pt x="1128" y="30893"/>
                    <a:pt x="1369" y="46287"/>
                    <a:pt x="1369" y="48031"/>
                  </a:cubicBezTo>
                  <a:cubicBezTo>
                    <a:pt x="1402" y="48304"/>
                    <a:pt x="1607" y="48510"/>
                    <a:pt x="1848" y="48510"/>
                  </a:cubicBezTo>
                  <a:lnTo>
                    <a:pt x="13580" y="48510"/>
                  </a:lnTo>
                  <a:cubicBezTo>
                    <a:pt x="13821" y="48510"/>
                    <a:pt x="14026" y="48304"/>
                    <a:pt x="14059" y="48066"/>
                  </a:cubicBezTo>
                  <a:lnTo>
                    <a:pt x="15121" y="29558"/>
                  </a:lnTo>
                  <a:cubicBezTo>
                    <a:pt x="15770" y="25247"/>
                    <a:pt x="16079" y="16489"/>
                    <a:pt x="16385" y="8041"/>
                  </a:cubicBezTo>
                  <a:lnTo>
                    <a:pt x="16421" y="7288"/>
                  </a:lnTo>
                  <a:lnTo>
                    <a:pt x="16454" y="7288"/>
                  </a:lnTo>
                  <a:cubicBezTo>
                    <a:pt x="16489" y="8246"/>
                    <a:pt x="16558" y="9237"/>
                    <a:pt x="16591" y="10195"/>
                  </a:cubicBezTo>
                  <a:cubicBezTo>
                    <a:pt x="16832" y="16832"/>
                    <a:pt x="17105" y="23709"/>
                    <a:pt x="17653" y="26958"/>
                  </a:cubicBezTo>
                  <a:lnTo>
                    <a:pt x="18953" y="48066"/>
                  </a:lnTo>
                  <a:cubicBezTo>
                    <a:pt x="18953" y="48304"/>
                    <a:pt x="19158" y="48510"/>
                    <a:pt x="19432" y="48510"/>
                  </a:cubicBezTo>
                  <a:lnTo>
                    <a:pt x="30037" y="48510"/>
                  </a:lnTo>
                  <a:cubicBezTo>
                    <a:pt x="30275" y="48510"/>
                    <a:pt x="30480" y="48304"/>
                    <a:pt x="30515" y="48066"/>
                  </a:cubicBezTo>
                  <a:cubicBezTo>
                    <a:pt x="30685" y="45978"/>
                    <a:pt x="31575" y="34998"/>
                    <a:pt x="30754" y="23709"/>
                  </a:cubicBezTo>
                  <a:cubicBezTo>
                    <a:pt x="30959" y="19910"/>
                    <a:pt x="31369" y="16079"/>
                    <a:pt x="31780" y="12420"/>
                  </a:cubicBezTo>
                  <a:cubicBezTo>
                    <a:pt x="32294" y="7562"/>
                    <a:pt x="32738" y="3388"/>
                    <a:pt x="32568" y="446"/>
                  </a:cubicBezTo>
                  <a:cubicBezTo>
                    <a:pt x="32568" y="206"/>
                    <a:pt x="32363" y="0"/>
                    <a:pt x="32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2"/>
            <p:cNvSpPr/>
            <p:nvPr/>
          </p:nvSpPr>
          <p:spPr>
            <a:xfrm>
              <a:off x="5456050" y="4471875"/>
              <a:ext cx="61600" cy="86450"/>
            </a:xfrm>
            <a:custGeom>
              <a:avLst/>
              <a:gdLst/>
              <a:ahLst/>
              <a:cxnLst/>
              <a:rect l="l" t="t" r="r" b="b"/>
              <a:pathLst>
                <a:path w="2464" h="3458" extrusionOk="0">
                  <a:moveTo>
                    <a:pt x="255" y="1"/>
                  </a:moveTo>
                  <a:cubicBezTo>
                    <a:pt x="215" y="1"/>
                    <a:pt x="174" y="12"/>
                    <a:pt x="137" y="36"/>
                  </a:cubicBezTo>
                  <a:cubicBezTo>
                    <a:pt x="1" y="105"/>
                    <a:pt x="1" y="277"/>
                    <a:pt x="69" y="378"/>
                  </a:cubicBezTo>
                  <a:lnTo>
                    <a:pt x="2020" y="3356"/>
                  </a:lnTo>
                  <a:cubicBezTo>
                    <a:pt x="2089" y="3424"/>
                    <a:pt x="2157" y="3457"/>
                    <a:pt x="2226" y="3457"/>
                  </a:cubicBezTo>
                  <a:cubicBezTo>
                    <a:pt x="2258" y="3457"/>
                    <a:pt x="2294" y="3457"/>
                    <a:pt x="2327" y="3424"/>
                  </a:cubicBezTo>
                  <a:cubicBezTo>
                    <a:pt x="2464" y="3356"/>
                    <a:pt x="2464" y="3219"/>
                    <a:pt x="2395" y="3115"/>
                  </a:cubicBezTo>
                  <a:lnTo>
                    <a:pt x="447" y="105"/>
                  </a:lnTo>
                  <a:cubicBezTo>
                    <a:pt x="402" y="39"/>
                    <a:pt x="329" y="1"/>
                    <a:pt x="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2"/>
            <p:cNvSpPr/>
            <p:nvPr/>
          </p:nvSpPr>
          <p:spPr>
            <a:xfrm>
              <a:off x="5597200" y="4447825"/>
              <a:ext cx="36775" cy="114800"/>
            </a:xfrm>
            <a:custGeom>
              <a:avLst/>
              <a:gdLst/>
              <a:ahLst/>
              <a:cxnLst/>
              <a:rect l="l" t="t" r="r" b="b"/>
              <a:pathLst>
                <a:path w="1471" h="4592" extrusionOk="0">
                  <a:moveTo>
                    <a:pt x="1211" y="0"/>
                  </a:moveTo>
                  <a:cubicBezTo>
                    <a:pt x="1102" y="0"/>
                    <a:pt x="1022" y="90"/>
                    <a:pt x="991" y="177"/>
                  </a:cubicBezTo>
                  <a:lnTo>
                    <a:pt x="1" y="4318"/>
                  </a:lnTo>
                  <a:cubicBezTo>
                    <a:pt x="1" y="4455"/>
                    <a:pt x="69" y="4556"/>
                    <a:pt x="170" y="4592"/>
                  </a:cubicBezTo>
                  <a:lnTo>
                    <a:pt x="239" y="4592"/>
                  </a:lnTo>
                  <a:cubicBezTo>
                    <a:pt x="343" y="4592"/>
                    <a:pt x="444" y="4523"/>
                    <a:pt x="444" y="4419"/>
                  </a:cubicBezTo>
                  <a:lnTo>
                    <a:pt x="1437" y="281"/>
                  </a:lnTo>
                  <a:cubicBezTo>
                    <a:pt x="1470" y="177"/>
                    <a:pt x="1369" y="40"/>
                    <a:pt x="1265" y="7"/>
                  </a:cubicBezTo>
                  <a:cubicBezTo>
                    <a:pt x="1246" y="3"/>
                    <a:pt x="1228" y="0"/>
                    <a:pt x="1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2"/>
            <p:cNvSpPr/>
            <p:nvPr/>
          </p:nvSpPr>
          <p:spPr>
            <a:xfrm>
              <a:off x="5051550" y="4450525"/>
              <a:ext cx="52175" cy="67625"/>
            </a:xfrm>
            <a:custGeom>
              <a:avLst/>
              <a:gdLst/>
              <a:ahLst/>
              <a:cxnLst/>
              <a:rect l="l" t="t" r="r" b="b"/>
              <a:pathLst>
                <a:path w="2087" h="2705" extrusionOk="0">
                  <a:moveTo>
                    <a:pt x="255" y="0"/>
                  </a:moveTo>
                  <a:cubicBezTo>
                    <a:pt x="214" y="0"/>
                    <a:pt x="174" y="12"/>
                    <a:pt x="138" y="36"/>
                  </a:cubicBezTo>
                  <a:cubicBezTo>
                    <a:pt x="34" y="105"/>
                    <a:pt x="1" y="242"/>
                    <a:pt x="69" y="343"/>
                  </a:cubicBezTo>
                  <a:lnTo>
                    <a:pt x="1643" y="2601"/>
                  </a:lnTo>
                  <a:cubicBezTo>
                    <a:pt x="1676" y="2669"/>
                    <a:pt x="1744" y="2705"/>
                    <a:pt x="1812" y="2705"/>
                  </a:cubicBezTo>
                  <a:cubicBezTo>
                    <a:pt x="1848" y="2705"/>
                    <a:pt x="1916" y="2669"/>
                    <a:pt x="1949" y="2669"/>
                  </a:cubicBezTo>
                  <a:cubicBezTo>
                    <a:pt x="2053" y="2601"/>
                    <a:pt x="2086" y="2431"/>
                    <a:pt x="2018" y="2327"/>
                  </a:cubicBezTo>
                  <a:lnTo>
                    <a:pt x="444" y="105"/>
                  </a:lnTo>
                  <a:cubicBezTo>
                    <a:pt x="400" y="38"/>
                    <a:pt x="328"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2"/>
            <p:cNvSpPr/>
            <p:nvPr/>
          </p:nvSpPr>
          <p:spPr>
            <a:xfrm>
              <a:off x="5160150" y="4470225"/>
              <a:ext cx="55625" cy="129150"/>
            </a:xfrm>
            <a:custGeom>
              <a:avLst/>
              <a:gdLst/>
              <a:ahLst/>
              <a:cxnLst/>
              <a:rect l="l" t="t" r="r" b="b"/>
              <a:pathLst>
                <a:path w="2225" h="5166" extrusionOk="0">
                  <a:moveTo>
                    <a:pt x="1984" y="1"/>
                  </a:moveTo>
                  <a:cubicBezTo>
                    <a:pt x="1883" y="1"/>
                    <a:pt x="1779" y="69"/>
                    <a:pt x="1746" y="206"/>
                  </a:cubicBezTo>
                  <a:cubicBezTo>
                    <a:pt x="1609" y="1881"/>
                    <a:pt x="1026" y="3455"/>
                    <a:pt x="68" y="4823"/>
                  </a:cubicBezTo>
                  <a:cubicBezTo>
                    <a:pt x="0" y="4927"/>
                    <a:pt x="0" y="5064"/>
                    <a:pt x="104" y="5132"/>
                  </a:cubicBezTo>
                  <a:cubicBezTo>
                    <a:pt x="172" y="5165"/>
                    <a:pt x="205" y="5165"/>
                    <a:pt x="241" y="5165"/>
                  </a:cubicBezTo>
                  <a:cubicBezTo>
                    <a:pt x="309" y="5165"/>
                    <a:pt x="378" y="5132"/>
                    <a:pt x="446" y="5097"/>
                  </a:cubicBezTo>
                  <a:cubicBezTo>
                    <a:pt x="1437" y="3660"/>
                    <a:pt x="2053" y="1985"/>
                    <a:pt x="2225" y="239"/>
                  </a:cubicBezTo>
                  <a:cubicBezTo>
                    <a:pt x="2225" y="138"/>
                    <a:pt x="212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2"/>
            <p:cNvSpPr/>
            <p:nvPr/>
          </p:nvSpPr>
          <p:spPr>
            <a:xfrm>
              <a:off x="5649325" y="3768925"/>
              <a:ext cx="71050" cy="138575"/>
            </a:xfrm>
            <a:custGeom>
              <a:avLst/>
              <a:gdLst/>
              <a:ahLst/>
              <a:cxnLst/>
              <a:rect l="l" t="t" r="r" b="b"/>
              <a:pathLst>
                <a:path w="2842" h="5543" extrusionOk="0">
                  <a:moveTo>
                    <a:pt x="242" y="1"/>
                  </a:moveTo>
                  <a:cubicBezTo>
                    <a:pt x="105" y="1"/>
                    <a:pt x="1" y="102"/>
                    <a:pt x="1" y="239"/>
                  </a:cubicBezTo>
                  <a:cubicBezTo>
                    <a:pt x="1" y="343"/>
                    <a:pt x="105" y="3113"/>
                    <a:pt x="2431" y="5475"/>
                  </a:cubicBezTo>
                  <a:cubicBezTo>
                    <a:pt x="2464" y="5507"/>
                    <a:pt x="2533" y="5543"/>
                    <a:pt x="2601" y="5543"/>
                  </a:cubicBezTo>
                  <a:cubicBezTo>
                    <a:pt x="2637" y="5543"/>
                    <a:pt x="2705" y="5507"/>
                    <a:pt x="2738" y="5475"/>
                  </a:cubicBezTo>
                  <a:cubicBezTo>
                    <a:pt x="2842" y="5406"/>
                    <a:pt x="2842" y="5234"/>
                    <a:pt x="2738" y="5165"/>
                  </a:cubicBezTo>
                  <a:cubicBezTo>
                    <a:pt x="548" y="2943"/>
                    <a:pt x="447" y="239"/>
                    <a:pt x="447" y="239"/>
                  </a:cubicBezTo>
                  <a:cubicBezTo>
                    <a:pt x="447" y="102"/>
                    <a:pt x="343" y="1"/>
                    <a:pt x="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2"/>
            <p:cNvSpPr/>
            <p:nvPr/>
          </p:nvSpPr>
          <p:spPr>
            <a:xfrm>
              <a:off x="4969450" y="3768925"/>
              <a:ext cx="71875" cy="139400"/>
            </a:xfrm>
            <a:custGeom>
              <a:avLst/>
              <a:gdLst/>
              <a:ahLst/>
              <a:cxnLst/>
              <a:rect l="l" t="t" r="r" b="b"/>
              <a:pathLst>
                <a:path w="2875" h="5576" extrusionOk="0">
                  <a:moveTo>
                    <a:pt x="2633" y="1"/>
                  </a:moveTo>
                  <a:cubicBezTo>
                    <a:pt x="2532" y="1"/>
                    <a:pt x="2428" y="102"/>
                    <a:pt x="2395" y="239"/>
                  </a:cubicBezTo>
                  <a:cubicBezTo>
                    <a:pt x="2395" y="239"/>
                    <a:pt x="2291" y="2976"/>
                    <a:pt x="69" y="5201"/>
                  </a:cubicBezTo>
                  <a:cubicBezTo>
                    <a:pt x="1" y="5269"/>
                    <a:pt x="1" y="5439"/>
                    <a:pt x="69" y="5507"/>
                  </a:cubicBezTo>
                  <a:cubicBezTo>
                    <a:pt x="137" y="5576"/>
                    <a:pt x="170" y="5576"/>
                    <a:pt x="239" y="5576"/>
                  </a:cubicBezTo>
                  <a:cubicBezTo>
                    <a:pt x="307" y="5576"/>
                    <a:pt x="343" y="5576"/>
                    <a:pt x="411" y="5507"/>
                  </a:cubicBezTo>
                  <a:cubicBezTo>
                    <a:pt x="2770" y="3148"/>
                    <a:pt x="2874" y="343"/>
                    <a:pt x="2874" y="239"/>
                  </a:cubicBezTo>
                  <a:cubicBezTo>
                    <a:pt x="2874" y="102"/>
                    <a:pt x="2770" y="1"/>
                    <a:pt x="2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2"/>
            <p:cNvSpPr/>
            <p:nvPr/>
          </p:nvSpPr>
          <p:spPr>
            <a:xfrm>
              <a:off x="5295275" y="3905450"/>
              <a:ext cx="148825" cy="35375"/>
            </a:xfrm>
            <a:custGeom>
              <a:avLst/>
              <a:gdLst/>
              <a:ahLst/>
              <a:cxnLst/>
              <a:rect l="l" t="t" r="r" b="b"/>
              <a:pathLst>
                <a:path w="5953" h="1415" extrusionOk="0">
                  <a:moveTo>
                    <a:pt x="4699" y="0"/>
                  </a:moveTo>
                  <a:cubicBezTo>
                    <a:pt x="2511" y="0"/>
                    <a:pt x="290" y="945"/>
                    <a:pt x="173" y="1004"/>
                  </a:cubicBezTo>
                  <a:cubicBezTo>
                    <a:pt x="69" y="1040"/>
                    <a:pt x="0" y="1177"/>
                    <a:pt x="36" y="1278"/>
                  </a:cubicBezTo>
                  <a:cubicBezTo>
                    <a:pt x="104" y="1382"/>
                    <a:pt x="173" y="1415"/>
                    <a:pt x="274" y="1415"/>
                  </a:cubicBezTo>
                  <a:lnTo>
                    <a:pt x="342" y="1415"/>
                  </a:lnTo>
                  <a:cubicBezTo>
                    <a:pt x="373" y="1386"/>
                    <a:pt x="2619" y="454"/>
                    <a:pt x="4733" y="454"/>
                  </a:cubicBezTo>
                  <a:cubicBezTo>
                    <a:pt x="5054" y="454"/>
                    <a:pt x="5372" y="476"/>
                    <a:pt x="5679" y="525"/>
                  </a:cubicBezTo>
                  <a:cubicBezTo>
                    <a:pt x="5783" y="525"/>
                    <a:pt x="5920" y="457"/>
                    <a:pt x="5920" y="320"/>
                  </a:cubicBezTo>
                  <a:cubicBezTo>
                    <a:pt x="5953" y="219"/>
                    <a:pt x="5851" y="82"/>
                    <a:pt x="5747" y="82"/>
                  </a:cubicBezTo>
                  <a:cubicBezTo>
                    <a:pt x="5405" y="25"/>
                    <a:pt x="5052" y="0"/>
                    <a:pt x="4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2"/>
            <p:cNvSpPr/>
            <p:nvPr/>
          </p:nvSpPr>
          <p:spPr>
            <a:xfrm>
              <a:off x="4480250" y="2370575"/>
              <a:ext cx="534525" cy="1218200"/>
            </a:xfrm>
            <a:custGeom>
              <a:avLst/>
              <a:gdLst/>
              <a:ahLst/>
              <a:cxnLst/>
              <a:rect l="l" t="t" r="r" b="b"/>
              <a:pathLst>
                <a:path w="21381" h="48728" extrusionOk="0">
                  <a:moveTo>
                    <a:pt x="17549" y="1"/>
                  </a:moveTo>
                  <a:lnTo>
                    <a:pt x="16079" y="652"/>
                  </a:lnTo>
                  <a:cubicBezTo>
                    <a:pt x="16079" y="652"/>
                    <a:pt x="12521" y="3799"/>
                    <a:pt x="12111" y="5031"/>
                  </a:cubicBezTo>
                  <a:cubicBezTo>
                    <a:pt x="9202" y="8657"/>
                    <a:pt x="512" y="22305"/>
                    <a:pt x="239" y="24426"/>
                  </a:cubicBezTo>
                  <a:cubicBezTo>
                    <a:pt x="1" y="26547"/>
                    <a:pt x="206" y="28600"/>
                    <a:pt x="1470" y="30379"/>
                  </a:cubicBezTo>
                  <a:cubicBezTo>
                    <a:pt x="2737" y="32125"/>
                    <a:pt x="10195" y="44679"/>
                    <a:pt x="10195" y="44679"/>
                  </a:cubicBezTo>
                  <a:cubicBezTo>
                    <a:pt x="10195" y="44679"/>
                    <a:pt x="9716" y="44815"/>
                    <a:pt x="10160" y="46184"/>
                  </a:cubicBezTo>
                  <a:cubicBezTo>
                    <a:pt x="10264" y="46526"/>
                    <a:pt x="10570" y="46936"/>
                    <a:pt x="10981" y="47347"/>
                  </a:cubicBezTo>
                  <a:cubicBezTo>
                    <a:pt x="11958" y="48279"/>
                    <a:pt x="13202" y="48727"/>
                    <a:pt x="14446" y="48727"/>
                  </a:cubicBezTo>
                  <a:cubicBezTo>
                    <a:pt x="15990" y="48727"/>
                    <a:pt x="17534" y="48039"/>
                    <a:pt x="18575" y="46731"/>
                  </a:cubicBezTo>
                  <a:cubicBezTo>
                    <a:pt x="19774" y="45193"/>
                    <a:pt x="21380" y="42900"/>
                    <a:pt x="21244" y="41805"/>
                  </a:cubicBezTo>
                  <a:cubicBezTo>
                    <a:pt x="21005" y="40062"/>
                    <a:pt x="17549" y="38042"/>
                    <a:pt x="17549" y="38042"/>
                  </a:cubicBezTo>
                  <a:cubicBezTo>
                    <a:pt x="17549" y="38042"/>
                    <a:pt x="12623" y="27883"/>
                    <a:pt x="11802" y="26104"/>
                  </a:cubicBezTo>
                  <a:cubicBezTo>
                    <a:pt x="11733" y="26000"/>
                    <a:pt x="11700" y="25899"/>
                    <a:pt x="11700" y="25863"/>
                  </a:cubicBezTo>
                  <a:cubicBezTo>
                    <a:pt x="12590" y="24804"/>
                    <a:pt x="11769" y="24563"/>
                    <a:pt x="11769" y="24563"/>
                  </a:cubicBezTo>
                  <a:lnTo>
                    <a:pt x="19875" y="13685"/>
                  </a:lnTo>
                  <a:lnTo>
                    <a:pt x="175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2"/>
            <p:cNvSpPr/>
            <p:nvPr/>
          </p:nvSpPr>
          <p:spPr>
            <a:xfrm>
              <a:off x="4473400" y="2364825"/>
              <a:ext cx="546500" cy="1229675"/>
            </a:xfrm>
            <a:custGeom>
              <a:avLst/>
              <a:gdLst/>
              <a:ahLst/>
              <a:cxnLst/>
              <a:rect l="l" t="t" r="r" b="b"/>
              <a:pathLst>
                <a:path w="21860" h="49187" extrusionOk="0">
                  <a:moveTo>
                    <a:pt x="17653" y="573"/>
                  </a:moveTo>
                  <a:lnTo>
                    <a:pt x="19911" y="13846"/>
                  </a:lnTo>
                  <a:lnTo>
                    <a:pt x="11870" y="24656"/>
                  </a:lnTo>
                  <a:cubicBezTo>
                    <a:pt x="11838" y="24725"/>
                    <a:pt x="11802" y="24793"/>
                    <a:pt x="11838" y="24862"/>
                  </a:cubicBezTo>
                  <a:cubicBezTo>
                    <a:pt x="11870" y="24930"/>
                    <a:pt x="11906" y="24999"/>
                    <a:pt x="11974" y="25034"/>
                  </a:cubicBezTo>
                  <a:cubicBezTo>
                    <a:pt x="12007" y="25034"/>
                    <a:pt x="12111" y="25067"/>
                    <a:pt x="12144" y="25171"/>
                  </a:cubicBezTo>
                  <a:cubicBezTo>
                    <a:pt x="12180" y="25272"/>
                    <a:pt x="12180" y="25477"/>
                    <a:pt x="11802" y="25956"/>
                  </a:cubicBezTo>
                  <a:cubicBezTo>
                    <a:pt x="11769" y="25992"/>
                    <a:pt x="11734" y="26060"/>
                    <a:pt x="11769" y="26162"/>
                  </a:cubicBezTo>
                  <a:cubicBezTo>
                    <a:pt x="11769" y="26197"/>
                    <a:pt x="11802" y="26298"/>
                    <a:pt x="11870" y="26435"/>
                  </a:cubicBezTo>
                  <a:cubicBezTo>
                    <a:pt x="12691" y="28181"/>
                    <a:pt x="17549" y="38272"/>
                    <a:pt x="17618" y="38376"/>
                  </a:cubicBezTo>
                  <a:cubicBezTo>
                    <a:pt x="17618" y="38409"/>
                    <a:pt x="17653" y="38444"/>
                    <a:pt x="17686" y="38444"/>
                  </a:cubicBezTo>
                  <a:cubicBezTo>
                    <a:pt x="17722" y="38477"/>
                    <a:pt x="21074" y="40461"/>
                    <a:pt x="21279" y="42071"/>
                  </a:cubicBezTo>
                  <a:cubicBezTo>
                    <a:pt x="21381" y="42856"/>
                    <a:pt x="20458" y="44534"/>
                    <a:pt x="18679" y="46824"/>
                  </a:cubicBezTo>
                  <a:cubicBezTo>
                    <a:pt x="17790" y="47919"/>
                    <a:pt x="16490" y="48639"/>
                    <a:pt x="15086" y="48740"/>
                  </a:cubicBezTo>
                  <a:cubicBezTo>
                    <a:pt x="14992" y="48745"/>
                    <a:pt x="14899" y="48747"/>
                    <a:pt x="14807" y="48747"/>
                  </a:cubicBezTo>
                  <a:cubicBezTo>
                    <a:pt x="13513" y="48747"/>
                    <a:pt x="12321" y="48301"/>
                    <a:pt x="11427" y="47407"/>
                  </a:cubicBezTo>
                  <a:cubicBezTo>
                    <a:pt x="11016" y="47065"/>
                    <a:pt x="10743" y="46655"/>
                    <a:pt x="10639" y="46345"/>
                  </a:cubicBezTo>
                  <a:cubicBezTo>
                    <a:pt x="10297" y="45319"/>
                    <a:pt x="10570" y="45114"/>
                    <a:pt x="10538" y="45114"/>
                  </a:cubicBezTo>
                  <a:cubicBezTo>
                    <a:pt x="10606" y="45114"/>
                    <a:pt x="10674" y="45045"/>
                    <a:pt x="10707" y="44977"/>
                  </a:cubicBezTo>
                  <a:cubicBezTo>
                    <a:pt x="10707" y="44944"/>
                    <a:pt x="10707" y="44840"/>
                    <a:pt x="10674" y="44807"/>
                  </a:cubicBezTo>
                  <a:cubicBezTo>
                    <a:pt x="10365" y="44293"/>
                    <a:pt x="3181" y="32218"/>
                    <a:pt x="1917" y="30472"/>
                  </a:cubicBezTo>
                  <a:cubicBezTo>
                    <a:pt x="855" y="28967"/>
                    <a:pt x="480" y="27120"/>
                    <a:pt x="754" y="24692"/>
                  </a:cubicBezTo>
                  <a:cubicBezTo>
                    <a:pt x="992" y="22639"/>
                    <a:pt x="9544" y="9161"/>
                    <a:pt x="12590" y="5398"/>
                  </a:cubicBezTo>
                  <a:cubicBezTo>
                    <a:pt x="12590" y="5362"/>
                    <a:pt x="12590" y="5362"/>
                    <a:pt x="12623" y="5329"/>
                  </a:cubicBezTo>
                  <a:cubicBezTo>
                    <a:pt x="12932" y="4371"/>
                    <a:pt x="15497" y="1977"/>
                    <a:pt x="16490" y="1087"/>
                  </a:cubicBezTo>
                  <a:lnTo>
                    <a:pt x="17653" y="573"/>
                  </a:lnTo>
                  <a:close/>
                  <a:moveTo>
                    <a:pt x="17824" y="1"/>
                  </a:moveTo>
                  <a:cubicBezTo>
                    <a:pt x="17790" y="1"/>
                    <a:pt x="17756" y="9"/>
                    <a:pt x="17722" y="25"/>
                  </a:cubicBezTo>
                  <a:lnTo>
                    <a:pt x="16285" y="677"/>
                  </a:lnTo>
                  <a:cubicBezTo>
                    <a:pt x="16249" y="710"/>
                    <a:pt x="16249" y="710"/>
                    <a:pt x="16216" y="710"/>
                  </a:cubicBezTo>
                  <a:cubicBezTo>
                    <a:pt x="16080" y="846"/>
                    <a:pt x="12691" y="3857"/>
                    <a:pt x="12212" y="5157"/>
                  </a:cubicBezTo>
                  <a:cubicBezTo>
                    <a:pt x="9306" y="8750"/>
                    <a:pt x="548" y="22366"/>
                    <a:pt x="307" y="24624"/>
                  </a:cubicBezTo>
                  <a:cubicBezTo>
                    <a:pt x="1" y="27188"/>
                    <a:pt x="411" y="29139"/>
                    <a:pt x="1575" y="30746"/>
                  </a:cubicBezTo>
                  <a:cubicBezTo>
                    <a:pt x="2738" y="32355"/>
                    <a:pt x="9306" y="43371"/>
                    <a:pt x="10195" y="44876"/>
                  </a:cubicBezTo>
                  <a:cubicBezTo>
                    <a:pt x="10160" y="44909"/>
                    <a:pt x="10160" y="44944"/>
                    <a:pt x="10127" y="44977"/>
                  </a:cubicBezTo>
                  <a:cubicBezTo>
                    <a:pt x="9955" y="45286"/>
                    <a:pt x="9990" y="45798"/>
                    <a:pt x="10228" y="46482"/>
                  </a:cubicBezTo>
                  <a:cubicBezTo>
                    <a:pt x="10332" y="46893"/>
                    <a:pt x="10674" y="47339"/>
                    <a:pt x="11085" y="47749"/>
                  </a:cubicBezTo>
                  <a:cubicBezTo>
                    <a:pt x="12076" y="48672"/>
                    <a:pt x="13343" y="49186"/>
                    <a:pt x="14711" y="49186"/>
                  </a:cubicBezTo>
                  <a:lnTo>
                    <a:pt x="15122" y="49186"/>
                  </a:lnTo>
                  <a:cubicBezTo>
                    <a:pt x="16660" y="49082"/>
                    <a:pt x="18064" y="48297"/>
                    <a:pt x="19022" y="47098"/>
                  </a:cubicBezTo>
                  <a:cubicBezTo>
                    <a:pt x="20937" y="44635"/>
                    <a:pt x="21860" y="42924"/>
                    <a:pt x="21758" y="42002"/>
                  </a:cubicBezTo>
                  <a:cubicBezTo>
                    <a:pt x="21518" y="40292"/>
                    <a:pt x="18474" y="38376"/>
                    <a:pt x="17995" y="38102"/>
                  </a:cubicBezTo>
                  <a:cubicBezTo>
                    <a:pt x="17585" y="37246"/>
                    <a:pt x="13069" y="27908"/>
                    <a:pt x="12281" y="26230"/>
                  </a:cubicBezTo>
                  <a:cubicBezTo>
                    <a:pt x="12248" y="26197"/>
                    <a:pt x="12248" y="26162"/>
                    <a:pt x="12248" y="26129"/>
                  </a:cubicBezTo>
                  <a:cubicBezTo>
                    <a:pt x="12555" y="25718"/>
                    <a:pt x="12691" y="25341"/>
                    <a:pt x="12590" y="25034"/>
                  </a:cubicBezTo>
                  <a:cubicBezTo>
                    <a:pt x="12555" y="24897"/>
                    <a:pt x="12453" y="24793"/>
                    <a:pt x="12385" y="24725"/>
                  </a:cubicBezTo>
                  <a:lnTo>
                    <a:pt x="20354" y="14051"/>
                  </a:lnTo>
                  <a:cubicBezTo>
                    <a:pt x="20390" y="14019"/>
                    <a:pt x="20390" y="13950"/>
                    <a:pt x="20390" y="13882"/>
                  </a:cubicBezTo>
                  <a:lnTo>
                    <a:pt x="18064" y="198"/>
                  </a:lnTo>
                  <a:cubicBezTo>
                    <a:pt x="18028" y="129"/>
                    <a:pt x="17995" y="61"/>
                    <a:pt x="17927" y="25"/>
                  </a:cubicBezTo>
                  <a:cubicBezTo>
                    <a:pt x="17893" y="9"/>
                    <a:pt x="17858" y="1"/>
                    <a:pt x="17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2"/>
            <p:cNvSpPr/>
            <p:nvPr/>
          </p:nvSpPr>
          <p:spPr>
            <a:xfrm>
              <a:off x="4637625" y="2961500"/>
              <a:ext cx="136850" cy="23175"/>
            </a:xfrm>
            <a:custGeom>
              <a:avLst/>
              <a:gdLst/>
              <a:ahLst/>
              <a:cxnLst/>
              <a:rect l="l" t="t" r="r" b="b"/>
              <a:pathLst>
                <a:path w="5474" h="927" extrusionOk="0">
                  <a:moveTo>
                    <a:pt x="1700" y="1"/>
                  </a:moveTo>
                  <a:cubicBezTo>
                    <a:pt x="1133" y="1"/>
                    <a:pt x="553" y="78"/>
                    <a:pt x="0" y="278"/>
                  </a:cubicBezTo>
                  <a:lnTo>
                    <a:pt x="5474" y="926"/>
                  </a:lnTo>
                  <a:cubicBezTo>
                    <a:pt x="5474" y="926"/>
                    <a:pt x="3662" y="1"/>
                    <a:pt x="1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2"/>
            <p:cNvSpPr/>
            <p:nvPr/>
          </p:nvSpPr>
          <p:spPr>
            <a:xfrm>
              <a:off x="4630775" y="2955925"/>
              <a:ext cx="150550" cy="34775"/>
            </a:xfrm>
            <a:custGeom>
              <a:avLst/>
              <a:gdLst/>
              <a:ahLst/>
              <a:cxnLst/>
              <a:rect l="l" t="t" r="r" b="b"/>
              <a:pathLst>
                <a:path w="6022" h="1391" extrusionOk="0">
                  <a:moveTo>
                    <a:pt x="1973" y="0"/>
                  </a:moveTo>
                  <a:cubicBezTo>
                    <a:pt x="1376" y="0"/>
                    <a:pt x="761" y="82"/>
                    <a:pt x="170" y="295"/>
                  </a:cubicBezTo>
                  <a:cubicBezTo>
                    <a:pt x="69" y="328"/>
                    <a:pt x="1" y="465"/>
                    <a:pt x="33" y="569"/>
                  </a:cubicBezTo>
                  <a:cubicBezTo>
                    <a:pt x="83" y="669"/>
                    <a:pt x="170" y="733"/>
                    <a:pt x="254" y="733"/>
                  </a:cubicBezTo>
                  <a:cubicBezTo>
                    <a:pt x="285" y="733"/>
                    <a:pt x="315" y="724"/>
                    <a:pt x="343" y="706"/>
                  </a:cubicBezTo>
                  <a:cubicBezTo>
                    <a:pt x="865" y="516"/>
                    <a:pt x="1415" y="442"/>
                    <a:pt x="1954" y="442"/>
                  </a:cubicBezTo>
                  <a:cubicBezTo>
                    <a:pt x="3849" y="442"/>
                    <a:pt x="5618" y="1355"/>
                    <a:pt x="5644" y="1355"/>
                  </a:cubicBezTo>
                  <a:cubicBezTo>
                    <a:pt x="5679" y="1390"/>
                    <a:pt x="5712" y="1390"/>
                    <a:pt x="5748" y="1390"/>
                  </a:cubicBezTo>
                  <a:cubicBezTo>
                    <a:pt x="5849" y="1390"/>
                    <a:pt x="5917" y="1355"/>
                    <a:pt x="5953" y="1253"/>
                  </a:cubicBezTo>
                  <a:cubicBezTo>
                    <a:pt x="6021" y="1149"/>
                    <a:pt x="5986" y="1012"/>
                    <a:pt x="5849" y="944"/>
                  </a:cubicBezTo>
                  <a:cubicBezTo>
                    <a:pt x="5771" y="919"/>
                    <a:pt x="3970" y="0"/>
                    <a:pt x="1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2"/>
            <p:cNvSpPr/>
            <p:nvPr/>
          </p:nvSpPr>
          <p:spPr>
            <a:xfrm>
              <a:off x="4617925" y="3011900"/>
              <a:ext cx="154850" cy="24975"/>
            </a:xfrm>
            <a:custGeom>
              <a:avLst/>
              <a:gdLst/>
              <a:ahLst/>
              <a:cxnLst/>
              <a:rect l="l" t="t" r="r" b="b"/>
              <a:pathLst>
                <a:path w="6194" h="999" extrusionOk="0">
                  <a:moveTo>
                    <a:pt x="4203" y="1"/>
                  </a:moveTo>
                  <a:cubicBezTo>
                    <a:pt x="3040" y="1"/>
                    <a:pt x="1508" y="202"/>
                    <a:pt x="0" y="998"/>
                  </a:cubicBezTo>
                  <a:lnTo>
                    <a:pt x="6193" y="210"/>
                  </a:lnTo>
                  <a:cubicBezTo>
                    <a:pt x="6193" y="210"/>
                    <a:pt x="5391" y="1"/>
                    <a:pt x="4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2"/>
            <p:cNvSpPr/>
            <p:nvPr/>
          </p:nvSpPr>
          <p:spPr>
            <a:xfrm>
              <a:off x="4611075" y="3005725"/>
              <a:ext cx="167650" cy="36275"/>
            </a:xfrm>
            <a:custGeom>
              <a:avLst/>
              <a:gdLst/>
              <a:ahLst/>
              <a:cxnLst/>
              <a:rect l="l" t="t" r="r" b="b"/>
              <a:pathLst>
                <a:path w="6706" h="1451" extrusionOk="0">
                  <a:moveTo>
                    <a:pt x="4508" y="0"/>
                  </a:moveTo>
                  <a:cubicBezTo>
                    <a:pt x="3319" y="0"/>
                    <a:pt x="1745" y="210"/>
                    <a:pt x="173" y="1040"/>
                  </a:cubicBezTo>
                  <a:cubicBezTo>
                    <a:pt x="69" y="1109"/>
                    <a:pt x="0" y="1245"/>
                    <a:pt x="69" y="1347"/>
                  </a:cubicBezTo>
                  <a:cubicBezTo>
                    <a:pt x="104" y="1415"/>
                    <a:pt x="206" y="1451"/>
                    <a:pt x="274" y="1451"/>
                  </a:cubicBezTo>
                  <a:lnTo>
                    <a:pt x="378" y="1451"/>
                  </a:lnTo>
                  <a:cubicBezTo>
                    <a:pt x="1850" y="663"/>
                    <a:pt x="3357" y="466"/>
                    <a:pt x="4495" y="466"/>
                  </a:cubicBezTo>
                  <a:cubicBezTo>
                    <a:pt x="5631" y="466"/>
                    <a:pt x="6399" y="662"/>
                    <a:pt x="6399" y="662"/>
                  </a:cubicBezTo>
                  <a:cubicBezTo>
                    <a:pt x="6424" y="669"/>
                    <a:pt x="6449" y="672"/>
                    <a:pt x="6473" y="672"/>
                  </a:cubicBezTo>
                  <a:cubicBezTo>
                    <a:pt x="6582" y="672"/>
                    <a:pt x="6679" y="611"/>
                    <a:pt x="6705" y="526"/>
                  </a:cubicBezTo>
                  <a:cubicBezTo>
                    <a:pt x="6705" y="389"/>
                    <a:pt x="6637" y="252"/>
                    <a:pt x="6536" y="219"/>
                  </a:cubicBezTo>
                  <a:cubicBezTo>
                    <a:pt x="6468" y="202"/>
                    <a:pt x="5672" y="0"/>
                    <a:pt x="4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2"/>
            <p:cNvSpPr/>
            <p:nvPr/>
          </p:nvSpPr>
          <p:spPr>
            <a:xfrm>
              <a:off x="5633125" y="2354375"/>
              <a:ext cx="543950" cy="1231250"/>
            </a:xfrm>
            <a:custGeom>
              <a:avLst/>
              <a:gdLst/>
              <a:ahLst/>
              <a:cxnLst/>
              <a:rect l="l" t="t" r="r" b="b"/>
              <a:pathLst>
                <a:path w="21758" h="49250" extrusionOk="0">
                  <a:moveTo>
                    <a:pt x="3796" y="0"/>
                  </a:moveTo>
                  <a:lnTo>
                    <a:pt x="1574" y="14333"/>
                  </a:lnTo>
                  <a:lnTo>
                    <a:pt x="9716" y="25211"/>
                  </a:lnTo>
                  <a:cubicBezTo>
                    <a:pt x="9716" y="25211"/>
                    <a:pt x="8895" y="25452"/>
                    <a:pt x="9784" y="26511"/>
                  </a:cubicBezTo>
                  <a:cubicBezTo>
                    <a:pt x="9749" y="26547"/>
                    <a:pt x="9716" y="26648"/>
                    <a:pt x="9680" y="26752"/>
                  </a:cubicBezTo>
                  <a:cubicBezTo>
                    <a:pt x="8859" y="28531"/>
                    <a:pt x="3933" y="38690"/>
                    <a:pt x="3933" y="38690"/>
                  </a:cubicBezTo>
                  <a:cubicBezTo>
                    <a:pt x="3933" y="38690"/>
                    <a:pt x="444" y="40710"/>
                    <a:pt x="238" y="42453"/>
                  </a:cubicBezTo>
                  <a:cubicBezTo>
                    <a:pt x="0" y="44199"/>
                    <a:pt x="4207" y="48953"/>
                    <a:pt x="4207" y="48953"/>
                  </a:cubicBezTo>
                  <a:cubicBezTo>
                    <a:pt x="4625" y="49160"/>
                    <a:pt x="5055" y="49249"/>
                    <a:pt x="5487" y="49249"/>
                  </a:cubicBezTo>
                  <a:cubicBezTo>
                    <a:pt x="8339" y="49249"/>
                    <a:pt x="11254" y="45327"/>
                    <a:pt x="11254" y="45327"/>
                  </a:cubicBezTo>
                  <a:cubicBezTo>
                    <a:pt x="11254" y="45327"/>
                    <a:pt x="19054" y="32636"/>
                    <a:pt x="20285" y="30857"/>
                  </a:cubicBezTo>
                  <a:cubicBezTo>
                    <a:pt x="21553" y="29111"/>
                    <a:pt x="21758" y="27026"/>
                    <a:pt x="21517" y="24905"/>
                  </a:cubicBezTo>
                  <a:cubicBezTo>
                    <a:pt x="21279" y="22817"/>
                    <a:pt x="12280" y="9305"/>
                    <a:pt x="9338" y="5679"/>
                  </a:cubicBezTo>
                  <a:cubicBezTo>
                    <a:pt x="7901" y="1574"/>
                    <a:pt x="3796" y="0"/>
                    <a:pt x="37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2"/>
            <p:cNvSpPr/>
            <p:nvPr/>
          </p:nvSpPr>
          <p:spPr>
            <a:xfrm>
              <a:off x="5627100" y="2349225"/>
              <a:ext cx="556825" cy="1242675"/>
            </a:xfrm>
            <a:custGeom>
              <a:avLst/>
              <a:gdLst/>
              <a:ahLst/>
              <a:cxnLst/>
              <a:rect l="l" t="t" r="r" b="b"/>
              <a:pathLst>
                <a:path w="22273" h="49707" extrusionOk="0">
                  <a:moveTo>
                    <a:pt x="4210" y="548"/>
                  </a:moveTo>
                  <a:cubicBezTo>
                    <a:pt x="5132" y="959"/>
                    <a:pt x="8211" y="2601"/>
                    <a:pt x="9374" y="5953"/>
                  </a:cubicBezTo>
                  <a:cubicBezTo>
                    <a:pt x="9374" y="5986"/>
                    <a:pt x="9410" y="5986"/>
                    <a:pt x="9410" y="6022"/>
                  </a:cubicBezTo>
                  <a:cubicBezTo>
                    <a:pt x="12420" y="9785"/>
                    <a:pt x="21315" y="23159"/>
                    <a:pt x="21520" y="25144"/>
                  </a:cubicBezTo>
                  <a:cubicBezTo>
                    <a:pt x="21826" y="27607"/>
                    <a:pt x="21451" y="29421"/>
                    <a:pt x="20357" y="30926"/>
                  </a:cubicBezTo>
                  <a:cubicBezTo>
                    <a:pt x="19090" y="32705"/>
                    <a:pt x="11632" y="44884"/>
                    <a:pt x="11325" y="45396"/>
                  </a:cubicBezTo>
                  <a:cubicBezTo>
                    <a:pt x="11294" y="45456"/>
                    <a:pt x="8433" y="49240"/>
                    <a:pt x="5722" y="49240"/>
                  </a:cubicBezTo>
                  <a:cubicBezTo>
                    <a:pt x="5337" y="49240"/>
                    <a:pt x="4955" y="49163"/>
                    <a:pt x="4585" y="48989"/>
                  </a:cubicBezTo>
                  <a:cubicBezTo>
                    <a:pt x="3422" y="47654"/>
                    <a:pt x="515" y="44027"/>
                    <a:pt x="685" y="42695"/>
                  </a:cubicBezTo>
                  <a:cubicBezTo>
                    <a:pt x="890" y="41085"/>
                    <a:pt x="4243" y="39101"/>
                    <a:pt x="4278" y="39068"/>
                  </a:cubicBezTo>
                  <a:cubicBezTo>
                    <a:pt x="4311" y="39068"/>
                    <a:pt x="4347" y="39033"/>
                    <a:pt x="4379" y="39000"/>
                  </a:cubicBezTo>
                  <a:cubicBezTo>
                    <a:pt x="4415" y="38896"/>
                    <a:pt x="9306" y="28805"/>
                    <a:pt x="10127" y="27059"/>
                  </a:cubicBezTo>
                  <a:cubicBezTo>
                    <a:pt x="10195" y="26922"/>
                    <a:pt x="10231" y="26821"/>
                    <a:pt x="10231" y="26786"/>
                  </a:cubicBezTo>
                  <a:cubicBezTo>
                    <a:pt x="10263" y="26684"/>
                    <a:pt x="10231" y="26616"/>
                    <a:pt x="10195" y="26580"/>
                  </a:cubicBezTo>
                  <a:cubicBezTo>
                    <a:pt x="9820" y="26101"/>
                    <a:pt x="9820" y="25896"/>
                    <a:pt x="9853" y="25795"/>
                  </a:cubicBezTo>
                  <a:cubicBezTo>
                    <a:pt x="9889" y="25691"/>
                    <a:pt x="9990" y="25658"/>
                    <a:pt x="10025" y="25658"/>
                  </a:cubicBezTo>
                  <a:cubicBezTo>
                    <a:pt x="10094" y="25623"/>
                    <a:pt x="10127" y="25590"/>
                    <a:pt x="10162" y="25486"/>
                  </a:cubicBezTo>
                  <a:cubicBezTo>
                    <a:pt x="10195" y="25417"/>
                    <a:pt x="10162" y="25349"/>
                    <a:pt x="10127" y="25280"/>
                  </a:cubicBezTo>
                  <a:lnTo>
                    <a:pt x="2053" y="14470"/>
                  </a:lnTo>
                  <a:lnTo>
                    <a:pt x="4210" y="548"/>
                  </a:lnTo>
                  <a:close/>
                  <a:moveTo>
                    <a:pt x="4106" y="1"/>
                  </a:moveTo>
                  <a:cubicBezTo>
                    <a:pt x="4037" y="1"/>
                    <a:pt x="3969" y="1"/>
                    <a:pt x="3900" y="34"/>
                  </a:cubicBezTo>
                  <a:cubicBezTo>
                    <a:pt x="3868" y="69"/>
                    <a:pt x="3832" y="138"/>
                    <a:pt x="3799" y="171"/>
                  </a:cubicBezTo>
                  <a:lnTo>
                    <a:pt x="1610" y="14506"/>
                  </a:lnTo>
                  <a:cubicBezTo>
                    <a:pt x="1610" y="14574"/>
                    <a:pt x="1610" y="14643"/>
                    <a:pt x="1643" y="14675"/>
                  </a:cubicBezTo>
                  <a:lnTo>
                    <a:pt x="9615" y="25349"/>
                  </a:lnTo>
                  <a:cubicBezTo>
                    <a:pt x="9546" y="25417"/>
                    <a:pt x="9442" y="25521"/>
                    <a:pt x="9410" y="25658"/>
                  </a:cubicBezTo>
                  <a:cubicBezTo>
                    <a:pt x="9306" y="25965"/>
                    <a:pt x="9442" y="26342"/>
                    <a:pt x="9752" y="26753"/>
                  </a:cubicBezTo>
                  <a:cubicBezTo>
                    <a:pt x="9752" y="26786"/>
                    <a:pt x="9752" y="26821"/>
                    <a:pt x="9716" y="26854"/>
                  </a:cubicBezTo>
                  <a:cubicBezTo>
                    <a:pt x="8931" y="28532"/>
                    <a:pt x="4415" y="37870"/>
                    <a:pt x="4004" y="38726"/>
                  </a:cubicBezTo>
                  <a:cubicBezTo>
                    <a:pt x="3526" y="39000"/>
                    <a:pt x="479" y="40916"/>
                    <a:pt x="241" y="42626"/>
                  </a:cubicBezTo>
                  <a:cubicBezTo>
                    <a:pt x="1" y="44438"/>
                    <a:pt x="3832" y="48817"/>
                    <a:pt x="4278" y="49296"/>
                  </a:cubicBezTo>
                  <a:cubicBezTo>
                    <a:pt x="4311" y="49331"/>
                    <a:pt x="4311" y="49364"/>
                    <a:pt x="4347" y="49364"/>
                  </a:cubicBezTo>
                  <a:cubicBezTo>
                    <a:pt x="4790" y="49605"/>
                    <a:pt x="5269" y="49706"/>
                    <a:pt x="5748" y="49706"/>
                  </a:cubicBezTo>
                  <a:cubicBezTo>
                    <a:pt x="8657" y="49706"/>
                    <a:pt x="11531" y="45842"/>
                    <a:pt x="11700" y="45669"/>
                  </a:cubicBezTo>
                  <a:cubicBezTo>
                    <a:pt x="11769" y="45533"/>
                    <a:pt x="19467" y="32943"/>
                    <a:pt x="20732" y="31200"/>
                  </a:cubicBezTo>
                  <a:cubicBezTo>
                    <a:pt x="21895" y="29591"/>
                    <a:pt x="22272" y="27675"/>
                    <a:pt x="21999" y="25111"/>
                  </a:cubicBezTo>
                  <a:cubicBezTo>
                    <a:pt x="21725" y="22886"/>
                    <a:pt x="12590" y="9237"/>
                    <a:pt x="9785" y="5781"/>
                  </a:cubicBezTo>
                  <a:cubicBezTo>
                    <a:pt x="8315" y="1643"/>
                    <a:pt x="4278" y="69"/>
                    <a:pt x="4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2"/>
            <p:cNvSpPr/>
            <p:nvPr/>
          </p:nvSpPr>
          <p:spPr>
            <a:xfrm>
              <a:off x="5261050" y="3802925"/>
              <a:ext cx="162525" cy="22475"/>
            </a:xfrm>
            <a:custGeom>
              <a:avLst/>
              <a:gdLst/>
              <a:ahLst/>
              <a:cxnLst/>
              <a:rect l="l" t="t" r="r" b="b"/>
              <a:pathLst>
                <a:path w="6501" h="899" extrusionOk="0">
                  <a:moveTo>
                    <a:pt x="271" y="0"/>
                  </a:moveTo>
                  <a:cubicBezTo>
                    <a:pt x="161" y="0"/>
                    <a:pt x="63" y="66"/>
                    <a:pt x="36" y="179"/>
                  </a:cubicBezTo>
                  <a:cubicBezTo>
                    <a:pt x="1" y="283"/>
                    <a:pt x="69" y="420"/>
                    <a:pt x="206" y="453"/>
                  </a:cubicBezTo>
                  <a:cubicBezTo>
                    <a:pt x="274" y="488"/>
                    <a:pt x="1678" y="899"/>
                    <a:pt x="3731" y="899"/>
                  </a:cubicBezTo>
                  <a:cubicBezTo>
                    <a:pt x="4516" y="899"/>
                    <a:pt x="5373" y="830"/>
                    <a:pt x="6295" y="658"/>
                  </a:cubicBezTo>
                  <a:cubicBezTo>
                    <a:pt x="6432" y="625"/>
                    <a:pt x="6501" y="521"/>
                    <a:pt x="6501" y="384"/>
                  </a:cubicBezTo>
                  <a:cubicBezTo>
                    <a:pt x="6472" y="297"/>
                    <a:pt x="6391" y="207"/>
                    <a:pt x="6281" y="207"/>
                  </a:cubicBezTo>
                  <a:cubicBezTo>
                    <a:pt x="6264" y="207"/>
                    <a:pt x="6246" y="210"/>
                    <a:pt x="6227" y="215"/>
                  </a:cubicBezTo>
                  <a:cubicBezTo>
                    <a:pt x="5338" y="375"/>
                    <a:pt x="4490" y="434"/>
                    <a:pt x="3729" y="434"/>
                  </a:cubicBezTo>
                  <a:cubicBezTo>
                    <a:pt x="1739" y="434"/>
                    <a:pt x="343" y="33"/>
                    <a:pt x="343" y="9"/>
                  </a:cubicBezTo>
                  <a:cubicBezTo>
                    <a:pt x="319" y="3"/>
                    <a:pt x="295" y="0"/>
                    <a:pt x="271" y="0"/>
                  </a:cubicBezTo>
                  <a:close/>
                </a:path>
              </a:pathLst>
            </a:custGeom>
            <a:solidFill>
              <a:srgbClr val="006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2"/>
            <p:cNvSpPr/>
            <p:nvPr/>
          </p:nvSpPr>
          <p:spPr>
            <a:xfrm>
              <a:off x="4885650" y="2295325"/>
              <a:ext cx="457525" cy="1542800"/>
            </a:xfrm>
            <a:custGeom>
              <a:avLst/>
              <a:gdLst/>
              <a:ahLst/>
              <a:cxnLst/>
              <a:rect l="l" t="t" r="r" b="b"/>
              <a:pathLst>
                <a:path w="18301" h="61712" extrusionOk="0">
                  <a:moveTo>
                    <a:pt x="9133" y="0"/>
                  </a:moveTo>
                  <a:cubicBezTo>
                    <a:pt x="9133" y="0"/>
                    <a:pt x="0" y="3558"/>
                    <a:pt x="0" y="3626"/>
                  </a:cubicBezTo>
                  <a:lnTo>
                    <a:pt x="717" y="9751"/>
                  </a:lnTo>
                  <a:cubicBezTo>
                    <a:pt x="1163" y="14746"/>
                    <a:pt x="1505" y="21177"/>
                    <a:pt x="1607" y="27368"/>
                  </a:cubicBezTo>
                  <a:cubicBezTo>
                    <a:pt x="889" y="41120"/>
                    <a:pt x="1743" y="57062"/>
                    <a:pt x="1743" y="58978"/>
                  </a:cubicBezTo>
                  <a:cubicBezTo>
                    <a:pt x="1743" y="61417"/>
                    <a:pt x="11271" y="61712"/>
                    <a:pt x="15871" y="61712"/>
                  </a:cubicBezTo>
                  <a:cubicBezTo>
                    <a:pt x="17336" y="61712"/>
                    <a:pt x="18301" y="61682"/>
                    <a:pt x="18301" y="61682"/>
                  </a:cubicBezTo>
                  <a:lnTo>
                    <a:pt x="18301" y="378"/>
                  </a:lnTo>
                  <a:lnTo>
                    <a:pt x="91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2"/>
            <p:cNvSpPr/>
            <p:nvPr/>
          </p:nvSpPr>
          <p:spPr>
            <a:xfrm>
              <a:off x="4879625" y="2289375"/>
              <a:ext cx="468700" cy="1554850"/>
            </a:xfrm>
            <a:custGeom>
              <a:avLst/>
              <a:gdLst/>
              <a:ahLst/>
              <a:cxnLst/>
              <a:rect l="l" t="t" r="r" b="b"/>
              <a:pathLst>
                <a:path w="18748" h="62194" extrusionOk="0">
                  <a:moveTo>
                    <a:pt x="9272" y="0"/>
                  </a:moveTo>
                  <a:cubicBezTo>
                    <a:pt x="9272" y="0"/>
                    <a:pt x="7015" y="922"/>
                    <a:pt x="4721" y="1812"/>
                  </a:cubicBezTo>
                  <a:cubicBezTo>
                    <a:pt x="3594" y="2258"/>
                    <a:pt x="2430" y="2701"/>
                    <a:pt x="1574" y="3043"/>
                  </a:cubicBezTo>
                  <a:cubicBezTo>
                    <a:pt x="0" y="3695"/>
                    <a:pt x="0" y="3695"/>
                    <a:pt x="36" y="3900"/>
                  </a:cubicBezTo>
                  <a:cubicBezTo>
                    <a:pt x="36" y="3987"/>
                    <a:pt x="138" y="4077"/>
                    <a:pt x="231" y="4077"/>
                  </a:cubicBezTo>
                  <a:cubicBezTo>
                    <a:pt x="245" y="4077"/>
                    <a:pt x="260" y="4075"/>
                    <a:pt x="274" y="4070"/>
                  </a:cubicBezTo>
                  <a:cubicBezTo>
                    <a:pt x="309" y="4070"/>
                    <a:pt x="342" y="4070"/>
                    <a:pt x="378" y="4037"/>
                  </a:cubicBezTo>
                  <a:cubicBezTo>
                    <a:pt x="720" y="3864"/>
                    <a:pt x="5920" y="1812"/>
                    <a:pt x="9409" y="443"/>
                  </a:cubicBezTo>
                  <a:lnTo>
                    <a:pt x="18304" y="821"/>
                  </a:lnTo>
                  <a:lnTo>
                    <a:pt x="18304" y="61714"/>
                  </a:lnTo>
                  <a:cubicBezTo>
                    <a:pt x="17971" y="61721"/>
                    <a:pt x="17286" y="61732"/>
                    <a:pt x="16377" y="61732"/>
                  </a:cubicBezTo>
                  <a:cubicBezTo>
                    <a:pt x="12426" y="61732"/>
                    <a:pt x="4250" y="61523"/>
                    <a:pt x="2499" y="59799"/>
                  </a:cubicBezTo>
                  <a:cubicBezTo>
                    <a:pt x="2294" y="59626"/>
                    <a:pt x="2190" y="59421"/>
                    <a:pt x="2190" y="59216"/>
                  </a:cubicBezTo>
                  <a:cubicBezTo>
                    <a:pt x="2190" y="58841"/>
                    <a:pt x="2157" y="57984"/>
                    <a:pt x="2121" y="56684"/>
                  </a:cubicBezTo>
                  <a:cubicBezTo>
                    <a:pt x="1952" y="51315"/>
                    <a:pt x="1505" y="38726"/>
                    <a:pt x="2088" y="27606"/>
                  </a:cubicBezTo>
                  <a:cubicBezTo>
                    <a:pt x="1984" y="21963"/>
                    <a:pt x="1678" y="15531"/>
                    <a:pt x="1199" y="9954"/>
                  </a:cubicBezTo>
                  <a:cubicBezTo>
                    <a:pt x="1199" y="9853"/>
                    <a:pt x="1095" y="9749"/>
                    <a:pt x="958" y="9749"/>
                  </a:cubicBezTo>
                  <a:cubicBezTo>
                    <a:pt x="821" y="9784"/>
                    <a:pt x="720" y="9885"/>
                    <a:pt x="753" y="9989"/>
                  </a:cubicBezTo>
                  <a:cubicBezTo>
                    <a:pt x="1232" y="15564"/>
                    <a:pt x="1541" y="21996"/>
                    <a:pt x="1609" y="27573"/>
                  </a:cubicBezTo>
                  <a:cubicBezTo>
                    <a:pt x="1026" y="38726"/>
                    <a:pt x="1473" y="51315"/>
                    <a:pt x="1678" y="56684"/>
                  </a:cubicBezTo>
                  <a:cubicBezTo>
                    <a:pt x="1711" y="57951"/>
                    <a:pt x="1746" y="58841"/>
                    <a:pt x="1746" y="59216"/>
                  </a:cubicBezTo>
                  <a:cubicBezTo>
                    <a:pt x="1746" y="59558"/>
                    <a:pt x="1883" y="59867"/>
                    <a:pt x="2190" y="60141"/>
                  </a:cubicBezTo>
                  <a:cubicBezTo>
                    <a:pt x="4037" y="61953"/>
                    <a:pt x="12110" y="62193"/>
                    <a:pt x="16183" y="62193"/>
                  </a:cubicBezTo>
                  <a:cubicBezTo>
                    <a:pt x="17516" y="62193"/>
                    <a:pt x="18405" y="62158"/>
                    <a:pt x="18542" y="62158"/>
                  </a:cubicBezTo>
                  <a:cubicBezTo>
                    <a:pt x="18679" y="62158"/>
                    <a:pt x="18747" y="62057"/>
                    <a:pt x="18747" y="61920"/>
                  </a:cubicBezTo>
                  <a:lnTo>
                    <a:pt x="18747" y="616"/>
                  </a:lnTo>
                  <a:cubicBezTo>
                    <a:pt x="18747" y="479"/>
                    <a:pt x="18679" y="375"/>
                    <a:pt x="18542" y="375"/>
                  </a:cubicBezTo>
                  <a:lnTo>
                    <a:pt x="9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2"/>
            <p:cNvSpPr/>
            <p:nvPr/>
          </p:nvSpPr>
          <p:spPr>
            <a:xfrm>
              <a:off x="5331175" y="2291075"/>
              <a:ext cx="424225" cy="1548050"/>
            </a:xfrm>
            <a:custGeom>
              <a:avLst/>
              <a:gdLst/>
              <a:ahLst/>
              <a:cxnLst/>
              <a:rect l="l" t="t" r="r" b="b"/>
              <a:pathLst>
                <a:path w="16969" h="61922" extrusionOk="0">
                  <a:moveTo>
                    <a:pt x="7322" y="1"/>
                  </a:moveTo>
                  <a:lnTo>
                    <a:pt x="1" y="548"/>
                  </a:lnTo>
                  <a:lnTo>
                    <a:pt x="1" y="61852"/>
                  </a:lnTo>
                  <a:cubicBezTo>
                    <a:pt x="690" y="61899"/>
                    <a:pt x="1456" y="61922"/>
                    <a:pt x="2270" y="61922"/>
                  </a:cubicBezTo>
                  <a:cubicBezTo>
                    <a:pt x="7918" y="61922"/>
                    <a:pt x="15876" y="60822"/>
                    <a:pt x="16594" y="59148"/>
                  </a:cubicBezTo>
                  <a:lnTo>
                    <a:pt x="15737" y="27606"/>
                  </a:lnTo>
                  <a:cubicBezTo>
                    <a:pt x="15943" y="22647"/>
                    <a:pt x="16764" y="17584"/>
                    <a:pt x="16969" y="12042"/>
                  </a:cubicBezTo>
                  <a:lnTo>
                    <a:pt x="16695" y="3044"/>
                  </a:lnTo>
                  <a:cubicBezTo>
                    <a:pt x="13584" y="1164"/>
                    <a:pt x="7322" y="1"/>
                    <a:pt x="7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2"/>
            <p:cNvSpPr/>
            <p:nvPr/>
          </p:nvSpPr>
          <p:spPr>
            <a:xfrm>
              <a:off x="5326050" y="2285950"/>
              <a:ext cx="435375" cy="1559100"/>
            </a:xfrm>
            <a:custGeom>
              <a:avLst/>
              <a:gdLst/>
              <a:ahLst/>
              <a:cxnLst/>
              <a:rect l="l" t="t" r="r" b="b"/>
              <a:pathLst>
                <a:path w="17415" h="62364" extrusionOk="0">
                  <a:moveTo>
                    <a:pt x="7494" y="0"/>
                  </a:moveTo>
                  <a:lnTo>
                    <a:pt x="206" y="512"/>
                  </a:lnTo>
                  <a:cubicBezTo>
                    <a:pt x="69" y="512"/>
                    <a:pt x="1" y="616"/>
                    <a:pt x="1" y="753"/>
                  </a:cubicBezTo>
                  <a:lnTo>
                    <a:pt x="1" y="62057"/>
                  </a:lnTo>
                  <a:cubicBezTo>
                    <a:pt x="1" y="62194"/>
                    <a:pt x="105" y="62295"/>
                    <a:pt x="206" y="62295"/>
                  </a:cubicBezTo>
                  <a:cubicBezTo>
                    <a:pt x="890" y="62330"/>
                    <a:pt x="1610" y="62363"/>
                    <a:pt x="2395" y="62363"/>
                  </a:cubicBezTo>
                  <a:cubicBezTo>
                    <a:pt x="4858" y="62363"/>
                    <a:pt x="7732" y="62158"/>
                    <a:pt x="10299" y="61783"/>
                  </a:cubicBezTo>
                  <a:cubicBezTo>
                    <a:pt x="13069" y="61373"/>
                    <a:pt x="16490" y="60653"/>
                    <a:pt x="17004" y="59421"/>
                  </a:cubicBezTo>
                  <a:lnTo>
                    <a:pt x="17004" y="59353"/>
                  </a:lnTo>
                  <a:lnTo>
                    <a:pt x="16183" y="27811"/>
                  </a:lnTo>
                  <a:cubicBezTo>
                    <a:pt x="16285" y="25452"/>
                    <a:pt x="16525" y="23058"/>
                    <a:pt x="16763" y="20559"/>
                  </a:cubicBezTo>
                  <a:cubicBezTo>
                    <a:pt x="17037" y="17891"/>
                    <a:pt x="17311" y="15121"/>
                    <a:pt x="17415" y="12247"/>
                  </a:cubicBezTo>
                  <a:cubicBezTo>
                    <a:pt x="17415" y="12111"/>
                    <a:pt x="17311" y="12007"/>
                    <a:pt x="17210" y="12007"/>
                  </a:cubicBezTo>
                  <a:cubicBezTo>
                    <a:pt x="17073" y="12007"/>
                    <a:pt x="16969" y="12111"/>
                    <a:pt x="16969" y="12212"/>
                  </a:cubicBezTo>
                  <a:cubicBezTo>
                    <a:pt x="16832" y="15121"/>
                    <a:pt x="16558" y="17858"/>
                    <a:pt x="16320" y="20526"/>
                  </a:cubicBezTo>
                  <a:cubicBezTo>
                    <a:pt x="16079" y="23022"/>
                    <a:pt x="15841" y="25417"/>
                    <a:pt x="15737" y="27811"/>
                  </a:cubicBezTo>
                  <a:lnTo>
                    <a:pt x="16558" y="59284"/>
                  </a:lnTo>
                  <a:cubicBezTo>
                    <a:pt x="15828" y="60744"/>
                    <a:pt x="8260" y="61908"/>
                    <a:pt x="2502" y="61908"/>
                  </a:cubicBezTo>
                  <a:cubicBezTo>
                    <a:pt x="1783" y="61908"/>
                    <a:pt x="1092" y="61889"/>
                    <a:pt x="447" y="61851"/>
                  </a:cubicBezTo>
                  <a:lnTo>
                    <a:pt x="447" y="958"/>
                  </a:lnTo>
                  <a:lnTo>
                    <a:pt x="7494" y="444"/>
                  </a:lnTo>
                  <a:cubicBezTo>
                    <a:pt x="7973" y="548"/>
                    <a:pt x="13857" y="1642"/>
                    <a:pt x="16763" y="3454"/>
                  </a:cubicBezTo>
                  <a:cubicBezTo>
                    <a:pt x="16790" y="3463"/>
                    <a:pt x="16818" y="3468"/>
                    <a:pt x="16847" y="3468"/>
                  </a:cubicBezTo>
                  <a:cubicBezTo>
                    <a:pt x="16932" y="3468"/>
                    <a:pt x="17022" y="3429"/>
                    <a:pt x="17073" y="3353"/>
                  </a:cubicBezTo>
                  <a:cubicBezTo>
                    <a:pt x="17141" y="3249"/>
                    <a:pt x="17106" y="3112"/>
                    <a:pt x="17004" y="3044"/>
                  </a:cubicBezTo>
                  <a:cubicBezTo>
                    <a:pt x="13925" y="1163"/>
                    <a:pt x="7801" y="33"/>
                    <a:pt x="7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2"/>
            <p:cNvSpPr/>
            <p:nvPr/>
          </p:nvSpPr>
          <p:spPr>
            <a:xfrm>
              <a:off x="5049850" y="1752950"/>
              <a:ext cx="130850" cy="526175"/>
            </a:xfrm>
            <a:custGeom>
              <a:avLst/>
              <a:gdLst/>
              <a:ahLst/>
              <a:cxnLst/>
              <a:rect l="l" t="t" r="r" b="b"/>
              <a:pathLst>
                <a:path w="5234" h="21047" extrusionOk="0">
                  <a:moveTo>
                    <a:pt x="1190" y="0"/>
                  </a:moveTo>
                  <a:cubicBezTo>
                    <a:pt x="1095" y="0"/>
                    <a:pt x="991" y="92"/>
                    <a:pt x="991" y="212"/>
                  </a:cubicBezTo>
                  <a:cubicBezTo>
                    <a:pt x="991" y="247"/>
                    <a:pt x="616" y="3838"/>
                    <a:pt x="890" y="7738"/>
                  </a:cubicBezTo>
                  <a:cubicBezTo>
                    <a:pt x="1265" y="12938"/>
                    <a:pt x="2565" y="16222"/>
                    <a:pt x="4790" y="17489"/>
                  </a:cubicBezTo>
                  <a:lnTo>
                    <a:pt x="4790" y="20806"/>
                  </a:lnTo>
                  <a:cubicBezTo>
                    <a:pt x="4790" y="20943"/>
                    <a:pt x="4891" y="21047"/>
                    <a:pt x="4995" y="21047"/>
                  </a:cubicBezTo>
                  <a:cubicBezTo>
                    <a:pt x="5132" y="21047"/>
                    <a:pt x="5233" y="20943"/>
                    <a:pt x="5233" y="20806"/>
                  </a:cubicBezTo>
                  <a:lnTo>
                    <a:pt x="5233" y="17215"/>
                  </a:lnTo>
                  <a:lnTo>
                    <a:pt x="5096" y="17147"/>
                  </a:lnTo>
                  <a:cubicBezTo>
                    <a:pt x="0" y="14443"/>
                    <a:pt x="1437" y="384"/>
                    <a:pt x="1437" y="247"/>
                  </a:cubicBezTo>
                  <a:cubicBezTo>
                    <a:pt x="1470" y="110"/>
                    <a:pt x="1369" y="6"/>
                    <a:pt x="1232" y="6"/>
                  </a:cubicBezTo>
                  <a:cubicBezTo>
                    <a:pt x="1218" y="2"/>
                    <a:pt x="1205" y="0"/>
                    <a:pt x="1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2"/>
            <p:cNvSpPr/>
            <p:nvPr/>
          </p:nvSpPr>
          <p:spPr>
            <a:xfrm>
              <a:off x="5458650" y="1752950"/>
              <a:ext cx="130850" cy="526175"/>
            </a:xfrm>
            <a:custGeom>
              <a:avLst/>
              <a:gdLst/>
              <a:ahLst/>
              <a:cxnLst/>
              <a:rect l="l" t="t" r="r" b="b"/>
              <a:pathLst>
                <a:path w="5234" h="21047" extrusionOk="0">
                  <a:moveTo>
                    <a:pt x="4053" y="0"/>
                  </a:moveTo>
                  <a:cubicBezTo>
                    <a:pt x="4036" y="0"/>
                    <a:pt x="4019" y="2"/>
                    <a:pt x="4002" y="6"/>
                  </a:cubicBezTo>
                  <a:cubicBezTo>
                    <a:pt x="3865" y="6"/>
                    <a:pt x="3796" y="110"/>
                    <a:pt x="3796" y="247"/>
                  </a:cubicBezTo>
                  <a:cubicBezTo>
                    <a:pt x="3796" y="384"/>
                    <a:pt x="5233" y="14443"/>
                    <a:pt x="137" y="17147"/>
                  </a:cubicBezTo>
                  <a:lnTo>
                    <a:pt x="1" y="17215"/>
                  </a:lnTo>
                  <a:lnTo>
                    <a:pt x="1" y="20806"/>
                  </a:lnTo>
                  <a:cubicBezTo>
                    <a:pt x="1" y="20943"/>
                    <a:pt x="102" y="21047"/>
                    <a:pt x="239" y="21047"/>
                  </a:cubicBezTo>
                  <a:cubicBezTo>
                    <a:pt x="343" y="21047"/>
                    <a:pt x="444" y="20943"/>
                    <a:pt x="444" y="20806"/>
                  </a:cubicBezTo>
                  <a:lnTo>
                    <a:pt x="444" y="17489"/>
                  </a:lnTo>
                  <a:cubicBezTo>
                    <a:pt x="2669" y="16222"/>
                    <a:pt x="3969" y="12938"/>
                    <a:pt x="4344" y="7738"/>
                  </a:cubicBezTo>
                  <a:cubicBezTo>
                    <a:pt x="4618" y="3838"/>
                    <a:pt x="4243" y="247"/>
                    <a:pt x="4243" y="212"/>
                  </a:cubicBezTo>
                  <a:cubicBezTo>
                    <a:pt x="4243" y="92"/>
                    <a:pt x="4164" y="0"/>
                    <a:pt x="40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2"/>
            <p:cNvSpPr/>
            <p:nvPr/>
          </p:nvSpPr>
          <p:spPr>
            <a:xfrm>
              <a:off x="4973700" y="1831325"/>
              <a:ext cx="124075" cy="196350"/>
            </a:xfrm>
            <a:custGeom>
              <a:avLst/>
              <a:gdLst/>
              <a:ahLst/>
              <a:cxnLst/>
              <a:rect l="l" t="t" r="r" b="b"/>
              <a:pathLst>
                <a:path w="4963" h="7854" extrusionOk="0">
                  <a:moveTo>
                    <a:pt x="2996" y="0"/>
                  </a:moveTo>
                  <a:cubicBezTo>
                    <a:pt x="2518" y="0"/>
                    <a:pt x="1959" y="264"/>
                    <a:pt x="1336" y="807"/>
                  </a:cubicBezTo>
                  <a:cubicBezTo>
                    <a:pt x="0" y="2003"/>
                    <a:pt x="515" y="5082"/>
                    <a:pt x="1916" y="6792"/>
                  </a:cubicBezTo>
                  <a:cubicBezTo>
                    <a:pt x="2463" y="7512"/>
                    <a:pt x="3115" y="7854"/>
                    <a:pt x="3731" y="7854"/>
                  </a:cubicBezTo>
                  <a:cubicBezTo>
                    <a:pt x="4105" y="7854"/>
                    <a:pt x="4483" y="7717"/>
                    <a:pt x="4825" y="7476"/>
                  </a:cubicBezTo>
                  <a:cubicBezTo>
                    <a:pt x="4926" y="7408"/>
                    <a:pt x="4962" y="7238"/>
                    <a:pt x="4858" y="7170"/>
                  </a:cubicBezTo>
                  <a:cubicBezTo>
                    <a:pt x="4814" y="7103"/>
                    <a:pt x="4742" y="7065"/>
                    <a:pt x="4669" y="7065"/>
                  </a:cubicBezTo>
                  <a:cubicBezTo>
                    <a:pt x="4628" y="7065"/>
                    <a:pt x="4588" y="7077"/>
                    <a:pt x="4552" y="7101"/>
                  </a:cubicBezTo>
                  <a:cubicBezTo>
                    <a:pt x="4264" y="7319"/>
                    <a:pt x="3989" y="7405"/>
                    <a:pt x="3732" y="7405"/>
                  </a:cubicBezTo>
                  <a:cubicBezTo>
                    <a:pt x="3099" y="7405"/>
                    <a:pt x="2575" y="6884"/>
                    <a:pt x="2258" y="6518"/>
                  </a:cubicBezTo>
                  <a:cubicBezTo>
                    <a:pt x="1027" y="4980"/>
                    <a:pt x="479" y="2175"/>
                    <a:pt x="1642" y="1149"/>
                  </a:cubicBezTo>
                  <a:cubicBezTo>
                    <a:pt x="2174" y="702"/>
                    <a:pt x="2636" y="460"/>
                    <a:pt x="2991" y="460"/>
                  </a:cubicBezTo>
                  <a:cubicBezTo>
                    <a:pt x="3072" y="460"/>
                    <a:pt x="3147" y="472"/>
                    <a:pt x="3216" y="498"/>
                  </a:cubicBezTo>
                  <a:cubicBezTo>
                    <a:pt x="3662" y="602"/>
                    <a:pt x="3799" y="1149"/>
                    <a:pt x="3799" y="1149"/>
                  </a:cubicBezTo>
                  <a:cubicBezTo>
                    <a:pt x="3826" y="1262"/>
                    <a:pt x="3901" y="1328"/>
                    <a:pt x="4003" y="1328"/>
                  </a:cubicBezTo>
                  <a:cubicBezTo>
                    <a:pt x="4025" y="1328"/>
                    <a:pt x="4048" y="1325"/>
                    <a:pt x="4073" y="1319"/>
                  </a:cubicBezTo>
                  <a:cubicBezTo>
                    <a:pt x="4174" y="1286"/>
                    <a:pt x="4278" y="1182"/>
                    <a:pt x="4242" y="1045"/>
                  </a:cubicBezTo>
                  <a:cubicBezTo>
                    <a:pt x="4209" y="1012"/>
                    <a:pt x="4037" y="259"/>
                    <a:pt x="3353" y="54"/>
                  </a:cubicBezTo>
                  <a:cubicBezTo>
                    <a:pt x="3240" y="18"/>
                    <a:pt x="3120" y="0"/>
                    <a:pt x="2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2"/>
            <p:cNvSpPr/>
            <p:nvPr/>
          </p:nvSpPr>
          <p:spPr>
            <a:xfrm>
              <a:off x="5543275" y="1833575"/>
              <a:ext cx="130025" cy="194100"/>
            </a:xfrm>
            <a:custGeom>
              <a:avLst/>
              <a:gdLst/>
              <a:ahLst/>
              <a:cxnLst/>
              <a:rect l="l" t="t" r="r" b="b"/>
              <a:pathLst>
                <a:path w="5201" h="7764" extrusionOk="0">
                  <a:moveTo>
                    <a:pt x="2179" y="1"/>
                  </a:moveTo>
                  <a:cubicBezTo>
                    <a:pt x="2079" y="1"/>
                    <a:pt x="1981" y="11"/>
                    <a:pt x="1884" y="33"/>
                  </a:cubicBezTo>
                  <a:cubicBezTo>
                    <a:pt x="1096" y="169"/>
                    <a:pt x="721" y="886"/>
                    <a:pt x="721" y="922"/>
                  </a:cubicBezTo>
                  <a:cubicBezTo>
                    <a:pt x="652" y="1023"/>
                    <a:pt x="721" y="1160"/>
                    <a:pt x="822" y="1229"/>
                  </a:cubicBezTo>
                  <a:cubicBezTo>
                    <a:pt x="848" y="1238"/>
                    <a:pt x="877" y="1242"/>
                    <a:pt x="905" y="1242"/>
                  </a:cubicBezTo>
                  <a:cubicBezTo>
                    <a:pt x="991" y="1242"/>
                    <a:pt x="1080" y="1203"/>
                    <a:pt x="1131" y="1127"/>
                  </a:cubicBezTo>
                  <a:cubicBezTo>
                    <a:pt x="1131" y="1127"/>
                    <a:pt x="1405" y="580"/>
                    <a:pt x="1985" y="476"/>
                  </a:cubicBezTo>
                  <a:cubicBezTo>
                    <a:pt x="2057" y="461"/>
                    <a:pt x="2129" y="453"/>
                    <a:pt x="2204" y="453"/>
                  </a:cubicBezTo>
                  <a:cubicBezTo>
                    <a:pt x="2629" y="453"/>
                    <a:pt x="3103" y="700"/>
                    <a:pt x="3627" y="1196"/>
                  </a:cubicBezTo>
                  <a:cubicBezTo>
                    <a:pt x="4689" y="2154"/>
                    <a:pt x="4038" y="4923"/>
                    <a:pt x="2773" y="6396"/>
                  </a:cubicBezTo>
                  <a:cubicBezTo>
                    <a:pt x="2432" y="6785"/>
                    <a:pt x="1865" y="7314"/>
                    <a:pt x="1220" y="7314"/>
                  </a:cubicBezTo>
                  <a:cubicBezTo>
                    <a:pt x="960" y="7314"/>
                    <a:pt x="687" y="7228"/>
                    <a:pt x="411" y="7011"/>
                  </a:cubicBezTo>
                  <a:cubicBezTo>
                    <a:pt x="372" y="6985"/>
                    <a:pt x="328" y="6974"/>
                    <a:pt x="284" y="6974"/>
                  </a:cubicBezTo>
                  <a:cubicBezTo>
                    <a:pt x="215" y="6974"/>
                    <a:pt x="147" y="7002"/>
                    <a:pt x="105" y="7044"/>
                  </a:cubicBezTo>
                  <a:cubicBezTo>
                    <a:pt x="1" y="7148"/>
                    <a:pt x="37" y="7285"/>
                    <a:pt x="138" y="7386"/>
                  </a:cubicBezTo>
                  <a:cubicBezTo>
                    <a:pt x="480" y="7627"/>
                    <a:pt x="822" y="7764"/>
                    <a:pt x="1200" y="7764"/>
                  </a:cubicBezTo>
                  <a:cubicBezTo>
                    <a:pt x="1848" y="7764"/>
                    <a:pt x="2500" y="7422"/>
                    <a:pt x="3115" y="6702"/>
                  </a:cubicBezTo>
                  <a:cubicBezTo>
                    <a:pt x="4552" y="5027"/>
                    <a:pt x="5201" y="2050"/>
                    <a:pt x="3901" y="854"/>
                  </a:cubicBezTo>
                  <a:cubicBezTo>
                    <a:pt x="3296" y="305"/>
                    <a:pt x="2715"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2"/>
            <p:cNvSpPr/>
            <p:nvPr/>
          </p:nvSpPr>
          <p:spPr>
            <a:xfrm>
              <a:off x="5568950" y="1874475"/>
              <a:ext cx="72750" cy="109550"/>
            </a:xfrm>
            <a:custGeom>
              <a:avLst/>
              <a:gdLst/>
              <a:ahLst/>
              <a:cxnLst/>
              <a:rect l="l" t="t" r="r" b="b"/>
              <a:pathLst>
                <a:path w="2910" h="4382" extrusionOk="0">
                  <a:moveTo>
                    <a:pt x="1645" y="1"/>
                  </a:moveTo>
                  <a:cubicBezTo>
                    <a:pt x="1469" y="1"/>
                    <a:pt x="1292" y="35"/>
                    <a:pt x="1131" y="107"/>
                  </a:cubicBezTo>
                  <a:cubicBezTo>
                    <a:pt x="788" y="277"/>
                    <a:pt x="446" y="687"/>
                    <a:pt x="548" y="1166"/>
                  </a:cubicBezTo>
                  <a:cubicBezTo>
                    <a:pt x="583" y="1440"/>
                    <a:pt x="788" y="1645"/>
                    <a:pt x="958" y="1818"/>
                  </a:cubicBezTo>
                  <a:lnTo>
                    <a:pt x="1062" y="1886"/>
                  </a:lnTo>
                  <a:cubicBezTo>
                    <a:pt x="1163" y="1987"/>
                    <a:pt x="1300" y="2091"/>
                    <a:pt x="1369" y="2228"/>
                  </a:cubicBezTo>
                  <a:cubicBezTo>
                    <a:pt x="1437" y="2329"/>
                    <a:pt x="1437" y="2466"/>
                    <a:pt x="1369" y="2535"/>
                  </a:cubicBezTo>
                  <a:cubicBezTo>
                    <a:pt x="1300" y="2603"/>
                    <a:pt x="1199" y="2603"/>
                    <a:pt x="1027" y="2639"/>
                  </a:cubicBezTo>
                  <a:cubicBezTo>
                    <a:pt x="890" y="2639"/>
                    <a:pt x="788" y="2639"/>
                    <a:pt x="652" y="2671"/>
                  </a:cubicBezTo>
                  <a:cubicBezTo>
                    <a:pt x="274" y="2775"/>
                    <a:pt x="0" y="3186"/>
                    <a:pt x="36" y="3561"/>
                  </a:cubicBezTo>
                  <a:cubicBezTo>
                    <a:pt x="36" y="3971"/>
                    <a:pt x="378" y="4313"/>
                    <a:pt x="788" y="4382"/>
                  </a:cubicBezTo>
                  <a:lnTo>
                    <a:pt x="890" y="4382"/>
                  </a:lnTo>
                  <a:cubicBezTo>
                    <a:pt x="1232" y="4382"/>
                    <a:pt x="1609" y="4108"/>
                    <a:pt x="1711" y="3766"/>
                  </a:cubicBezTo>
                  <a:cubicBezTo>
                    <a:pt x="1746" y="3665"/>
                    <a:pt x="1678" y="3528"/>
                    <a:pt x="1574" y="3492"/>
                  </a:cubicBezTo>
                  <a:cubicBezTo>
                    <a:pt x="1550" y="3487"/>
                    <a:pt x="1527" y="3484"/>
                    <a:pt x="1504" y="3484"/>
                  </a:cubicBezTo>
                  <a:cubicBezTo>
                    <a:pt x="1393" y="3484"/>
                    <a:pt x="1295" y="3545"/>
                    <a:pt x="1267" y="3629"/>
                  </a:cubicBezTo>
                  <a:cubicBezTo>
                    <a:pt x="1236" y="3783"/>
                    <a:pt x="1069" y="3909"/>
                    <a:pt x="887" y="3909"/>
                  </a:cubicBezTo>
                  <a:cubicBezTo>
                    <a:pt x="866" y="3909"/>
                    <a:pt x="843" y="3907"/>
                    <a:pt x="821" y="3903"/>
                  </a:cubicBezTo>
                  <a:cubicBezTo>
                    <a:pt x="652" y="3903"/>
                    <a:pt x="479" y="3733"/>
                    <a:pt x="479" y="3528"/>
                  </a:cubicBezTo>
                  <a:cubicBezTo>
                    <a:pt x="446" y="3356"/>
                    <a:pt x="583" y="3150"/>
                    <a:pt x="753" y="3118"/>
                  </a:cubicBezTo>
                  <a:cubicBezTo>
                    <a:pt x="857" y="3082"/>
                    <a:pt x="958" y="3082"/>
                    <a:pt x="1027" y="3082"/>
                  </a:cubicBezTo>
                  <a:cubicBezTo>
                    <a:pt x="1267" y="3049"/>
                    <a:pt x="1505" y="3049"/>
                    <a:pt x="1711" y="2844"/>
                  </a:cubicBezTo>
                  <a:cubicBezTo>
                    <a:pt x="1952" y="2603"/>
                    <a:pt x="1916" y="2228"/>
                    <a:pt x="1746" y="1987"/>
                  </a:cubicBezTo>
                  <a:cubicBezTo>
                    <a:pt x="1642" y="1782"/>
                    <a:pt x="1505" y="1645"/>
                    <a:pt x="1336" y="1544"/>
                  </a:cubicBezTo>
                  <a:lnTo>
                    <a:pt x="1267" y="1475"/>
                  </a:lnTo>
                  <a:cubicBezTo>
                    <a:pt x="1163" y="1371"/>
                    <a:pt x="1027" y="1235"/>
                    <a:pt x="994" y="1065"/>
                  </a:cubicBezTo>
                  <a:cubicBezTo>
                    <a:pt x="925" y="860"/>
                    <a:pt x="1131" y="619"/>
                    <a:pt x="1336" y="518"/>
                  </a:cubicBezTo>
                  <a:cubicBezTo>
                    <a:pt x="1427" y="475"/>
                    <a:pt x="1529" y="456"/>
                    <a:pt x="1634" y="456"/>
                  </a:cubicBezTo>
                  <a:cubicBezTo>
                    <a:pt x="1958" y="456"/>
                    <a:pt x="2308" y="643"/>
                    <a:pt x="2463" y="928"/>
                  </a:cubicBezTo>
                  <a:cubicBezTo>
                    <a:pt x="2490" y="1004"/>
                    <a:pt x="2573" y="1043"/>
                    <a:pt x="2656" y="1043"/>
                  </a:cubicBezTo>
                  <a:cubicBezTo>
                    <a:pt x="2684" y="1043"/>
                    <a:pt x="2711" y="1038"/>
                    <a:pt x="2737" y="1029"/>
                  </a:cubicBezTo>
                  <a:cubicBezTo>
                    <a:pt x="2874" y="961"/>
                    <a:pt x="2909" y="824"/>
                    <a:pt x="2841" y="723"/>
                  </a:cubicBezTo>
                  <a:cubicBezTo>
                    <a:pt x="2639" y="269"/>
                    <a:pt x="2140" y="1"/>
                    <a:pt x="1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2"/>
            <p:cNvSpPr/>
            <p:nvPr/>
          </p:nvSpPr>
          <p:spPr>
            <a:xfrm>
              <a:off x="5005375" y="1870175"/>
              <a:ext cx="72675" cy="108725"/>
            </a:xfrm>
            <a:custGeom>
              <a:avLst/>
              <a:gdLst/>
              <a:ahLst/>
              <a:cxnLst/>
              <a:rect l="l" t="t" r="r" b="b"/>
              <a:pathLst>
                <a:path w="2907" h="4349" extrusionOk="0">
                  <a:moveTo>
                    <a:pt x="1265" y="1"/>
                  </a:moveTo>
                  <a:cubicBezTo>
                    <a:pt x="770" y="1"/>
                    <a:pt x="271" y="269"/>
                    <a:pt x="69" y="722"/>
                  </a:cubicBezTo>
                  <a:cubicBezTo>
                    <a:pt x="0" y="826"/>
                    <a:pt x="33" y="963"/>
                    <a:pt x="170" y="1032"/>
                  </a:cubicBezTo>
                  <a:cubicBezTo>
                    <a:pt x="196" y="1040"/>
                    <a:pt x="224" y="1044"/>
                    <a:pt x="251" y="1044"/>
                  </a:cubicBezTo>
                  <a:cubicBezTo>
                    <a:pt x="335" y="1044"/>
                    <a:pt x="419" y="1006"/>
                    <a:pt x="444" y="928"/>
                  </a:cubicBezTo>
                  <a:cubicBezTo>
                    <a:pt x="596" y="624"/>
                    <a:pt x="935" y="452"/>
                    <a:pt x="1254" y="452"/>
                  </a:cubicBezTo>
                  <a:cubicBezTo>
                    <a:pt x="1366" y="452"/>
                    <a:pt x="1476" y="473"/>
                    <a:pt x="1574" y="517"/>
                  </a:cubicBezTo>
                  <a:cubicBezTo>
                    <a:pt x="1779" y="621"/>
                    <a:pt x="1985" y="859"/>
                    <a:pt x="1916" y="1065"/>
                  </a:cubicBezTo>
                  <a:cubicBezTo>
                    <a:pt x="1881" y="1201"/>
                    <a:pt x="1744" y="1338"/>
                    <a:pt x="1642" y="1442"/>
                  </a:cubicBezTo>
                  <a:lnTo>
                    <a:pt x="1574" y="1511"/>
                  </a:lnTo>
                  <a:cubicBezTo>
                    <a:pt x="1402" y="1647"/>
                    <a:pt x="1265" y="1784"/>
                    <a:pt x="1164" y="1990"/>
                  </a:cubicBezTo>
                  <a:cubicBezTo>
                    <a:pt x="991" y="2228"/>
                    <a:pt x="958" y="2605"/>
                    <a:pt x="1196" y="2843"/>
                  </a:cubicBezTo>
                  <a:cubicBezTo>
                    <a:pt x="1402" y="3049"/>
                    <a:pt x="1642" y="3049"/>
                    <a:pt x="1881" y="3084"/>
                  </a:cubicBezTo>
                  <a:lnTo>
                    <a:pt x="2154" y="3084"/>
                  </a:lnTo>
                  <a:cubicBezTo>
                    <a:pt x="2327" y="3153"/>
                    <a:pt x="2464" y="3358"/>
                    <a:pt x="2428" y="3528"/>
                  </a:cubicBezTo>
                  <a:cubicBezTo>
                    <a:pt x="2428" y="3700"/>
                    <a:pt x="2258" y="3870"/>
                    <a:pt x="2086" y="3905"/>
                  </a:cubicBezTo>
                  <a:cubicBezTo>
                    <a:pt x="2065" y="3909"/>
                    <a:pt x="2044" y="3910"/>
                    <a:pt x="2024" y="3910"/>
                  </a:cubicBezTo>
                  <a:cubicBezTo>
                    <a:pt x="1841" y="3910"/>
                    <a:pt x="1672" y="3784"/>
                    <a:pt x="1642" y="3632"/>
                  </a:cubicBezTo>
                  <a:cubicBezTo>
                    <a:pt x="1616" y="3531"/>
                    <a:pt x="1536" y="3468"/>
                    <a:pt x="1441" y="3468"/>
                  </a:cubicBezTo>
                  <a:cubicBezTo>
                    <a:pt x="1407" y="3468"/>
                    <a:pt x="1370" y="3476"/>
                    <a:pt x="1333" y="3495"/>
                  </a:cubicBezTo>
                  <a:cubicBezTo>
                    <a:pt x="1232" y="3528"/>
                    <a:pt x="1164" y="3632"/>
                    <a:pt x="1196" y="3768"/>
                  </a:cubicBezTo>
                  <a:cubicBezTo>
                    <a:pt x="1300" y="4111"/>
                    <a:pt x="1675" y="4349"/>
                    <a:pt x="2017" y="4349"/>
                  </a:cubicBezTo>
                  <a:lnTo>
                    <a:pt x="2121" y="4349"/>
                  </a:lnTo>
                  <a:cubicBezTo>
                    <a:pt x="2532" y="4316"/>
                    <a:pt x="2874" y="3974"/>
                    <a:pt x="2874" y="3563"/>
                  </a:cubicBezTo>
                  <a:cubicBezTo>
                    <a:pt x="2907" y="3186"/>
                    <a:pt x="2633" y="2775"/>
                    <a:pt x="2258" y="2674"/>
                  </a:cubicBezTo>
                  <a:cubicBezTo>
                    <a:pt x="2121" y="2638"/>
                    <a:pt x="2017" y="2605"/>
                    <a:pt x="1881" y="2605"/>
                  </a:cubicBezTo>
                  <a:cubicBezTo>
                    <a:pt x="1711" y="2605"/>
                    <a:pt x="1607" y="2605"/>
                    <a:pt x="1538" y="2537"/>
                  </a:cubicBezTo>
                  <a:cubicBezTo>
                    <a:pt x="1470" y="2468"/>
                    <a:pt x="1470" y="2296"/>
                    <a:pt x="1538" y="2195"/>
                  </a:cubicBezTo>
                  <a:cubicBezTo>
                    <a:pt x="1607" y="2091"/>
                    <a:pt x="1744" y="1990"/>
                    <a:pt x="1848" y="1853"/>
                  </a:cubicBezTo>
                  <a:lnTo>
                    <a:pt x="1949" y="1784"/>
                  </a:lnTo>
                  <a:cubicBezTo>
                    <a:pt x="2121" y="1647"/>
                    <a:pt x="2327" y="1442"/>
                    <a:pt x="2360" y="1133"/>
                  </a:cubicBezTo>
                  <a:cubicBezTo>
                    <a:pt x="2464" y="690"/>
                    <a:pt x="2121" y="279"/>
                    <a:pt x="1779" y="107"/>
                  </a:cubicBezTo>
                  <a:cubicBezTo>
                    <a:pt x="1617" y="35"/>
                    <a:pt x="1441" y="1"/>
                    <a:pt x="1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2"/>
            <p:cNvSpPr/>
            <p:nvPr/>
          </p:nvSpPr>
          <p:spPr>
            <a:xfrm>
              <a:off x="5143025" y="2159300"/>
              <a:ext cx="200150" cy="64200"/>
            </a:xfrm>
            <a:custGeom>
              <a:avLst/>
              <a:gdLst/>
              <a:ahLst/>
              <a:cxnLst/>
              <a:rect l="l" t="t" r="r" b="b"/>
              <a:pathLst>
                <a:path w="8006" h="2568" extrusionOk="0">
                  <a:moveTo>
                    <a:pt x="255" y="1"/>
                  </a:moveTo>
                  <a:cubicBezTo>
                    <a:pt x="215" y="1"/>
                    <a:pt x="174" y="12"/>
                    <a:pt x="138" y="36"/>
                  </a:cubicBezTo>
                  <a:cubicBezTo>
                    <a:pt x="36" y="105"/>
                    <a:pt x="1" y="241"/>
                    <a:pt x="69" y="345"/>
                  </a:cubicBezTo>
                  <a:cubicBezTo>
                    <a:pt x="105" y="447"/>
                    <a:pt x="1506" y="2466"/>
                    <a:pt x="7768" y="2568"/>
                  </a:cubicBezTo>
                  <a:cubicBezTo>
                    <a:pt x="7905" y="2568"/>
                    <a:pt x="8006" y="2466"/>
                    <a:pt x="8006" y="2362"/>
                  </a:cubicBezTo>
                  <a:cubicBezTo>
                    <a:pt x="8006" y="2226"/>
                    <a:pt x="7905" y="2124"/>
                    <a:pt x="7768" y="2124"/>
                  </a:cubicBezTo>
                  <a:cubicBezTo>
                    <a:pt x="1815" y="2020"/>
                    <a:pt x="447" y="140"/>
                    <a:pt x="447" y="105"/>
                  </a:cubicBezTo>
                  <a:cubicBezTo>
                    <a:pt x="403" y="39"/>
                    <a:pt x="329" y="1"/>
                    <a:pt x="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2"/>
            <p:cNvSpPr/>
            <p:nvPr/>
          </p:nvSpPr>
          <p:spPr>
            <a:xfrm>
              <a:off x="5038701" y="1495000"/>
              <a:ext cx="553400" cy="280350"/>
            </a:xfrm>
            <a:custGeom>
              <a:avLst/>
              <a:gdLst/>
              <a:ahLst/>
              <a:cxnLst/>
              <a:rect l="l" t="t" r="r" b="b"/>
              <a:pathLst>
                <a:path w="22136" h="11214" extrusionOk="0">
                  <a:moveTo>
                    <a:pt x="10447" y="0"/>
                  </a:moveTo>
                  <a:cubicBezTo>
                    <a:pt x="7107" y="0"/>
                    <a:pt x="3935" y="525"/>
                    <a:pt x="2737" y="1739"/>
                  </a:cubicBezTo>
                  <a:cubicBezTo>
                    <a:pt x="0" y="4544"/>
                    <a:pt x="890" y="9640"/>
                    <a:pt x="890" y="9640"/>
                  </a:cubicBezTo>
                  <a:lnTo>
                    <a:pt x="821" y="10530"/>
                  </a:lnTo>
                  <a:cubicBezTo>
                    <a:pt x="821" y="10530"/>
                    <a:pt x="2636" y="11214"/>
                    <a:pt x="11084" y="11214"/>
                  </a:cubicBezTo>
                  <a:cubicBezTo>
                    <a:pt x="19535" y="11214"/>
                    <a:pt x="21656" y="10666"/>
                    <a:pt x="21656" y="10666"/>
                  </a:cubicBezTo>
                  <a:cubicBezTo>
                    <a:pt x="21656" y="10666"/>
                    <a:pt x="22135" y="4714"/>
                    <a:pt x="20321" y="2251"/>
                  </a:cubicBezTo>
                  <a:cubicBezTo>
                    <a:pt x="19302" y="866"/>
                    <a:pt x="14736" y="0"/>
                    <a:pt x="104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1" name="Google Shape;2811;p132"/>
            <p:cNvSpPr/>
            <p:nvPr/>
          </p:nvSpPr>
          <p:spPr>
            <a:xfrm>
              <a:off x="5035275" y="1489200"/>
              <a:ext cx="561950" cy="292175"/>
            </a:xfrm>
            <a:custGeom>
              <a:avLst/>
              <a:gdLst/>
              <a:ahLst/>
              <a:cxnLst/>
              <a:rect l="l" t="t" r="r" b="b"/>
              <a:pathLst>
                <a:path w="22478" h="11687" extrusionOk="0">
                  <a:moveTo>
                    <a:pt x="10601" y="452"/>
                  </a:moveTo>
                  <a:cubicBezTo>
                    <a:pt x="11386" y="452"/>
                    <a:pt x="12172" y="480"/>
                    <a:pt x="12932" y="534"/>
                  </a:cubicBezTo>
                  <a:cubicBezTo>
                    <a:pt x="16593" y="808"/>
                    <a:pt x="19536" y="1629"/>
                    <a:pt x="20253" y="2587"/>
                  </a:cubicBezTo>
                  <a:cubicBezTo>
                    <a:pt x="21826" y="4741"/>
                    <a:pt x="21621" y="9735"/>
                    <a:pt x="21588" y="10729"/>
                  </a:cubicBezTo>
                  <a:cubicBezTo>
                    <a:pt x="20937" y="10830"/>
                    <a:pt x="18304" y="11240"/>
                    <a:pt x="11221" y="11240"/>
                  </a:cubicBezTo>
                  <a:cubicBezTo>
                    <a:pt x="4242" y="11240"/>
                    <a:pt x="1779" y="10762"/>
                    <a:pt x="1199" y="10592"/>
                  </a:cubicBezTo>
                  <a:lnTo>
                    <a:pt x="1232" y="9908"/>
                  </a:lnTo>
                  <a:lnTo>
                    <a:pt x="1232" y="9839"/>
                  </a:lnTo>
                  <a:cubicBezTo>
                    <a:pt x="1232" y="9804"/>
                    <a:pt x="411" y="4809"/>
                    <a:pt x="3046" y="2141"/>
                  </a:cubicBezTo>
                  <a:cubicBezTo>
                    <a:pt x="4227" y="931"/>
                    <a:pt x="7397" y="452"/>
                    <a:pt x="10601" y="452"/>
                  </a:cubicBezTo>
                  <a:close/>
                  <a:moveTo>
                    <a:pt x="10580" y="0"/>
                  </a:moveTo>
                  <a:cubicBezTo>
                    <a:pt x="7400" y="0"/>
                    <a:pt x="4036" y="475"/>
                    <a:pt x="2704" y="1834"/>
                  </a:cubicBezTo>
                  <a:cubicBezTo>
                    <a:pt x="0" y="4571"/>
                    <a:pt x="720" y="9462"/>
                    <a:pt x="789" y="9908"/>
                  </a:cubicBezTo>
                  <a:lnTo>
                    <a:pt x="720" y="10762"/>
                  </a:lnTo>
                  <a:cubicBezTo>
                    <a:pt x="720" y="10866"/>
                    <a:pt x="789" y="10967"/>
                    <a:pt x="890" y="11002"/>
                  </a:cubicBezTo>
                  <a:cubicBezTo>
                    <a:pt x="958" y="11002"/>
                    <a:pt x="2841" y="11687"/>
                    <a:pt x="11221" y="11687"/>
                  </a:cubicBezTo>
                  <a:cubicBezTo>
                    <a:pt x="19604" y="11687"/>
                    <a:pt x="21758" y="11139"/>
                    <a:pt x="21862" y="11139"/>
                  </a:cubicBezTo>
                  <a:cubicBezTo>
                    <a:pt x="21930" y="11104"/>
                    <a:pt x="21999" y="11035"/>
                    <a:pt x="22031" y="10934"/>
                  </a:cubicBezTo>
                  <a:cubicBezTo>
                    <a:pt x="22031" y="10693"/>
                    <a:pt x="22478" y="4845"/>
                    <a:pt x="20630" y="2346"/>
                  </a:cubicBezTo>
                  <a:cubicBezTo>
                    <a:pt x="19637" y="1013"/>
                    <a:pt x="16011" y="293"/>
                    <a:pt x="12967" y="88"/>
                  </a:cubicBezTo>
                  <a:cubicBezTo>
                    <a:pt x="12209" y="32"/>
                    <a:pt x="11401" y="0"/>
                    <a:pt x="10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2"/>
            <p:cNvSpPr/>
            <p:nvPr/>
          </p:nvSpPr>
          <p:spPr>
            <a:xfrm>
              <a:off x="5534725" y="1816175"/>
              <a:ext cx="48825" cy="140500"/>
            </a:xfrm>
            <a:custGeom>
              <a:avLst/>
              <a:gdLst/>
              <a:ahLst/>
              <a:cxnLst/>
              <a:rect l="l" t="t" r="r" b="b"/>
              <a:pathLst>
                <a:path w="1953" h="5620" extrusionOk="0">
                  <a:moveTo>
                    <a:pt x="1712" y="0"/>
                  </a:moveTo>
                  <a:cubicBezTo>
                    <a:pt x="1610" y="0"/>
                    <a:pt x="1536" y="62"/>
                    <a:pt x="1506" y="146"/>
                  </a:cubicBezTo>
                  <a:lnTo>
                    <a:pt x="36" y="5313"/>
                  </a:lnTo>
                  <a:cubicBezTo>
                    <a:pt x="1" y="5450"/>
                    <a:pt x="69" y="5551"/>
                    <a:pt x="173" y="5586"/>
                  </a:cubicBezTo>
                  <a:cubicBezTo>
                    <a:pt x="206" y="5619"/>
                    <a:pt x="242" y="5619"/>
                    <a:pt x="242" y="5619"/>
                  </a:cubicBezTo>
                  <a:cubicBezTo>
                    <a:pt x="343" y="5619"/>
                    <a:pt x="447" y="5551"/>
                    <a:pt x="480" y="5450"/>
                  </a:cubicBezTo>
                  <a:lnTo>
                    <a:pt x="1917" y="282"/>
                  </a:lnTo>
                  <a:cubicBezTo>
                    <a:pt x="1952" y="146"/>
                    <a:pt x="1884" y="44"/>
                    <a:pt x="1780" y="9"/>
                  </a:cubicBezTo>
                  <a:cubicBezTo>
                    <a:pt x="1756" y="3"/>
                    <a:pt x="1734" y="0"/>
                    <a:pt x="1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2"/>
            <p:cNvSpPr/>
            <p:nvPr/>
          </p:nvSpPr>
          <p:spPr>
            <a:xfrm>
              <a:off x="5050675" y="1816175"/>
              <a:ext cx="48800" cy="140500"/>
            </a:xfrm>
            <a:custGeom>
              <a:avLst/>
              <a:gdLst/>
              <a:ahLst/>
              <a:cxnLst/>
              <a:rect l="l" t="t" r="r" b="b"/>
              <a:pathLst>
                <a:path w="1952" h="5620" extrusionOk="0">
                  <a:moveTo>
                    <a:pt x="240" y="0"/>
                  </a:moveTo>
                  <a:cubicBezTo>
                    <a:pt x="219" y="0"/>
                    <a:pt x="196" y="3"/>
                    <a:pt x="173" y="9"/>
                  </a:cubicBezTo>
                  <a:cubicBezTo>
                    <a:pt x="69" y="44"/>
                    <a:pt x="0" y="146"/>
                    <a:pt x="36" y="282"/>
                  </a:cubicBezTo>
                  <a:lnTo>
                    <a:pt x="1473" y="5450"/>
                  </a:lnTo>
                  <a:cubicBezTo>
                    <a:pt x="1505" y="5551"/>
                    <a:pt x="1609" y="5619"/>
                    <a:pt x="1711" y="5619"/>
                  </a:cubicBezTo>
                  <a:cubicBezTo>
                    <a:pt x="1711" y="5619"/>
                    <a:pt x="1746" y="5619"/>
                    <a:pt x="1746" y="5586"/>
                  </a:cubicBezTo>
                  <a:cubicBezTo>
                    <a:pt x="1883" y="5551"/>
                    <a:pt x="1951" y="5450"/>
                    <a:pt x="1916" y="5313"/>
                  </a:cubicBezTo>
                  <a:lnTo>
                    <a:pt x="446" y="146"/>
                  </a:lnTo>
                  <a:cubicBezTo>
                    <a:pt x="417" y="62"/>
                    <a:pt x="342"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2"/>
            <p:cNvSpPr/>
            <p:nvPr/>
          </p:nvSpPr>
          <p:spPr>
            <a:xfrm>
              <a:off x="5132775" y="2226700"/>
              <a:ext cx="383175" cy="139675"/>
            </a:xfrm>
            <a:custGeom>
              <a:avLst/>
              <a:gdLst/>
              <a:ahLst/>
              <a:cxnLst/>
              <a:rect l="l" t="t" r="r" b="b"/>
              <a:pathLst>
                <a:path w="15327" h="5587" extrusionOk="0">
                  <a:moveTo>
                    <a:pt x="14495" y="0"/>
                  </a:moveTo>
                  <a:cubicBezTo>
                    <a:pt x="13432" y="0"/>
                    <a:pt x="8279" y="1445"/>
                    <a:pt x="8279" y="1445"/>
                  </a:cubicBezTo>
                  <a:lnTo>
                    <a:pt x="7732" y="3123"/>
                  </a:lnTo>
                  <a:cubicBezTo>
                    <a:pt x="7732" y="3123"/>
                    <a:pt x="7357" y="2097"/>
                    <a:pt x="7184" y="1686"/>
                  </a:cubicBezTo>
                  <a:cubicBezTo>
                    <a:pt x="5953" y="761"/>
                    <a:pt x="515" y="556"/>
                    <a:pt x="515" y="556"/>
                  </a:cubicBezTo>
                  <a:lnTo>
                    <a:pt x="0" y="3123"/>
                  </a:lnTo>
                  <a:cubicBezTo>
                    <a:pt x="0" y="3123"/>
                    <a:pt x="1984" y="5586"/>
                    <a:pt x="7800" y="5586"/>
                  </a:cubicBezTo>
                  <a:cubicBezTo>
                    <a:pt x="13616" y="5586"/>
                    <a:pt x="15293" y="3224"/>
                    <a:pt x="15293" y="3224"/>
                  </a:cubicBezTo>
                  <a:cubicBezTo>
                    <a:pt x="15293" y="3224"/>
                    <a:pt x="15326" y="1070"/>
                    <a:pt x="14609" y="8"/>
                  </a:cubicBezTo>
                  <a:cubicBezTo>
                    <a:pt x="14579" y="3"/>
                    <a:pt x="14541" y="0"/>
                    <a:pt x="144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2"/>
            <p:cNvSpPr/>
            <p:nvPr/>
          </p:nvSpPr>
          <p:spPr>
            <a:xfrm>
              <a:off x="5126825" y="2221500"/>
              <a:ext cx="395150" cy="150825"/>
            </a:xfrm>
            <a:custGeom>
              <a:avLst/>
              <a:gdLst/>
              <a:ahLst/>
              <a:cxnLst/>
              <a:rect l="l" t="t" r="r" b="b"/>
              <a:pathLst>
                <a:path w="15806" h="6033" extrusionOk="0">
                  <a:moveTo>
                    <a:pt x="14664" y="456"/>
                  </a:moveTo>
                  <a:cubicBezTo>
                    <a:pt x="14680" y="456"/>
                    <a:pt x="14696" y="457"/>
                    <a:pt x="14710" y="457"/>
                  </a:cubicBezTo>
                  <a:cubicBezTo>
                    <a:pt x="15258" y="1347"/>
                    <a:pt x="15291" y="2989"/>
                    <a:pt x="15326" y="3331"/>
                  </a:cubicBezTo>
                  <a:cubicBezTo>
                    <a:pt x="15017" y="3673"/>
                    <a:pt x="13170" y="5589"/>
                    <a:pt x="8038" y="5589"/>
                  </a:cubicBezTo>
                  <a:cubicBezTo>
                    <a:pt x="2975" y="5589"/>
                    <a:pt x="890" y="3673"/>
                    <a:pt x="479" y="3262"/>
                  </a:cubicBezTo>
                  <a:lnTo>
                    <a:pt x="958" y="1005"/>
                  </a:lnTo>
                  <a:cubicBezTo>
                    <a:pt x="2532" y="1073"/>
                    <a:pt x="6259" y="1347"/>
                    <a:pt x="7253" y="2064"/>
                  </a:cubicBezTo>
                  <a:cubicBezTo>
                    <a:pt x="7422" y="2474"/>
                    <a:pt x="7764" y="3399"/>
                    <a:pt x="7764" y="3399"/>
                  </a:cubicBezTo>
                  <a:cubicBezTo>
                    <a:pt x="7800" y="3501"/>
                    <a:pt x="7901" y="3536"/>
                    <a:pt x="8005" y="3569"/>
                  </a:cubicBezTo>
                  <a:cubicBezTo>
                    <a:pt x="8074" y="3569"/>
                    <a:pt x="8175" y="3501"/>
                    <a:pt x="8211" y="3399"/>
                  </a:cubicBezTo>
                  <a:lnTo>
                    <a:pt x="8722" y="1826"/>
                  </a:lnTo>
                  <a:cubicBezTo>
                    <a:pt x="10732" y="1255"/>
                    <a:pt x="13890" y="456"/>
                    <a:pt x="14664" y="456"/>
                  </a:cubicBezTo>
                  <a:close/>
                  <a:moveTo>
                    <a:pt x="14735" y="1"/>
                  </a:moveTo>
                  <a:cubicBezTo>
                    <a:pt x="13656" y="1"/>
                    <a:pt x="9360" y="1155"/>
                    <a:pt x="8484" y="1415"/>
                  </a:cubicBezTo>
                  <a:cubicBezTo>
                    <a:pt x="8380" y="1448"/>
                    <a:pt x="8347" y="1484"/>
                    <a:pt x="8312" y="1585"/>
                  </a:cubicBezTo>
                  <a:lnTo>
                    <a:pt x="7970" y="2647"/>
                  </a:lnTo>
                  <a:cubicBezTo>
                    <a:pt x="7868" y="2337"/>
                    <a:pt x="7732" y="1995"/>
                    <a:pt x="7628" y="1790"/>
                  </a:cubicBezTo>
                  <a:cubicBezTo>
                    <a:pt x="7595" y="1790"/>
                    <a:pt x="7595" y="1757"/>
                    <a:pt x="7559" y="1722"/>
                  </a:cubicBezTo>
                  <a:cubicBezTo>
                    <a:pt x="6295" y="731"/>
                    <a:pt x="991" y="559"/>
                    <a:pt x="786" y="526"/>
                  </a:cubicBezTo>
                  <a:cubicBezTo>
                    <a:pt x="649" y="526"/>
                    <a:pt x="548" y="594"/>
                    <a:pt x="548" y="731"/>
                  </a:cubicBezTo>
                  <a:lnTo>
                    <a:pt x="33" y="3295"/>
                  </a:lnTo>
                  <a:cubicBezTo>
                    <a:pt x="0" y="3364"/>
                    <a:pt x="33" y="3432"/>
                    <a:pt x="69" y="3468"/>
                  </a:cubicBezTo>
                  <a:cubicBezTo>
                    <a:pt x="170" y="3569"/>
                    <a:pt x="2190" y="6032"/>
                    <a:pt x="8038" y="6032"/>
                  </a:cubicBezTo>
                  <a:cubicBezTo>
                    <a:pt x="13922" y="6032"/>
                    <a:pt x="15633" y="3637"/>
                    <a:pt x="15737" y="3569"/>
                  </a:cubicBezTo>
                  <a:cubicBezTo>
                    <a:pt x="15737" y="3501"/>
                    <a:pt x="15770" y="3468"/>
                    <a:pt x="15770" y="3432"/>
                  </a:cubicBezTo>
                  <a:cubicBezTo>
                    <a:pt x="15770" y="3331"/>
                    <a:pt x="15805" y="1210"/>
                    <a:pt x="15017" y="115"/>
                  </a:cubicBezTo>
                  <a:cubicBezTo>
                    <a:pt x="14984" y="47"/>
                    <a:pt x="14948" y="11"/>
                    <a:pt x="14880" y="11"/>
                  </a:cubicBezTo>
                  <a:cubicBezTo>
                    <a:pt x="14842" y="4"/>
                    <a:pt x="14793" y="1"/>
                    <a:pt x="14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2"/>
            <p:cNvSpPr/>
            <p:nvPr/>
          </p:nvSpPr>
          <p:spPr>
            <a:xfrm>
              <a:off x="5368825" y="2453575"/>
              <a:ext cx="38525" cy="39375"/>
            </a:xfrm>
            <a:custGeom>
              <a:avLst/>
              <a:gdLst/>
              <a:ahLst/>
              <a:cxnLst/>
              <a:rect l="l" t="t" r="r" b="b"/>
              <a:pathLst>
                <a:path w="1541" h="1575" extrusionOk="0">
                  <a:moveTo>
                    <a:pt x="753" y="0"/>
                  </a:moveTo>
                  <a:cubicBezTo>
                    <a:pt x="342" y="0"/>
                    <a:pt x="0" y="343"/>
                    <a:pt x="0" y="786"/>
                  </a:cubicBezTo>
                  <a:cubicBezTo>
                    <a:pt x="0" y="1196"/>
                    <a:pt x="342" y="1574"/>
                    <a:pt x="753" y="1574"/>
                  </a:cubicBezTo>
                  <a:cubicBezTo>
                    <a:pt x="1199" y="1574"/>
                    <a:pt x="1541" y="1196"/>
                    <a:pt x="1541" y="786"/>
                  </a:cubicBezTo>
                  <a:cubicBezTo>
                    <a:pt x="1541" y="343"/>
                    <a:pt x="1199" y="0"/>
                    <a:pt x="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2"/>
            <p:cNvSpPr/>
            <p:nvPr/>
          </p:nvSpPr>
          <p:spPr>
            <a:xfrm>
              <a:off x="5362875" y="2447550"/>
              <a:ext cx="50450" cy="50525"/>
            </a:xfrm>
            <a:custGeom>
              <a:avLst/>
              <a:gdLst/>
              <a:ahLst/>
              <a:cxnLst/>
              <a:rect l="l" t="t" r="r" b="b"/>
              <a:pathLst>
                <a:path w="2018" h="2021" extrusionOk="0">
                  <a:moveTo>
                    <a:pt x="991" y="447"/>
                  </a:moveTo>
                  <a:cubicBezTo>
                    <a:pt x="1300" y="447"/>
                    <a:pt x="1574" y="720"/>
                    <a:pt x="1574" y="1027"/>
                  </a:cubicBezTo>
                  <a:cubicBezTo>
                    <a:pt x="1574" y="1336"/>
                    <a:pt x="1300" y="1574"/>
                    <a:pt x="991" y="1574"/>
                  </a:cubicBezTo>
                  <a:cubicBezTo>
                    <a:pt x="684" y="1574"/>
                    <a:pt x="443" y="1336"/>
                    <a:pt x="443" y="1027"/>
                  </a:cubicBezTo>
                  <a:cubicBezTo>
                    <a:pt x="443" y="720"/>
                    <a:pt x="684" y="447"/>
                    <a:pt x="991" y="447"/>
                  </a:cubicBezTo>
                  <a:close/>
                  <a:moveTo>
                    <a:pt x="991" y="1"/>
                  </a:moveTo>
                  <a:cubicBezTo>
                    <a:pt x="443" y="1"/>
                    <a:pt x="0" y="447"/>
                    <a:pt x="0" y="1027"/>
                  </a:cubicBezTo>
                  <a:cubicBezTo>
                    <a:pt x="0" y="1574"/>
                    <a:pt x="443" y="2020"/>
                    <a:pt x="991" y="2020"/>
                  </a:cubicBezTo>
                  <a:cubicBezTo>
                    <a:pt x="1574" y="2020"/>
                    <a:pt x="2017" y="1574"/>
                    <a:pt x="2017" y="1027"/>
                  </a:cubicBezTo>
                  <a:cubicBezTo>
                    <a:pt x="2017" y="447"/>
                    <a:pt x="1574"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2"/>
            <p:cNvSpPr/>
            <p:nvPr/>
          </p:nvSpPr>
          <p:spPr>
            <a:xfrm>
              <a:off x="5368825" y="2588700"/>
              <a:ext cx="38525" cy="39375"/>
            </a:xfrm>
            <a:custGeom>
              <a:avLst/>
              <a:gdLst/>
              <a:ahLst/>
              <a:cxnLst/>
              <a:rect l="l" t="t" r="r" b="b"/>
              <a:pathLst>
                <a:path w="1541" h="1575" extrusionOk="0">
                  <a:moveTo>
                    <a:pt x="753" y="1"/>
                  </a:moveTo>
                  <a:cubicBezTo>
                    <a:pt x="342" y="1"/>
                    <a:pt x="0" y="343"/>
                    <a:pt x="0" y="786"/>
                  </a:cubicBezTo>
                  <a:cubicBezTo>
                    <a:pt x="0" y="1197"/>
                    <a:pt x="342" y="1574"/>
                    <a:pt x="753" y="1574"/>
                  </a:cubicBezTo>
                  <a:cubicBezTo>
                    <a:pt x="1199" y="1574"/>
                    <a:pt x="1541" y="1197"/>
                    <a:pt x="1541" y="786"/>
                  </a:cubicBezTo>
                  <a:cubicBezTo>
                    <a:pt x="1541" y="343"/>
                    <a:pt x="1199" y="1"/>
                    <a:pt x="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2"/>
            <p:cNvSpPr/>
            <p:nvPr/>
          </p:nvSpPr>
          <p:spPr>
            <a:xfrm>
              <a:off x="5362875" y="2582675"/>
              <a:ext cx="50450" cy="50525"/>
            </a:xfrm>
            <a:custGeom>
              <a:avLst/>
              <a:gdLst/>
              <a:ahLst/>
              <a:cxnLst/>
              <a:rect l="l" t="t" r="r" b="b"/>
              <a:pathLst>
                <a:path w="2018" h="2021" extrusionOk="0">
                  <a:moveTo>
                    <a:pt x="991" y="447"/>
                  </a:moveTo>
                  <a:cubicBezTo>
                    <a:pt x="1300" y="447"/>
                    <a:pt x="1574" y="720"/>
                    <a:pt x="1574" y="1027"/>
                  </a:cubicBezTo>
                  <a:cubicBezTo>
                    <a:pt x="1574" y="1336"/>
                    <a:pt x="1300" y="1574"/>
                    <a:pt x="991" y="1574"/>
                  </a:cubicBezTo>
                  <a:cubicBezTo>
                    <a:pt x="684" y="1574"/>
                    <a:pt x="443" y="1336"/>
                    <a:pt x="443" y="1027"/>
                  </a:cubicBezTo>
                  <a:cubicBezTo>
                    <a:pt x="443" y="720"/>
                    <a:pt x="684" y="447"/>
                    <a:pt x="991" y="447"/>
                  </a:cubicBezTo>
                  <a:close/>
                  <a:moveTo>
                    <a:pt x="991" y="1"/>
                  </a:moveTo>
                  <a:cubicBezTo>
                    <a:pt x="443" y="1"/>
                    <a:pt x="0" y="447"/>
                    <a:pt x="0" y="1027"/>
                  </a:cubicBezTo>
                  <a:cubicBezTo>
                    <a:pt x="0" y="1574"/>
                    <a:pt x="443" y="2020"/>
                    <a:pt x="991" y="2020"/>
                  </a:cubicBezTo>
                  <a:cubicBezTo>
                    <a:pt x="1574" y="2020"/>
                    <a:pt x="2017" y="1574"/>
                    <a:pt x="2017" y="1027"/>
                  </a:cubicBezTo>
                  <a:cubicBezTo>
                    <a:pt x="2017" y="447"/>
                    <a:pt x="1574"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2"/>
            <p:cNvSpPr/>
            <p:nvPr/>
          </p:nvSpPr>
          <p:spPr>
            <a:xfrm>
              <a:off x="5368825" y="2723825"/>
              <a:ext cx="38525" cy="39375"/>
            </a:xfrm>
            <a:custGeom>
              <a:avLst/>
              <a:gdLst/>
              <a:ahLst/>
              <a:cxnLst/>
              <a:rect l="l" t="t" r="r" b="b"/>
              <a:pathLst>
                <a:path w="1541" h="1575" extrusionOk="0">
                  <a:moveTo>
                    <a:pt x="753" y="1"/>
                  </a:moveTo>
                  <a:cubicBezTo>
                    <a:pt x="342" y="1"/>
                    <a:pt x="0" y="343"/>
                    <a:pt x="0" y="786"/>
                  </a:cubicBezTo>
                  <a:cubicBezTo>
                    <a:pt x="0" y="1232"/>
                    <a:pt x="342" y="1574"/>
                    <a:pt x="753" y="1574"/>
                  </a:cubicBezTo>
                  <a:cubicBezTo>
                    <a:pt x="1199" y="1574"/>
                    <a:pt x="1541" y="1232"/>
                    <a:pt x="1541" y="786"/>
                  </a:cubicBezTo>
                  <a:cubicBezTo>
                    <a:pt x="1541" y="343"/>
                    <a:pt x="1199" y="1"/>
                    <a:pt x="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2"/>
            <p:cNvSpPr/>
            <p:nvPr/>
          </p:nvSpPr>
          <p:spPr>
            <a:xfrm>
              <a:off x="5362875" y="2717800"/>
              <a:ext cx="50450" cy="51350"/>
            </a:xfrm>
            <a:custGeom>
              <a:avLst/>
              <a:gdLst/>
              <a:ahLst/>
              <a:cxnLst/>
              <a:rect l="l" t="t" r="r" b="b"/>
              <a:pathLst>
                <a:path w="2018" h="2054" extrusionOk="0">
                  <a:moveTo>
                    <a:pt x="991" y="480"/>
                  </a:moveTo>
                  <a:cubicBezTo>
                    <a:pt x="1300" y="480"/>
                    <a:pt x="1574" y="721"/>
                    <a:pt x="1574" y="1027"/>
                  </a:cubicBezTo>
                  <a:cubicBezTo>
                    <a:pt x="1574" y="1336"/>
                    <a:pt x="1300" y="1574"/>
                    <a:pt x="991" y="1574"/>
                  </a:cubicBezTo>
                  <a:cubicBezTo>
                    <a:pt x="684" y="1574"/>
                    <a:pt x="443" y="1336"/>
                    <a:pt x="443" y="1027"/>
                  </a:cubicBezTo>
                  <a:cubicBezTo>
                    <a:pt x="443" y="721"/>
                    <a:pt x="684" y="480"/>
                    <a:pt x="991" y="480"/>
                  </a:cubicBezTo>
                  <a:close/>
                  <a:moveTo>
                    <a:pt x="991" y="1"/>
                  </a:moveTo>
                  <a:cubicBezTo>
                    <a:pt x="443" y="1"/>
                    <a:pt x="0" y="480"/>
                    <a:pt x="0" y="1027"/>
                  </a:cubicBezTo>
                  <a:cubicBezTo>
                    <a:pt x="0" y="1574"/>
                    <a:pt x="443" y="2053"/>
                    <a:pt x="991" y="2053"/>
                  </a:cubicBezTo>
                  <a:cubicBezTo>
                    <a:pt x="1574" y="2053"/>
                    <a:pt x="2017" y="1574"/>
                    <a:pt x="2017" y="1027"/>
                  </a:cubicBezTo>
                  <a:cubicBezTo>
                    <a:pt x="2017" y="480"/>
                    <a:pt x="1574"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2"/>
            <p:cNvSpPr/>
            <p:nvPr/>
          </p:nvSpPr>
          <p:spPr>
            <a:xfrm>
              <a:off x="5368825" y="2858950"/>
              <a:ext cx="38525" cy="39375"/>
            </a:xfrm>
            <a:custGeom>
              <a:avLst/>
              <a:gdLst/>
              <a:ahLst/>
              <a:cxnLst/>
              <a:rect l="l" t="t" r="r" b="b"/>
              <a:pathLst>
                <a:path w="1541" h="1575" extrusionOk="0">
                  <a:moveTo>
                    <a:pt x="753" y="1"/>
                  </a:moveTo>
                  <a:cubicBezTo>
                    <a:pt x="342" y="1"/>
                    <a:pt x="0" y="376"/>
                    <a:pt x="0" y="786"/>
                  </a:cubicBezTo>
                  <a:cubicBezTo>
                    <a:pt x="0" y="1232"/>
                    <a:pt x="342" y="1574"/>
                    <a:pt x="753" y="1574"/>
                  </a:cubicBezTo>
                  <a:cubicBezTo>
                    <a:pt x="1199" y="1574"/>
                    <a:pt x="1541" y="1232"/>
                    <a:pt x="1541" y="786"/>
                  </a:cubicBezTo>
                  <a:cubicBezTo>
                    <a:pt x="1541" y="376"/>
                    <a:pt x="1199" y="1"/>
                    <a:pt x="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2"/>
            <p:cNvSpPr/>
            <p:nvPr/>
          </p:nvSpPr>
          <p:spPr>
            <a:xfrm>
              <a:off x="5362875" y="2853825"/>
              <a:ext cx="50450" cy="50450"/>
            </a:xfrm>
            <a:custGeom>
              <a:avLst/>
              <a:gdLst/>
              <a:ahLst/>
              <a:cxnLst/>
              <a:rect l="l" t="t" r="r" b="b"/>
              <a:pathLst>
                <a:path w="2018" h="2018" extrusionOk="0">
                  <a:moveTo>
                    <a:pt x="991" y="444"/>
                  </a:moveTo>
                  <a:cubicBezTo>
                    <a:pt x="1300" y="444"/>
                    <a:pt x="1574" y="685"/>
                    <a:pt x="1574" y="991"/>
                  </a:cubicBezTo>
                  <a:cubicBezTo>
                    <a:pt x="1574" y="1301"/>
                    <a:pt x="1300" y="1539"/>
                    <a:pt x="991" y="1539"/>
                  </a:cubicBezTo>
                  <a:cubicBezTo>
                    <a:pt x="684" y="1539"/>
                    <a:pt x="443" y="1301"/>
                    <a:pt x="443" y="991"/>
                  </a:cubicBezTo>
                  <a:cubicBezTo>
                    <a:pt x="443" y="685"/>
                    <a:pt x="684" y="444"/>
                    <a:pt x="991" y="444"/>
                  </a:cubicBezTo>
                  <a:close/>
                  <a:moveTo>
                    <a:pt x="991" y="1"/>
                  </a:moveTo>
                  <a:cubicBezTo>
                    <a:pt x="443" y="1"/>
                    <a:pt x="0" y="444"/>
                    <a:pt x="0" y="991"/>
                  </a:cubicBezTo>
                  <a:cubicBezTo>
                    <a:pt x="0" y="1539"/>
                    <a:pt x="443" y="2018"/>
                    <a:pt x="991" y="2018"/>
                  </a:cubicBezTo>
                  <a:cubicBezTo>
                    <a:pt x="1574" y="2018"/>
                    <a:pt x="2017" y="1539"/>
                    <a:pt x="2017" y="991"/>
                  </a:cubicBezTo>
                  <a:cubicBezTo>
                    <a:pt x="2017" y="444"/>
                    <a:pt x="1574"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2"/>
            <p:cNvSpPr/>
            <p:nvPr/>
          </p:nvSpPr>
          <p:spPr>
            <a:xfrm>
              <a:off x="5368825" y="2994075"/>
              <a:ext cx="38525" cy="39375"/>
            </a:xfrm>
            <a:custGeom>
              <a:avLst/>
              <a:gdLst/>
              <a:ahLst/>
              <a:cxnLst/>
              <a:rect l="l" t="t" r="r" b="b"/>
              <a:pathLst>
                <a:path w="1541" h="1575" extrusionOk="0">
                  <a:moveTo>
                    <a:pt x="753" y="1"/>
                  </a:moveTo>
                  <a:cubicBezTo>
                    <a:pt x="342" y="1"/>
                    <a:pt x="0" y="376"/>
                    <a:pt x="0" y="786"/>
                  </a:cubicBezTo>
                  <a:cubicBezTo>
                    <a:pt x="0" y="1232"/>
                    <a:pt x="342" y="1575"/>
                    <a:pt x="753" y="1575"/>
                  </a:cubicBezTo>
                  <a:cubicBezTo>
                    <a:pt x="1199" y="1575"/>
                    <a:pt x="1541" y="1232"/>
                    <a:pt x="1541" y="786"/>
                  </a:cubicBezTo>
                  <a:cubicBezTo>
                    <a:pt x="1541" y="376"/>
                    <a:pt x="1199" y="1"/>
                    <a:pt x="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2"/>
            <p:cNvSpPr/>
            <p:nvPr/>
          </p:nvSpPr>
          <p:spPr>
            <a:xfrm>
              <a:off x="5362875" y="2988950"/>
              <a:ext cx="50450" cy="50450"/>
            </a:xfrm>
            <a:custGeom>
              <a:avLst/>
              <a:gdLst/>
              <a:ahLst/>
              <a:cxnLst/>
              <a:rect l="l" t="t" r="r" b="b"/>
              <a:pathLst>
                <a:path w="2018" h="2018" extrusionOk="0">
                  <a:moveTo>
                    <a:pt x="991" y="444"/>
                  </a:moveTo>
                  <a:cubicBezTo>
                    <a:pt x="1300" y="444"/>
                    <a:pt x="1574" y="685"/>
                    <a:pt x="1574" y="991"/>
                  </a:cubicBezTo>
                  <a:cubicBezTo>
                    <a:pt x="1574" y="1301"/>
                    <a:pt x="1300" y="1574"/>
                    <a:pt x="991" y="1574"/>
                  </a:cubicBezTo>
                  <a:cubicBezTo>
                    <a:pt x="684" y="1574"/>
                    <a:pt x="443" y="1301"/>
                    <a:pt x="443" y="991"/>
                  </a:cubicBezTo>
                  <a:cubicBezTo>
                    <a:pt x="443" y="685"/>
                    <a:pt x="684" y="444"/>
                    <a:pt x="991" y="444"/>
                  </a:cubicBezTo>
                  <a:close/>
                  <a:moveTo>
                    <a:pt x="991" y="1"/>
                  </a:moveTo>
                  <a:cubicBezTo>
                    <a:pt x="443" y="1"/>
                    <a:pt x="0" y="444"/>
                    <a:pt x="0" y="991"/>
                  </a:cubicBezTo>
                  <a:cubicBezTo>
                    <a:pt x="0" y="1574"/>
                    <a:pt x="443" y="2018"/>
                    <a:pt x="991" y="2018"/>
                  </a:cubicBezTo>
                  <a:cubicBezTo>
                    <a:pt x="1574" y="2018"/>
                    <a:pt x="2017" y="1574"/>
                    <a:pt x="2017" y="991"/>
                  </a:cubicBezTo>
                  <a:cubicBezTo>
                    <a:pt x="2017" y="444"/>
                    <a:pt x="1574"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2"/>
            <p:cNvSpPr/>
            <p:nvPr/>
          </p:nvSpPr>
          <p:spPr>
            <a:xfrm>
              <a:off x="5368825" y="3130025"/>
              <a:ext cx="38525" cy="38550"/>
            </a:xfrm>
            <a:custGeom>
              <a:avLst/>
              <a:gdLst/>
              <a:ahLst/>
              <a:cxnLst/>
              <a:rect l="l" t="t" r="r" b="b"/>
              <a:pathLst>
                <a:path w="1541" h="1542" extrusionOk="0">
                  <a:moveTo>
                    <a:pt x="753" y="1"/>
                  </a:moveTo>
                  <a:cubicBezTo>
                    <a:pt x="342" y="1"/>
                    <a:pt x="0" y="343"/>
                    <a:pt x="0" y="789"/>
                  </a:cubicBezTo>
                  <a:cubicBezTo>
                    <a:pt x="0" y="1200"/>
                    <a:pt x="342" y="1542"/>
                    <a:pt x="753" y="1542"/>
                  </a:cubicBezTo>
                  <a:cubicBezTo>
                    <a:pt x="1199" y="1542"/>
                    <a:pt x="1541" y="1200"/>
                    <a:pt x="1541" y="789"/>
                  </a:cubicBezTo>
                  <a:cubicBezTo>
                    <a:pt x="1541" y="343"/>
                    <a:pt x="1199" y="1"/>
                    <a:pt x="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2"/>
            <p:cNvSpPr/>
            <p:nvPr/>
          </p:nvSpPr>
          <p:spPr>
            <a:xfrm>
              <a:off x="5362875" y="3124075"/>
              <a:ext cx="50450" cy="50450"/>
            </a:xfrm>
            <a:custGeom>
              <a:avLst/>
              <a:gdLst/>
              <a:ahLst/>
              <a:cxnLst/>
              <a:rect l="l" t="t" r="r" b="b"/>
              <a:pathLst>
                <a:path w="2018" h="2018" extrusionOk="0">
                  <a:moveTo>
                    <a:pt x="991" y="444"/>
                  </a:moveTo>
                  <a:cubicBezTo>
                    <a:pt x="1300" y="444"/>
                    <a:pt x="1574" y="718"/>
                    <a:pt x="1574" y="1027"/>
                  </a:cubicBezTo>
                  <a:cubicBezTo>
                    <a:pt x="1574" y="1334"/>
                    <a:pt x="1300" y="1574"/>
                    <a:pt x="991" y="1574"/>
                  </a:cubicBezTo>
                  <a:cubicBezTo>
                    <a:pt x="684" y="1574"/>
                    <a:pt x="443" y="1334"/>
                    <a:pt x="443" y="1027"/>
                  </a:cubicBezTo>
                  <a:cubicBezTo>
                    <a:pt x="443" y="718"/>
                    <a:pt x="684" y="444"/>
                    <a:pt x="991" y="444"/>
                  </a:cubicBezTo>
                  <a:close/>
                  <a:moveTo>
                    <a:pt x="991" y="1"/>
                  </a:moveTo>
                  <a:cubicBezTo>
                    <a:pt x="443" y="1"/>
                    <a:pt x="0" y="444"/>
                    <a:pt x="0" y="1027"/>
                  </a:cubicBezTo>
                  <a:cubicBezTo>
                    <a:pt x="0" y="1574"/>
                    <a:pt x="443" y="2018"/>
                    <a:pt x="991" y="2018"/>
                  </a:cubicBezTo>
                  <a:cubicBezTo>
                    <a:pt x="1574" y="2018"/>
                    <a:pt x="2017" y="1574"/>
                    <a:pt x="2017" y="1027"/>
                  </a:cubicBezTo>
                  <a:cubicBezTo>
                    <a:pt x="2017" y="444"/>
                    <a:pt x="1574"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2"/>
            <p:cNvSpPr/>
            <p:nvPr/>
          </p:nvSpPr>
          <p:spPr>
            <a:xfrm>
              <a:off x="5368825" y="3265175"/>
              <a:ext cx="38525" cy="39350"/>
            </a:xfrm>
            <a:custGeom>
              <a:avLst/>
              <a:gdLst/>
              <a:ahLst/>
              <a:cxnLst/>
              <a:rect l="l" t="t" r="r" b="b"/>
              <a:pathLst>
                <a:path w="1541" h="1574" extrusionOk="0">
                  <a:moveTo>
                    <a:pt x="753" y="0"/>
                  </a:moveTo>
                  <a:cubicBezTo>
                    <a:pt x="342" y="0"/>
                    <a:pt x="0" y="342"/>
                    <a:pt x="0" y="788"/>
                  </a:cubicBezTo>
                  <a:cubicBezTo>
                    <a:pt x="0" y="1199"/>
                    <a:pt x="342" y="1574"/>
                    <a:pt x="753" y="1574"/>
                  </a:cubicBezTo>
                  <a:cubicBezTo>
                    <a:pt x="1199" y="1574"/>
                    <a:pt x="1541" y="1199"/>
                    <a:pt x="1541" y="788"/>
                  </a:cubicBezTo>
                  <a:cubicBezTo>
                    <a:pt x="1541" y="342"/>
                    <a:pt x="1199" y="0"/>
                    <a:pt x="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2"/>
            <p:cNvSpPr/>
            <p:nvPr/>
          </p:nvSpPr>
          <p:spPr>
            <a:xfrm>
              <a:off x="5362875" y="3259200"/>
              <a:ext cx="50450" cy="50450"/>
            </a:xfrm>
            <a:custGeom>
              <a:avLst/>
              <a:gdLst/>
              <a:ahLst/>
              <a:cxnLst/>
              <a:rect l="l" t="t" r="r" b="b"/>
              <a:pathLst>
                <a:path w="2018" h="2018" extrusionOk="0">
                  <a:moveTo>
                    <a:pt x="991" y="444"/>
                  </a:moveTo>
                  <a:cubicBezTo>
                    <a:pt x="1300" y="444"/>
                    <a:pt x="1574" y="718"/>
                    <a:pt x="1574" y="1027"/>
                  </a:cubicBezTo>
                  <a:cubicBezTo>
                    <a:pt x="1574" y="1334"/>
                    <a:pt x="1300" y="1575"/>
                    <a:pt x="991" y="1575"/>
                  </a:cubicBezTo>
                  <a:cubicBezTo>
                    <a:pt x="684" y="1575"/>
                    <a:pt x="443" y="1334"/>
                    <a:pt x="443" y="1027"/>
                  </a:cubicBezTo>
                  <a:cubicBezTo>
                    <a:pt x="443" y="718"/>
                    <a:pt x="684" y="444"/>
                    <a:pt x="991" y="444"/>
                  </a:cubicBezTo>
                  <a:close/>
                  <a:moveTo>
                    <a:pt x="991" y="1"/>
                  </a:moveTo>
                  <a:cubicBezTo>
                    <a:pt x="443" y="1"/>
                    <a:pt x="0" y="444"/>
                    <a:pt x="0" y="1027"/>
                  </a:cubicBezTo>
                  <a:cubicBezTo>
                    <a:pt x="0" y="1575"/>
                    <a:pt x="443" y="2018"/>
                    <a:pt x="991" y="2018"/>
                  </a:cubicBezTo>
                  <a:cubicBezTo>
                    <a:pt x="1574" y="2018"/>
                    <a:pt x="2017" y="1575"/>
                    <a:pt x="2017" y="1027"/>
                  </a:cubicBezTo>
                  <a:cubicBezTo>
                    <a:pt x="2017" y="444"/>
                    <a:pt x="1574"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2"/>
            <p:cNvSpPr/>
            <p:nvPr/>
          </p:nvSpPr>
          <p:spPr>
            <a:xfrm>
              <a:off x="5368825" y="3400300"/>
              <a:ext cx="38525" cy="39350"/>
            </a:xfrm>
            <a:custGeom>
              <a:avLst/>
              <a:gdLst/>
              <a:ahLst/>
              <a:cxnLst/>
              <a:rect l="l" t="t" r="r" b="b"/>
              <a:pathLst>
                <a:path w="1541" h="1574" extrusionOk="0">
                  <a:moveTo>
                    <a:pt x="753" y="0"/>
                  </a:moveTo>
                  <a:cubicBezTo>
                    <a:pt x="342" y="0"/>
                    <a:pt x="0" y="342"/>
                    <a:pt x="0" y="788"/>
                  </a:cubicBezTo>
                  <a:cubicBezTo>
                    <a:pt x="0" y="1232"/>
                    <a:pt x="342" y="1574"/>
                    <a:pt x="753" y="1574"/>
                  </a:cubicBezTo>
                  <a:cubicBezTo>
                    <a:pt x="1199" y="1574"/>
                    <a:pt x="1541" y="1232"/>
                    <a:pt x="1541" y="788"/>
                  </a:cubicBezTo>
                  <a:cubicBezTo>
                    <a:pt x="1541" y="342"/>
                    <a:pt x="1199" y="0"/>
                    <a:pt x="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2"/>
            <p:cNvSpPr/>
            <p:nvPr/>
          </p:nvSpPr>
          <p:spPr>
            <a:xfrm>
              <a:off x="5362875" y="3394350"/>
              <a:ext cx="50450" cy="50450"/>
            </a:xfrm>
            <a:custGeom>
              <a:avLst/>
              <a:gdLst/>
              <a:ahLst/>
              <a:cxnLst/>
              <a:rect l="l" t="t" r="r" b="b"/>
              <a:pathLst>
                <a:path w="2018" h="2018" extrusionOk="0">
                  <a:moveTo>
                    <a:pt x="991" y="479"/>
                  </a:moveTo>
                  <a:cubicBezTo>
                    <a:pt x="1300" y="479"/>
                    <a:pt x="1574" y="717"/>
                    <a:pt x="1574" y="1026"/>
                  </a:cubicBezTo>
                  <a:cubicBezTo>
                    <a:pt x="1574" y="1333"/>
                    <a:pt x="1300" y="1574"/>
                    <a:pt x="991" y="1574"/>
                  </a:cubicBezTo>
                  <a:cubicBezTo>
                    <a:pt x="684" y="1574"/>
                    <a:pt x="443" y="1333"/>
                    <a:pt x="443" y="1026"/>
                  </a:cubicBezTo>
                  <a:cubicBezTo>
                    <a:pt x="443" y="717"/>
                    <a:pt x="684" y="479"/>
                    <a:pt x="991" y="479"/>
                  </a:cubicBezTo>
                  <a:close/>
                  <a:moveTo>
                    <a:pt x="991" y="0"/>
                  </a:moveTo>
                  <a:cubicBezTo>
                    <a:pt x="443" y="0"/>
                    <a:pt x="0" y="479"/>
                    <a:pt x="0" y="1026"/>
                  </a:cubicBezTo>
                  <a:cubicBezTo>
                    <a:pt x="0" y="1574"/>
                    <a:pt x="443" y="2017"/>
                    <a:pt x="991" y="2017"/>
                  </a:cubicBezTo>
                  <a:cubicBezTo>
                    <a:pt x="1574" y="2017"/>
                    <a:pt x="2017" y="1574"/>
                    <a:pt x="2017" y="1026"/>
                  </a:cubicBezTo>
                  <a:cubicBezTo>
                    <a:pt x="2017" y="479"/>
                    <a:pt x="1574"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2"/>
            <p:cNvSpPr/>
            <p:nvPr/>
          </p:nvSpPr>
          <p:spPr>
            <a:xfrm>
              <a:off x="5368825" y="3535425"/>
              <a:ext cx="38525" cy="39350"/>
            </a:xfrm>
            <a:custGeom>
              <a:avLst/>
              <a:gdLst/>
              <a:ahLst/>
              <a:cxnLst/>
              <a:rect l="l" t="t" r="r" b="b"/>
              <a:pathLst>
                <a:path w="1541" h="1574" extrusionOk="0">
                  <a:moveTo>
                    <a:pt x="753" y="0"/>
                  </a:moveTo>
                  <a:cubicBezTo>
                    <a:pt x="342" y="0"/>
                    <a:pt x="0" y="342"/>
                    <a:pt x="0" y="789"/>
                  </a:cubicBezTo>
                  <a:cubicBezTo>
                    <a:pt x="0" y="1232"/>
                    <a:pt x="342" y="1574"/>
                    <a:pt x="753" y="1574"/>
                  </a:cubicBezTo>
                  <a:cubicBezTo>
                    <a:pt x="1199" y="1574"/>
                    <a:pt x="1541" y="1232"/>
                    <a:pt x="1541" y="789"/>
                  </a:cubicBezTo>
                  <a:cubicBezTo>
                    <a:pt x="1541" y="342"/>
                    <a:pt x="1199" y="0"/>
                    <a:pt x="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2"/>
            <p:cNvSpPr/>
            <p:nvPr/>
          </p:nvSpPr>
          <p:spPr>
            <a:xfrm>
              <a:off x="5362875" y="3530300"/>
              <a:ext cx="50450" cy="50500"/>
            </a:xfrm>
            <a:custGeom>
              <a:avLst/>
              <a:gdLst/>
              <a:ahLst/>
              <a:cxnLst/>
              <a:rect l="l" t="t" r="r" b="b"/>
              <a:pathLst>
                <a:path w="2018" h="2020" extrusionOk="0">
                  <a:moveTo>
                    <a:pt x="991" y="446"/>
                  </a:moveTo>
                  <a:cubicBezTo>
                    <a:pt x="1300" y="446"/>
                    <a:pt x="1574" y="684"/>
                    <a:pt x="1574" y="994"/>
                  </a:cubicBezTo>
                  <a:cubicBezTo>
                    <a:pt x="1574" y="1300"/>
                    <a:pt x="1300" y="1541"/>
                    <a:pt x="991" y="1541"/>
                  </a:cubicBezTo>
                  <a:cubicBezTo>
                    <a:pt x="684" y="1541"/>
                    <a:pt x="443" y="1300"/>
                    <a:pt x="443" y="994"/>
                  </a:cubicBezTo>
                  <a:cubicBezTo>
                    <a:pt x="443" y="684"/>
                    <a:pt x="684" y="446"/>
                    <a:pt x="991" y="446"/>
                  </a:cubicBezTo>
                  <a:close/>
                  <a:moveTo>
                    <a:pt x="991" y="0"/>
                  </a:moveTo>
                  <a:cubicBezTo>
                    <a:pt x="443" y="0"/>
                    <a:pt x="0" y="446"/>
                    <a:pt x="0" y="994"/>
                  </a:cubicBezTo>
                  <a:cubicBezTo>
                    <a:pt x="0" y="1541"/>
                    <a:pt x="443" y="2020"/>
                    <a:pt x="991" y="2020"/>
                  </a:cubicBezTo>
                  <a:cubicBezTo>
                    <a:pt x="1574" y="2020"/>
                    <a:pt x="2017" y="1541"/>
                    <a:pt x="2017" y="994"/>
                  </a:cubicBezTo>
                  <a:cubicBezTo>
                    <a:pt x="2017" y="446"/>
                    <a:pt x="1574"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2"/>
            <p:cNvSpPr/>
            <p:nvPr/>
          </p:nvSpPr>
          <p:spPr>
            <a:xfrm>
              <a:off x="5368825" y="3670550"/>
              <a:ext cx="38525" cy="39375"/>
            </a:xfrm>
            <a:custGeom>
              <a:avLst/>
              <a:gdLst/>
              <a:ahLst/>
              <a:cxnLst/>
              <a:rect l="l" t="t" r="r" b="b"/>
              <a:pathLst>
                <a:path w="1541" h="1575" extrusionOk="0">
                  <a:moveTo>
                    <a:pt x="753" y="0"/>
                  </a:moveTo>
                  <a:cubicBezTo>
                    <a:pt x="342" y="0"/>
                    <a:pt x="0" y="378"/>
                    <a:pt x="0" y="789"/>
                  </a:cubicBezTo>
                  <a:cubicBezTo>
                    <a:pt x="0" y="1232"/>
                    <a:pt x="342" y="1574"/>
                    <a:pt x="753" y="1574"/>
                  </a:cubicBezTo>
                  <a:cubicBezTo>
                    <a:pt x="1199" y="1574"/>
                    <a:pt x="1541" y="1232"/>
                    <a:pt x="1541" y="789"/>
                  </a:cubicBezTo>
                  <a:cubicBezTo>
                    <a:pt x="1541" y="378"/>
                    <a:pt x="1199" y="0"/>
                    <a:pt x="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2"/>
            <p:cNvSpPr/>
            <p:nvPr/>
          </p:nvSpPr>
          <p:spPr>
            <a:xfrm>
              <a:off x="5362875" y="3665425"/>
              <a:ext cx="50450" cy="50500"/>
            </a:xfrm>
            <a:custGeom>
              <a:avLst/>
              <a:gdLst/>
              <a:ahLst/>
              <a:cxnLst/>
              <a:rect l="l" t="t" r="r" b="b"/>
              <a:pathLst>
                <a:path w="2018" h="2020" extrusionOk="0">
                  <a:moveTo>
                    <a:pt x="991" y="446"/>
                  </a:moveTo>
                  <a:cubicBezTo>
                    <a:pt x="1300" y="446"/>
                    <a:pt x="1574" y="684"/>
                    <a:pt x="1574" y="994"/>
                  </a:cubicBezTo>
                  <a:cubicBezTo>
                    <a:pt x="1574" y="1300"/>
                    <a:pt x="1300" y="1574"/>
                    <a:pt x="991" y="1574"/>
                  </a:cubicBezTo>
                  <a:cubicBezTo>
                    <a:pt x="684" y="1574"/>
                    <a:pt x="443" y="1300"/>
                    <a:pt x="443" y="994"/>
                  </a:cubicBezTo>
                  <a:cubicBezTo>
                    <a:pt x="443" y="684"/>
                    <a:pt x="684" y="446"/>
                    <a:pt x="991" y="446"/>
                  </a:cubicBezTo>
                  <a:close/>
                  <a:moveTo>
                    <a:pt x="991" y="0"/>
                  </a:moveTo>
                  <a:cubicBezTo>
                    <a:pt x="443" y="0"/>
                    <a:pt x="0" y="446"/>
                    <a:pt x="0" y="994"/>
                  </a:cubicBezTo>
                  <a:cubicBezTo>
                    <a:pt x="0" y="1574"/>
                    <a:pt x="443" y="2020"/>
                    <a:pt x="991" y="2020"/>
                  </a:cubicBezTo>
                  <a:cubicBezTo>
                    <a:pt x="1574" y="2020"/>
                    <a:pt x="2017" y="1574"/>
                    <a:pt x="2017" y="994"/>
                  </a:cubicBezTo>
                  <a:cubicBezTo>
                    <a:pt x="2017" y="446"/>
                    <a:pt x="1574"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2"/>
            <p:cNvSpPr/>
            <p:nvPr/>
          </p:nvSpPr>
          <p:spPr>
            <a:xfrm>
              <a:off x="5410750" y="1827525"/>
              <a:ext cx="32525" cy="65850"/>
            </a:xfrm>
            <a:custGeom>
              <a:avLst/>
              <a:gdLst/>
              <a:ahLst/>
              <a:cxnLst/>
              <a:rect l="l" t="t" r="r" b="b"/>
              <a:pathLst>
                <a:path w="1301" h="2634" extrusionOk="0">
                  <a:moveTo>
                    <a:pt x="649" y="1"/>
                  </a:moveTo>
                  <a:cubicBezTo>
                    <a:pt x="307" y="1"/>
                    <a:pt x="1" y="617"/>
                    <a:pt x="1" y="1334"/>
                  </a:cubicBezTo>
                  <a:cubicBezTo>
                    <a:pt x="1" y="2053"/>
                    <a:pt x="307" y="2634"/>
                    <a:pt x="649" y="2634"/>
                  </a:cubicBezTo>
                  <a:cubicBezTo>
                    <a:pt x="992" y="2634"/>
                    <a:pt x="1301" y="2053"/>
                    <a:pt x="1301" y="1334"/>
                  </a:cubicBezTo>
                  <a:cubicBezTo>
                    <a:pt x="1301" y="617"/>
                    <a:pt x="992" y="1"/>
                    <a:pt x="6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2"/>
            <p:cNvSpPr/>
            <p:nvPr/>
          </p:nvSpPr>
          <p:spPr>
            <a:xfrm>
              <a:off x="5201200" y="1827525"/>
              <a:ext cx="31700" cy="65850"/>
            </a:xfrm>
            <a:custGeom>
              <a:avLst/>
              <a:gdLst/>
              <a:ahLst/>
              <a:cxnLst/>
              <a:rect l="l" t="t" r="r" b="b"/>
              <a:pathLst>
                <a:path w="1268" h="2634" extrusionOk="0">
                  <a:moveTo>
                    <a:pt x="616" y="1"/>
                  </a:moveTo>
                  <a:cubicBezTo>
                    <a:pt x="274" y="1"/>
                    <a:pt x="0" y="617"/>
                    <a:pt x="0" y="1334"/>
                  </a:cubicBezTo>
                  <a:cubicBezTo>
                    <a:pt x="0" y="2053"/>
                    <a:pt x="274" y="2634"/>
                    <a:pt x="616" y="2634"/>
                  </a:cubicBezTo>
                  <a:cubicBezTo>
                    <a:pt x="994" y="2634"/>
                    <a:pt x="1267" y="2053"/>
                    <a:pt x="1267" y="1334"/>
                  </a:cubicBezTo>
                  <a:cubicBezTo>
                    <a:pt x="1267" y="617"/>
                    <a:pt x="994"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2"/>
            <p:cNvSpPr/>
            <p:nvPr/>
          </p:nvSpPr>
          <p:spPr>
            <a:xfrm>
              <a:off x="5876000" y="2961500"/>
              <a:ext cx="136875" cy="23175"/>
            </a:xfrm>
            <a:custGeom>
              <a:avLst/>
              <a:gdLst/>
              <a:ahLst/>
              <a:cxnLst/>
              <a:rect l="l" t="t" r="r" b="b"/>
              <a:pathLst>
                <a:path w="5475" h="927" extrusionOk="0">
                  <a:moveTo>
                    <a:pt x="3775" y="1"/>
                  </a:moveTo>
                  <a:cubicBezTo>
                    <a:pt x="1812" y="1"/>
                    <a:pt x="1" y="926"/>
                    <a:pt x="1" y="926"/>
                  </a:cubicBezTo>
                  <a:lnTo>
                    <a:pt x="5474" y="278"/>
                  </a:lnTo>
                  <a:cubicBezTo>
                    <a:pt x="4922" y="78"/>
                    <a:pt x="4342" y="1"/>
                    <a:pt x="3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2"/>
            <p:cNvSpPr/>
            <p:nvPr/>
          </p:nvSpPr>
          <p:spPr>
            <a:xfrm>
              <a:off x="5869175" y="2955925"/>
              <a:ext cx="150550" cy="34775"/>
            </a:xfrm>
            <a:custGeom>
              <a:avLst/>
              <a:gdLst/>
              <a:ahLst/>
              <a:cxnLst/>
              <a:rect l="l" t="t" r="r" b="b"/>
              <a:pathLst>
                <a:path w="6022" h="1391" extrusionOk="0">
                  <a:moveTo>
                    <a:pt x="4047" y="0"/>
                  </a:moveTo>
                  <a:cubicBezTo>
                    <a:pt x="2052" y="0"/>
                    <a:pt x="250" y="919"/>
                    <a:pt x="170" y="944"/>
                  </a:cubicBezTo>
                  <a:cubicBezTo>
                    <a:pt x="33" y="1012"/>
                    <a:pt x="0" y="1149"/>
                    <a:pt x="69" y="1253"/>
                  </a:cubicBezTo>
                  <a:cubicBezTo>
                    <a:pt x="102" y="1355"/>
                    <a:pt x="170" y="1390"/>
                    <a:pt x="274" y="1390"/>
                  </a:cubicBezTo>
                  <a:cubicBezTo>
                    <a:pt x="307" y="1390"/>
                    <a:pt x="342" y="1390"/>
                    <a:pt x="375" y="1355"/>
                  </a:cubicBezTo>
                  <a:cubicBezTo>
                    <a:pt x="403" y="1355"/>
                    <a:pt x="2170" y="442"/>
                    <a:pt x="4066" y="442"/>
                  </a:cubicBezTo>
                  <a:cubicBezTo>
                    <a:pt x="4606" y="442"/>
                    <a:pt x="5156" y="516"/>
                    <a:pt x="5679" y="706"/>
                  </a:cubicBezTo>
                  <a:cubicBezTo>
                    <a:pt x="5706" y="724"/>
                    <a:pt x="5736" y="733"/>
                    <a:pt x="5766" y="733"/>
                  </a:cubicBezTo>
                  <a:cubicBezTo>
                    <a:pt x="5846" y="733"/>
                    <a:pt x="5927" y="669"/>
                    <a:pt x="5953" y="569"/>
                  </a:cubicBezTo>
                  <a:cubicBezTo>
                    <a:pt x="6021" y="465"/>
                    <a:pt x="5953" y="328"/>
                    <a:pt x="5849" y="295"/>
                  </a:cubicBezTo>
                  <a:cubicBezTo>
                    <a:pt x="5258" y="82"/>
                    <a:pt x="4644" y="0"/>
                    <a:pt x="4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2"/>
            <p:cNvSpPr/>
            <p:nvPr/>
          </p:nvSpPr>
          <p:spPr>
            <a:xfrm>
              <a:off x="5877725" y="3011900"/>
              <a:ext cx="154775" cy="24975"/>
            </a:xfrm>
            <a:custGeom>
              <a:avLst/>
              <a:gdLst/>
              <a:ahLst/>
              <a:cxnLst/>
              <a:rect l="l" t="t" r="r" b="b"/>
              <a:pathLst>
                <a:path w="6191" h="999" extrusionOk="0">
                  <a:moveTo>
                    <a:pt x="1976" y="1"/>
                  </a:moveTo>
                  <a:cubicBezTo>
                    <a:pt x="794" y="1"/>
                    <a:pt x="0" y="210"/>
                    <a:pt x="0" y="210"/>
                  </a:cubicBezTo>
                  <a:lnTo>
                    <a:pt x="6191" y="998"/>
                  </a:lnTo>
                  <a:cubicBezTo>
                    <a:pt x="4667" y="202"/>
                    <a:pt x="3135" y="1"/>
                    <a:pt x="1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2"/>
            <p:cNvSpPr/>
            <p:nvPr/>
          </p:nvSpPr>
          <p:spPr>
            <a:xfrm>
              <a:off x="5870875" y="3005725"/>
              <a:ext cx="168475" cy="36275"/>
            </a:xfrm>
            <a:custGeom>
              <a:avLst/>
              <a:gdLst/>
              <a:ahLst/>
              <a:cxnLst/>
              <a:rect l="l" t="t" r="r" b="b"/>
              <a:pathLst>
                <a:path w="6739" h="1451" extrusionOk="0">
                  <a:moveTo>
                    <a:pt x="2233" y="0"/>
                  </a:moveTo>
                  <a:cubicBezTo>
                    <a:pt x="1069" y="0"/>
                    <a:pt x="274" y="202"/>
                    <a:pt x="206" y="219"/>
                  </a:cubicBezTo>
                  <a:cubicBezTo>
                    <a:pt x="102" y="252"/>
                    <a:pt x="1" y="389"/>
                    <a:pt x="34" y="526"/>
                  </a:cubicBezTo>
                  <a:cubicBezTo>
                    <a:pt x="63" y="611"/>
                    <a:pt x="159" y="672"/>
                    <a:pt x="269" y="672"/>
                  </a:cubicBezTo>
                  <a:cubicBezTo>
                    <a:pt x="293" y="672"/>
                    <a:pt x="318" y="669"/>
                    <a:pt x="343" y="662"/>
                  </a:cubicBezTo>
                  <a:cubicBezTo>
                    <a:pt x="343" y="662"/>
                    <a:pt x="1111" y="466"/>
                    <a:pt x="2247" y="466"/>
                  </a:cubicBezTo>
                  <a:cubicBezTo>
                    <a:pt x="3385" y="466"/>
                    <a:pt x="4891" y="663"/>
                    <a:pt x="6364" y="1451"/>
                  </a:cubicBezTo>
                  <a:lnTo>
                    <a:pt x="6465" y="1451"/>
                  </a:lnTo>
                  <a:cubicBezTo>
                    <a:pt x="6533" y="1451"/>
                    <a:pt x="6637" y="1415"/>
                    <a:pt x="6670" y="1347"/>
                  </a:cubicBezTo>
                  <a:cubicBezTo>
                    <a:pt x="6739" y="1245"/>
                    <a:pt x="6670" y="1109"/>
                    <a:pt x="6569" y="1040"/>
                  </a:cubicBezTo>
                  <a:cubicBezTo>
                    <a:pt x="4995" y="210"/>
                    <a:pt x="3422" y="0"/>
                    <a:pt x="2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2"/>
            <p:cNvSpPr/>
            <p:nvPr/>
          </p:nvSpPr>
          <p:spPr>
            <a:xfrm>
              <a:off x="5531325" y="3351175"/>
              <a:ext cx="327600" cy="257325"/>
            </a:xfrm>
            <a:custGeom>
              <a:avLst/>
              <a:gdLst/>
              <a:ahLst/>
              <a:cxnLst/>
              <a:rect l="l" t="t" r="r" b="b"/>
              <a:pathLst>
                <a:path w="13104" h="10293" extrusionOk="0">
                  <a:moveTo>
                    <a:pt x="8838" y="1"/>
                  </a:moveTo>
                  <a:cubicBezTo>
                    <a:pt x="8196" y="1"/>
                    <a:pt x="7608" y="143"/>
                    <a:pt x="7116" y="323"/>
                  </a:cubicBezTo>
                  <a:lnTo>
                    <a:pt x="7116" y="290"/>
                  </a:lnTo>
                  <a:cubicBezTo>
                    <a:pt x="7116" y="290"/>
                    <a:pt x="5045" y="839"/>
                    <a:pt x="4398" y="839"/>
                  </a:cubicBezTo>
                  <a:cubicBezTo>
                    <a:pt x="4379" y="839"/>
                    <a:pt x="4362" y="839"/>
                    <a:pt x="4346" y="838"/>
                  </a:cubicBezTo>
                  <a:cubicBezTo>
                    <a:pt x="4316" y="836"/>
                    <a:pt x="4286" y="835"/>
                    <a:pt x="4255" y="835"/>
                  </a:cubicBezTo>
                  <a:cubicBezTo>
                    <a:pt x="3723" y="835"/>
                    <a:pt x="3079" y="1111"/>
                    <a:pt x="3079" y="1111"/>
                  </a:cubicBezTo>
                  <a:cubicBezTo>
                    <a:pt x="3079" y="1111"/>
                    <a:pt x="0" y="2274"/>
                    <a:pt x="36" y="2718"/>
                  </a:cubicBezTo>
                  <a:cubicBezTo>
                    <a:pt x="62" y="3080"/>
                    <a:pt x="271" y="3554"/>
                    <a:pt x="861" y="3554"/>
                  </a:cubicBezTo>
                  <a:cubicBezTo>
                    <a:pt x="998" y="3554"/>
                    <a:pt x="1155" y="3529"/>
                    <a:pt x="1336" y="3470"/>
                  </a:cubicBezTo>
                  <a:cubicBezTo>
                    <a:pt x="2258" y="3164"/>
                    <a:pt x="4072" y="2513"/>
                    <a:pt x="4105" y="2513"/>
                  </a:cubicBezTo>
                  <a:cubicBezTo>
                    <a:pt x="4141" y="2513"/>
                    <a:pt x="4893" y="2513"/>
                    <a:pt x="5610" y="2548"/>
                  </a:cubicBezTo>
                  <a:cubicBezTo>
                    <a:pt x="5646" y="2649"/>
                    <a:pt x="5646" y="2786"/>
                    <a:pt x="5679" y="2959"/>
                  </a:cubicBezTo>
                  <a:cubicBezTo>
                    <a:pt x="4962" y="3164"/>
                    <a:pt x="4278" y="3369"/>
                    <a:pt x="4037" y="3369"/>
                  </a:cubicBezTo>
                  <a:cubicBezTo>
                    <a:pt x="3457" y="3438"/>
                    <a:pt x="2841" y="3881"/>
                    <a:pt x="2841" y="3881"/>
                  </a:cubicBezTo>
                  <a:cubicBezTo>
                    <a:pt x="2841" y="3881"/>
                    <a:pt x="36" y="5559"/>
                    <a:pt x="137" y="6002"/>
                  </a:cubicBezTo>
                  <a:cubicBezTo>
                    <a:pt x="212" y="6325"/>
                    <a:pt x="449" y="6702"/>
                    <a:pt x="912" y="6702"/>
                  </a:cubicBezTo>
                  <a:cubicBezTo>
                    <a:pt x="1088" y="6702"/>
                    <a:pt x="1296" y="6648"/>
                    <a:pt x="1541" y="6516"/>
                  </a:cubicBezTo>
                  <a:cubicBezTo>
                    <a:pt x="2395" y="6038"/>
                    <a:pt x="4037" y="5080"/>
                    <a:pt x="4105" y="5080"/>
                  </a:cubicBezTo>
                  <a:cubicBezTo>
                    <a:pt x="4141" y="5044"/>
                    <a:pt x="5131" y="4907"/>
                    <a:pt x="5953" y="4770"/>
                  </a:cubicBezTo>
                  <a:lnTo>
                    <a:pt x="5953" y="4770"/>
                  </a:lnTo>
                  <a:cubicBezTo>
                    <a:pt x="5783" y="4839"/>
                    <a:pt x="5610" y="4907"/>
                    <a:pt x="5474" y="4976"/>
                  </a:cubicBezTo>
                  <a:cubicBezTo>
                    <a:pt x="4962" y="5216"/>
                    <a:pt x="4414" y="5695"/>
                    <a:pt x="4414" y="5695"/>
                  </a:cubicBezTo>
                  <a:cubicBezTo>
                    <a:pt x="4414" y="5695"/>
                    <a:pt x="1574" y="7370"/>
                    <a:pt x="1678" y="7816"/>
                  </a:cubicBezTo>
                  <a:cubicBezTo>
                    <a:pt x="1777" y="8138"/>
                    <a:pt x="2001" y="8514"/>
                    <a:pt x="2456" y="8514"/>
                  </a:cubicBezTo>
                  <a:cubicBezTo>
                    <a:pt x="2629" y="8514"/>
                    <a:pt x="2834" y="8460"/>
                    <a:pt x="3079" y="8328"/>
                  </a:cubicBezTo>
                  <a:cubicBezTo>
                    <a:pt x="3936" y="7849"/>
                    <a:pt x="5610" y="6891"/>
                    <a:pt x="5646" y="6891"/>
                  </a:cubicBezTo>
                  <a:cubicBezTo>
                    <a:pt x="6089" y="6722"/>
                    <a:pt x="6637" y="6618"/>
                    <a:pt x="7151" y="6516"/>
                  </a:cubicBezTo>
                  <a:cubicBezTo>
                    <a:pt x="7220" y="6618"/>
                    <a:pt x="7288" y="6686"/>
                    <a:pt x="7357" y="6790"/>
                  </a:cubicBezTo>
                  <a:cubicBezTo>
                    <a:pt x="7220" y="6823"/>
                    <a:pt x="7151" y="6891"/>
                    <a:pt x="7047" y="6927"/>
                  </a:cubicBezTo>
                  <a:cubicBezTo>
                    <a:pt x="6637" y="7201"/>
                    <a:pt x="6226" y="7611"/>
                    <a:pt x="6226" y="7611"/>
                  </a:cubicBezTo>
                  <a:cubicBezTo>
                    <a:pt x="6226" y="7611"/>
                    <a:pt x="4209" y="9527"/>
                    <a:pt x="4379" y="9869"/>
                  </a:cubicBezTo>
                  <a:cubicBezTo>
                    <a:pt x="4490" y="10066"/>
                    <a:pt x="4699" y="10292"/>
                    <a:pt x="5006" y="10292"/>
                  </a:cubicBezTo>
                  <a:cubicBezTo>
                    <a:pt x="5177" y="10292"/>
                    <a:pt x="5379" y="10222"/>
                    <a:pt x="5610" y="10039"/>
                  </a:cubicBezTo>
                  <a:cubicBezTo>
                    <a:pt x="6226" y="9491"/>
                    <a:pt x="7425" y="8397"/>
                    <a:pt x="7458" y="8397"/>
                  </a:cubicBezTo>
                  <a:cubicBezTo>
                    <a:pt x="7493" y="8364"/>
                    <a:pt x="8758" y="7885"/>
                    <a:pt x="9442" y="7611"/>
                  </a:cubicBezTo>
                  <a:cubicBezTo>
                    <a:pt x="10709" y="7611"/>
                    <a:pt x="12146" y="7165"/>
                    <a:pt x="12762" y="6549"/>
                  </a:cubicBezTo>
                  <a:cubicBezTo>
                    <a:pt x="13000" y="6311"/>
                    <a:pt x="13104" y="4497"/>
                    <a:pt x="12794" y="3539"/>
                  </a:cubicBezTo>
                  <a:cubicBezTo>
                    <a:pt x="12420" y="2411"/>
                    <a:pt x="11495" y="427"/>
                    <a:pt x="9478" y="49"/>
                  </a:cubicBezTo>
                  <a:cubicBezTo>
                    <a:pt x="9260" y="16"/>
                    <a:pt x="9046" y="1"/>
                    <a:pt x="88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3" name="Google Shape;2843;p132"/>
            <p:cNvSpPr/>
            <p:nvPr/>
          </p:nvSpPr>
          <p:spPr>
            <a:xfrm>
              <a:off x="5527900" y="3347300"/>
              <a:ext cx="334450" cy="265125"/>
            </a:xfrm>
            <a:custGeom>
              <a:avLst/>
              <a:gdLst/>
              <a:ahLst/>
              <a:cxnLst/>
              <a:rect l="l" t="t" r="r" b="b"/>
              <a:pathLst>
                <a:path w="13378" h="10605" extrusionOk="0">
                  <a:moveTo>
                    <a:pt x="8879" y="310"/>
                  </a:moveTo>
                  <a:cubicBezTo>
                    <a:pt x="9125" y="310"/>
                    <a:pt x="9370" y="332"/>
                    <a:pt x="9615" y="377"/>
                  </a:cubicBezTo>
                  <a:cubicBezTo>
                    <a:pt x="11632" y="752"/>
                    <a:pt x="12521" y="2840"/>
                    <a:pt x="12795" y="3762"/>
                  </a:cubicBezTo>
                  <a:cubicBezTo>
                    <a:pt x="13104" y="4720"/>
                    <a:pt x="12931" y="6431"/>
                    <a:pt x="12795" y="6603"/>
                  </a:cubicBezTo>
                  <a:cubicBezTo>
                    <a:pt x="12214" y="7183"/>
                    <a:pt x="10810" y="7629"/>
                    <a:pt x="9579" y="7629"/>
                  </a:cubicBezTo>
                  <a:lnTo>
                    <a:pt x="9511" y="7629"/>
                  </a:lnTo>
                  <a:cubicBezTo>
                    <a:pt x="8826" y="7903"/>
                    <a:pt x="7595" y="8382"/>
                    <a:pt x="7562" y="8382"/>
                  </a:cubicBezTo>
                  <a:cubicBezTo>
                    <a:pt x="7494" y="8415"/>
                    <a:pt x="7494" y="8415"/>
                    <a:pt x="6741" y="9099"/>
                  </a:cubicBezTo>
                  <a:cubicBezTo>
                    <a:pt x="6363" y="9408"/>
                    <a:pt x="5953" y="9819"/>
                    <a:pt x="5646" y="10057"/>
                  </a:cubicBezTo>
                  <a:cubicBezTo>
                    <a:pt x="5473" y="10230"/>
                    <a:pt x="5300" y="10306"/>
                    <a:pt x="5147" y="10306"/>
                  </a:cubicBezTo>
                  <a:cubicBezTo>
                    <a:pt x="5118" y="10306"/>
                    <a:pt x="5090" y="10303"/>
                    <a:pt x="5063" y="10298"/>
                  </a:cubicBezTo>
                  <a:cubicBezTo>
                    <a:pt x="4825" y="10262"/>
                    <a:pt x="4688" y="10024"/>
                    <a:pt x="4653" y="9956"/>
                  </a:cubicBezTo>
                  <a:cubicBezTo>
                    <a:pt x="4653" y="9715"/>
                    <a:pt x="5578" y="8688"/>
                    <a:pt x="6467" y="7867"/>
                  </a:cubicBezTo>
                  <a:cubicBezTo>
                    <a:pt x="6467" y="7867"/>
                    <a:pt x="6878" y="7457"/>
                    <a:pt x="7253" y="7219"/>
                  </a:cubicBezTo>
                  <a:cubicBezTo>
                    <a:pt x="7357" y="7183"/>
                    <a:pt x="7458" y="7115"/>
                    <a:pt x="7562" y="7082"/>
                  </a:cubicBezTo>
                  <a:cubicBezTo>
                    <a:pt x="7595" y="7046"/>
                    <a:pt x="7630" y="7014"/>
                    <a:pt x="7630" y="6978"/>
                  </a:cubicBezTo>
                  <a:cubicBezTo>
                    <a:pt x="7630" y="6910"/>
                    <a:pt x="7630" y="6877"/>
                    <a:pt x="7595" y="6841"/>
                  </a:cubicBezTo>
                  <a:cubicBezTo>
                    <a:pt x="7526" y="6773"/>
                    <a:pt x="7458" y="6671"/>
                    <a:pt x="7425" y="6603"/>
                  </a:cubicBezTo>
                  <a:cubicBezTo>
                    <a:pt x="7390" y="6535"/>
                    <a:pt x="7321" y="6535"/>
                    <a:pt x="7288" y="6535"/>
                  </a:cubicBezTo>
                  <a:lnTo>
                    <a:pt x="7253" y="6535"/>
                  </a:lnTo>
                  <a:cubicBezTo>
                    <a:pt x="6637" y="6636"/>
                    <a:pt x="6125" y="6740"/>
                    <a:pt x="5747" y="6877"/>
                  </a:cubicBezTo>
                  <a:cubicBezTo>
                    <a:pt x="5715" y="6910"/>
                    <a:pt x="5611" y="6945"/>
                    <a:pt x="4926" y="7356"/>
                  </a:cubicBezTo>
                  <a:cubicBezTo>
                    <a:pt x="4346" y="7662"/>
                    <a:pt x="3626" y="8073"/>
                    <a:pt x="3147" y="8346"/>
                  </a:cubicBezTo>
                  <a:cubicBezTo>
                    <a:pt x="2939" y="8464"/>
                    <a:pt x="2745" y="8517"/>
                    <a:pt x="2578" y="8517"/>
                  </a:cubicBezTo>
                  <a:cubicBezTo>
                    <a:pt x="2500" y="8517"/>
                    <a:pt x="2427" y="8505"/>
                    <a:pt x="2362" y="8483"/>
                  </a:cubicBezTo>
                  <a:cubicBezTo>
                    <a:pt x="2121" y="8346"/>
                    <a:pt x="1984" y="8040"/>
                    <a:pt x="1984" y="7936"/>
                  </a:cubicBezTo>
                  <a:cubicBezTo>
                    <a:pt x="1984" y="7698"/>
                    <a:pt x="3353" y="6704"/>
                    <a:pt x="4620" y="5952"/>
                  </a:cubicBezTo>
                  <a:cubicBezTo>
                    <a:pt x="4620" y="5952"/>
                    <a:pt x="5167" y="5508"/>
                    <a:pt x="5679" y="5267"/>
                  </a:cubicBezTo>
                  <a:cubicBezTo>
                    <a:pt x="5816" y="5199"/>
                    <a:pt x="5988" y="5131"/>
                    <a:pt x="6158" y="5062"/>
                  </a:cubicBezTo>
                  <a:cubicBezTo>
                    <a:pt x="6226" y="5029"/>
                    <a:pt x="6262" y="4961"/>
                    <a:pt x="6262" y="4893"/>
                  </a:cubicBezTo>
                  <a:cubicBezTo>
                    <a:pt x="6226" y="4789"/>
                    <a:pt x="6158" y="4756"/>
                    <a:pt x="6090" y="4756"/>
                  </a:cubicBezTo>
                  <a:cubicBezTo>
                    <a:pt x="5441" y="4857"/>
                    <a:pt x="4242" y="5062"/>
                    <a:pt x="4209" y="5062"/>
                  </a:cubicBezTo>
                  <a:cubicBezTo>
                    <a:pt x="4174" y="5098"/>
                    <a:pt x="4174" y="5098"/>
                    <a:pt x="3115" y="5678"/>
                  </a:cubicBezTo>
                  <a:cubicBezTo>
                    <a:pt x="2600" y="5952"/>
                    <a:pt x="2020" y="6294"/>
                    <a:pt x="1609" y="6535"/>
                  </a:cubicBezTo>
                  <a:cubicBezTo>
                    <a:pt x="1397" y="6651"/>
                    <a:pt x="1202" y="6704"/>
                    <a:pt x="1034" y="6704"/>
                  </a:cubicBezTo>
                  <a:cubicBezTo>
                    <a:pt x="957" y="6704"/>
                    <a:pt x="886" y="6693"/>
                    <a:pt x="821" y="6671"/>
                  </a:cubicBezTo>
                  <a:cubicBezTo>
                    <a:pt x="548" y="6535"/>
                    <a:pt x="446" y="6261"/>
                    <a:pt x="411" y="6124"/>
                  </a:cubicBezTo>
                  <a:cubicBezTo>
                    <a:pt x="446" y="5883"/>
                    <a:pt x="1815" y="4893"/>
                    <a:pt x="3079" y="4140"/>
                  </a:cubicBezTo>
                  <a:cubicBezTo>
                    <a:pt x="3079" y="4140"/>
                    <a:pt x="3662" y="3729"/>
                    <a:pt x="4209" y="3694"/>
                  </a:cubicBezTo>
                  <a:cubicBezTo>
                    <a:pt x="4415" y="3661"/>
                    <a:pt x="4962" y="3524"/>
                    <a:pt x="5851" y="3250"/>
                  </a:cubicBezTo>
                  <a:cubicBezTo>
                    <a:pt x="5920" y="3215"/>
                    <a:pt x="5988" y="3146"/>
                    <a:pt x="5953" y="3078"/>
                  </a:cubicBezTo>
                  <a:cubicBezTo>
                    <a:pt x="5953" y="2941"/>
                    <a:pt x="5920" y="2804"/>
                    <a:pt x="5920" y="2668"/>
                  </a:cubicBezTo>
                  <a:cubicBezTo>
                    <a:pt x="5884" y="2599"/>
                    <a:pt x="5851" y="2531"/>
                    <a:pt x="5747" y="2531"/>
                  </a:cubicBezTo>
                  <a:cubicBezTo>
                    <a:pt x="5030" y="2531"/>
                    <a:pt x="4278" y="2498"/>
                    <a:pt x="4242" y="2498"/>
                  </a:cubicBezTo>
                  <a:cubicBezTo>
                    <a:pt x="4209" y="2498"/>
                    <a:pt x="4209" y="2498"/>
                    <a:pt x="3079" y="2908"/>
                  </a:cubicBezTo>
                  <a:cubicBezTo>
                    <a:pt x="2499" y="3114"/>
                    <a:pt x="1848" y="3319"/>
                    <a:pt x="1404" y="3489"/>
                  </a:cubicBezTo>
                  <a:cubicBezTo>
                    <a:pt x="1260" y="3537"/>
                    <a:pt x="1124" y="3563"/>
                    <a:pt x="1002" y="3563"/>
                  </a:cubicBezTo>
                  <a:cubicBezTo>
                    <a:pt x="863" y="3563"/>
                    <a:pt x="742" y="3529"/>
                    <a:pt x="652" y="3456"/>
                  </a:cubicBezTo>
                  <a:cubicBezTo>
                    <a:pt x="411" y="3319"/>
                    <a:pt x="342" y="2977"/>
                    <a:pt x="342" y="2873"/>
                  </a:cubicBezTo>
                  <a:cubicBezTo>
                    <a:pt x="411" y="2635"/>
                    <a:pt x="1916" y="1915"/>
                    <a:pt x="3284" y="1403"/>
                  </a:cubicBezTo>
                  <a:cubicBezTo>
                    <a:pt x="3284" y="1403"/>
                    <a:pt x="3896" y="1127"/>
                    <a:pt x="4398" y="1127"/>
                  </a:cubicBezTo>
                  <a:cubicBezTo>
                    <a:pt x="4427" y="1127"/>
                    <a:pt x="4455" y="1128"/>
                    <a:pt x="4483" y="1129"/>
                  </a:cubicBezTo>
                  <a:cubicBezTo>
                    <a:pt x="4501" y="1131"/>
                    <a:pt x="4521" y="1131"/>
                    <a:pt x="4542" y="1131"/>
                  </a:cubicBezTo>
                  <a:cubicBezTo>
                    <a:pt x="5120" y="1131"/>
                    <a:pt x="6788" y="715"/>
                    <a:pt x="7184" y="615"/>
                  </a:cubicBezTo>
                  <a:lnTo>
                    <a:pt x="7288" y="615"/>
                  </a:lnTo>
                  <a:cubicBezTo>
                    <a:pt x="7843" y="408"/>
                    <a:pt x="8366" y="310"/>
                    <a:pt x="8879" y="310"/>
                  </a:cubicBezTo>
                  <a:close/>
                  <a:moveTo>
                    <a:pt x="8904" y="0"/>
                  </a:moveTo>
                  <a:cubicBezTo>
                    <a:pt x="8378" y="0"/>
                    <a:pt x="7832" y="99"/>
                    <a:pt x="7253" y="308"/>
                  </a:cubicBezTo>
                  <a:lnTo>
                    <a:pt x="7184" y="308"/>
                  </a:lnTo>
                  <a:cubicBezTo>
                    <a:pt x="6626" y="472"/>
                    <a:pt x="5053" y="858"/>
                    <a:pt x="4568" y="858"/>
                  </a:cubicBezTo>
                  <a:cubicBezTo>
                    <a:pt x="4549" y="858"/>
                    <a:pt x="4532" y="857"/>
                    <a:pt x="4516" y="856"/>
                  </a:cubicBezTo>
                  <a:cubicBezTo>
                    <a:pt x="4460" y="850"/>
                    <a:pt x="4403" y="847"/>
                    <a:pt x="4346" y="847"/>
                  </a:cubicBezTo>
                  <a:cubicBezTo>
                    <a:pt x="3776" y="847"/>
                    <a:pt x="3183" y="1129"/>
                    <a:pt x="3183" y="1129"/>
                  </a:cubicBezTo>
                  <a:cubicBezTo>
                    <a:pt x="1711" y="1677"/>
                    <a:pt x="0" y="2429"/>
                    <a:pt x="36" y="2908"/>
                  </a:cubicBezTo>
                  <a:cubicBezTo>
                    <a:pt x="69" y="3250"/>
                    <a:pt x="205" y="3557"/>
                    <a:pt x="479" y="3729"/>
                  </a:cubicBezTo>
                  <a:cubicBezTo>
                    <a:pt x="606" y="3819"/>
                    <a:pt x="770" y="3861"/>
                    <a:pt x="957" y="3861"/>
                  </a:cubicBezTo>
                  <a:cubicBezTo>
                    <a:pt x="1125" y="3861"/>
                    <a:pt x="1311" y="3827"/>
                    <a:pt x="1505" y="3762"/>
                  </a:cubicBezTo>
                  <a:cubicBezTo>
                    <a:pt x="1952" y="3625"/>
                    <a:pt x="2600" y="3387"/>
                    <a:pt x="3183" y="3182"/>
                  </a:cubicBezTo>
                  <a:cubicBezTo>
                    <a:pt x="3695" y="3010"/>
                    <a:pt x="4209" y="2840"/>
                    <a:pt x="4242" y="2804"/>
                  </a:cubicBezTo>
                  <a:cubicBezTo>
                    <a:pt x="4278" y="2804"/>
                    <a:pt x="4926" y="2840"/>
                    <a:pt x="5611" y="2840"/>
                  </a:cubicBezTo>
                  <a:cubicBezTo>
                    <a:pt x="5646" y="2873"/>
                    <a:pt x="5646" y="2941"/>
                    <a:pt x="5646" y="3010"/>
                  </a:cubicBezTo>
                  <a:cubicBezTo>
                    <a:pt x="4653" y="3283"/>
                    <a:pt x="4278" y="3352"/>
                    <a:pt x="4174" y="3387"/>
                  </a:cubicBezTo>
                  <a:cubicBezTo>
                    <a:pt x="3558" y="3456"/>
                    <a:pt x="2942" y="3899"/>
                    <a:pt x="2909" y="3899"/>
                  </a:cubicBezTo>
                  <a:cubicBezTo>
                    <a:pt x="1574" y="4687"/>
                    <a:pt x="0" y="5746"/>
                    <a:pt x="137" y="6193"/>
                  </a:cubicBezTo>
                  <a:cubicBezTo>
                    <a:pt x="241" y="6567"/>
                    <a:pt x="446" y="6808"/>
                    <a:pt x="720" y="6945"/>
                  </a:cubicBezTo>
                  <a:cubicBezTo>
                    <a:pt x="818" y="6981"/>
                    <a:pt x="925" y="7001"/>
                    <a:pt x="1041" y="7001"/>
                  </a:cubicBezTo>
                  <a:cubicBezTo>
                    <a:pt x="1248" y="7001"/>
                    <a:pt x="1483" y="6940"/>
                    <a:pt x="1746" y="6808"/>
                  </a:cubicBezTo>
                  <a:cubicBezTo>
                    <a:pt x="2157" y="6567"/>
                    <a:pt x="2737" y="6225"/>
                    <a:pt x="3251" y="5952"/>
                  </a:cubicBezTo>
                  <a:cubicBezTo>
                    <a:pt x="3730" y="5678"/>
                    <a:pt x="4242" y="5404"/>
                    <a:pt x="4278" y="5371"/>
                  </a:cubicBezTo>
                  <a:cubicBezTo>
                    <a:pt x="4311" y="5371"/>
                    <a:pt x="4653" y="5303"/>
                    <a:pt x="5132" y="5235"/>
                  </a:cubicBezTo>
                  <a:lnTo>
                    <a:pt x="5132" y="5235"/>
                  </a:lnTo>
                  <a:cubicBezTo>
                    <a:pt x="4757" y="5473"/>
                    <a:pt x="4447" y="5714"/>
                    <a:pt x="4447" y="5714"/>
                  </a:cubicBezTo>
                  <a:cubicBezTo>
                    <a:pt x="3115" y="6499"/>
                    <a:pt x="1541" y="7561"/>
                    <a:pt x="1678" y="8004"/>
                  </a:cubicBezTo>
                  <a:cubicBezTo>
                    <a:pt x="1779" y="8346"/>
                    <a:pt x="1984" y="8620"/>
                    <a:pt x="2258" y="8757"/>
                  </a:cubicBezTo>
                  <a:cubicBezTo>
                    <a:pt x="2356" y="8794"/>
                    <a:pt x="2468" y="8814"/>
                    <a:pt x="2588" y="8814"/>
                  </a:cubicBezTo>
                  <a:cubicBezTo>
                    <a:pt x="2802" y="8814"/>
                    <a:pt x="3044" y="8752"/>
                    <a:pt x="3284" y="8620"/>
                  </a:cubicBezTo>
                  <a:cubicBezTo>
                    <a:pt x="3763" y="8346"/>
                    <a:pt x="4516" y="7936"/>
                    <a:pt x="5063" y="7629"/>
                  </a:cubicBezTo>
                  <a:cubicBezTo>
                    <a:pt x="5441" y="7388"/>
                    <a:pt x="5816" y="7183"/>
                    <a:pt x="5851" y="7183"/>
                  </a:cubicBezTo>
                  <a:cubicBezTo>
                    <a:pt x="6194" y="7046"/>
                    <a:pt x="6672" y="6945"/>
                    <a:pt x="7220" y="6841"/>
                  </a:cubicBezTo>
                  <a:lnTo>
                    <a:pt x="7253" y="6877"/>
                  </a:lnTo>
                  <a:cubicBezTo>
                    <a:pt x="7184" y="6910"/>
                    <a:pt x="7151" y="6945"/>
                    <a:pt x="7116" y="6978"/>
                  </a:cubicBezTo>
                  <a:cubicBezTo>
                    <a:pt x="6672" y="7219"/>
                    <a:pt x="6262" y="7662"/>
                    <a:pt x="6262" y="7662"/>
                  </a:cubicBezTo>
                  <a:cubicBezTo>
                    <a:pt x="5304" y="8552"/>
                    <a:pt x="4174" y="9715"/>
                    <a:pt x="4379" y="10092"/>
                  </a:cubicBezTo>
                  <a:cubicBezTo>
                    <a:pt x="4516" y="10366"/>
                    <a:pt x="4757" y="10536"/>
                    <a:pt x="4995" y="10604"/>
                  </a:cubicBezTo>
                  <a:lnTo>
                    <a:pt x="5132" y="10604"/>
                  </a:lnTo>
                  <a:cubicBezTo>
                    <a:pt x="5372" y="10604"/>
                    <a:pt x="5611" y="10503"/>
                    <a:pt x="5851" y="10298"/>
                  </a:cubicBezTo>
                  <a:cubicBezTo>
                    <a:pt x="6158" y="10024"/>
                    <a:pt x="6568" y="9646"/>
                    <a:pt x="6946" y="9304"/>
                  </a:cubicBezTo>
                  <a:cubicBezTo>
                    <a:pt x="7288" y="8998"/>
                    <a:pt x="7630" y="8688"/>
                    <a:pt x="7663" y="8688"/>
                  </a:cubicBezTo>
                  <a:cubicBezTo>
                    <a:pt x="7699" y="8656"/>
                    <a:pt x="8930" y="8177"/>
                    <a:pt x="9615" y="7903"/>
                  </a:cubicBezTo>
                  <a:cubicBezTo>
                    <a:pt x="10914" y="7903"/>
                    <a:pt x="12384" y="7424"/>
                    <a:pt x="13000" y="6808"/>
                  </a:cubicBezTo>
                  <a:cubicBezTo>
                    <a:pt x="13309" y="6499"/>
                    <a:pt x="13378" y="4652"/>
                    <a:pt x="13068" y="3661"/>
                  </a:cubicBezTo>
                  <a:cubicBezTo>
                    <a:pt x="12795" y="2703"/>
                    <a:pt x="11837" y="478"/>
                    <a:pt x="9647" y="68"/>
                  </a:cubicBezTo>
                  <a:cubicBezTo>
                    <a:pt x="9403" y="23"/>
                    <a:pt x="9156" y="0"/>
                    <a:pt x="89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2"/>
            <p:cNvSpPr/>
            <p:nvPr/>
          </p:nvSpPr>
          <p:spPr>
            <a:xfrm>
              <a:off x="4798400" y="3372075"/>
              <a:ext cx="327550" cy="257525"/>
            </a:xfrm>
            <a:custGeom>
              <a:avLst/>
              <a:gdLst/>
              <a:ahLst/>
              <a:cxnLst/>
              <a:rect l="l" t="t" r="r" b="b"/>
              <a:pathLst>
                <a:path w="13102" h="10301" extrusionOk="0">
                  <a:moveTo>
                    <a:pt x="4368" y="0"/>
                  </a:moveTo>
                  <a:cubicBezTo>
                    <a:pt x="4126" y="0"/>
                    <a:pt x="3878" y="21"/>
                    <a:pt x="3627" y="70"/>
                  </a:cubicBezTo>
                  <a:cubicBezTo>
                    <a:pt x="1607" y="412"/>
                    <a:pt x="685" y="2396"/>
                    <a:pt x="307" y="3559"/>
                  </a:cubicBezTo>
                  <a:cubicBezTo>
                    <a:pt x="1" y="4517"/>
                    <a:pt x="137" y="6296"/>
                    <a:pt x="376" y="6534"/>
                  </a:cubicBezTo>
                  <a:cubicBezTo>
                    <a:pt x="991" y="7150"/>
                    <a:pt x="2428" y="7596"/>
                    <a:pt x="3660" y="7596"/>
                  </a:cubicBezTo>
                  <a:cubicBezTo>
                    <a:pt x="4379" y="7870"/>
                    <a:pt x="5611" y="8349"/>
                    <a:pt x="5644" y="8382"/>
                  </a:cubicBezTo>
                  <a:cubicBezTo>
                    <a:pt x="5712" y="8382"/>
                    <a:pt x="6875" y="9476"/>
                    <a:pt x="7527" y="10024"/>
                  </a:cubicBezTo>
                  <a:cubicBezTo>
                    <a:pt x="7752" y="10224"/>
                    <a:pt x="7955" y="10301"/>
                    <a:pt x="8129" y="10301"/>
                  </a:cubicBezTo>
                  <a:cubicBezTo>
                    <a:pt x="8431" y="10301"/>
                    <a:pt x="8649" y="10071"/>
                    <a:pt x="8758" y="9854"/>
                  </a:cubicBezTo>
                  <a:cubicBezTo>
                    <a:pt x="8928" y="9512"/>
                    <a:pt x="6911" y="7629"/>
                    <a:pt x="6911" y="7629"/>
                  </a:cubicBezTo>
                  <a:cubicBezTo>
                    <a:pt x="6911" y="7629"/>
                    <a:pt x="6465" y="7186"/>
                    <a:pt x="6054" y="6945"/>
                  </a:cubicBezTo>
                  <a:cubicBezTo>
                    <a:pt x="5986" y="6876"/>
                    <a:pt x="5885" y="6844"/>
                    <a:pt x="5781" y="6775"/>
                  </a:cubicBezTo>
                  <a:cubicBezTo>
                    <a:pt x="5849" y="6707"/>
                    <a:pt x="5918" y="6603"/>
                    <a:pt x="5953" y="6534"/>
                  </a:cubicBezTo>
                  <a:cubicBezTo>
                    <a:pt x="6500" y="6603"/>
                    <a:pt x="7048" y="6707"/>
                    <a:pt x="7458" y="6876"/>
                  </a:cubicBezTo>
                  <a:cubicBezTo>
                    <a:pt x="7527" y="6876"/>
                    <a:pt x="9169" y="7834"/>
                    <a:pt x="10058" y="8313"/>
                  </a:cubicBezTo>
                  <a:cubicBezTo>
                    <a:pt x="10293" y="8445"/>
                    <a:pt x="10494" y="8499"/>
                    <a:pt x="10665" y="8499"/>
                  </a:cubicBezTo>
                  <a:cubicBezTo>
                    <a:pt x="11115" y="8499"/>
                    <a:pt x="11351" y="8123"/>
                    <a:pt x="11427" y="7801"/>
                  </a:cubicBezTo>
                  <a:cubicBezTo>
                    <a:pt x="11564" y="7355"/>
                    <a:pt x="8723" y="5680"/>
                    <a:pt x="8723" y="5680"/>
                  </a:cubicBezTo>
                  <a:cubicBezTo>
                    <a:pt x="8723" y="5680"/>
                    <a:pt x="8175" y="5234"/>
                    <a:pt x="7664" y="4961"/>
                  </a:cubicBezTo>
                  <a:cubicBezTo>
                    <a:pt x="7527" y="4928"/>
                    <a:pt x="7354" y="4824"/>
                    <a:pt x="7149" y="4755"/>
                  </a:cubicBezTo>
                  <a:lnTo>
                    <a:pt x="7149" y="4755"/>
                  </a:lnTo>
                  <a:cubicBezTo>
                    <a:pt x="8006" y="4892"/>
                    <a:pt x="8996" y="5065"/>
                    <a:pt x="8996" y="5065"/>
                  </a:cubicBezTo>
                  <a:cubicBezTo>
                    <a:pt x="9065" y="5065"/>
                    <a:pt x="10707" y="6023"/>
                    <a:pt x="11596" y="6501"/>
                  </a:cubicBezTo>
                  <a:cubicBezTo>
                    <a:pt x="11832" y="6633"/>
                    <a:pt x="12034" y="6687"/>
                    <a:pt x="12204" y="6687"/>
                  </a:cubicBezTo>
                  <a:cubicBezTo>
                    <a:pt x="12655" y="6687"/>
                    <a:pt x="12891" y="6310"/>
                    <a:pt x="12965" y="5987"/>
                  </a:cubicBezTo>
                  <a:cubicBezTo>
                    <a:pt x="13102" y="5576"/>
                    <a:pt x="10264" y="3866"/>
                    <a:pt x="10264" y="3866"/>
                  </a:cubicBezTo>
                  <a:cubicBezTo>
                    <a:pt x="10264" y="3866"/>
                    <a:pt x="9648" y="3423"/>
                    <a:pt x="9065" y="3387"/>
                  </a:cubicBezTo>
                  <a:cubicBezTo>
                    <a:pt x="8827" y="3354"/>
                    <a:pt x="8143" y="3149"/>
                    <a:pt x="7423" y="2944"/>
                  </a:cubicBezTo>
                  <a:cubicBezTo>
                    <a:pt x="7458" y="2807"/>
                    <a:pt x="7491" y="2670"/>
                    <a:pt x="7491" y="2533"/>
                  </a:cubicBezTo>
                  <a:cubicBezTo>
                    <a:pt x="8244" y="2533"/>
                    <a:pt x="8964" y="2498"/>
                    <a:pt x="8996" y="2498"/>
                  </a:cubicBezTo>
                  <a:cubicBezTo>
                    <a:pt x="9065" y="2498"/>
                    <a:pt x="10844" y="3149"/>
                    <a:pt x="11802" y="3455"/>
                  </a:cubicBezTo>
                  <a:cubicBezTo>
                    <a:pt x="11981" y="3516"/>
                    <a:pt x="12138" y="3542"/>
                    <a:pt x="12274" y="3542"/>
                  </a:cubicBezTo>
                  <a:cubicBezTo>
                    <a:pt x="12836" y="3542"/>
                    <a:pt x="13040" y="3089"/>
                    <a:pt x="13069" y="2703"/>
                  </a:cubicBezTo>
                  <a:cubicBezTo>
                    <a:pt x="13102" y="2259"/>
                    <a:pt x="10023" y="1096"/>
                    <a:pt x="10023" y="1096"/>
                  </a:cubicBezTo>
                  <a:cubicBezTo>
                    <a:pt x="10023" y="1096"/>
                    <a:pt x="9411" y="820"/>
                    <a:pt x="8854" y="820"/>
                  </a:cubicBezTo>
                  <a:cubicBezTo>
                    <a:pt x="8822" y="820"/>
                    <a:pt x="8790" y="821"/>
                    <a:pt x="8758" y="823"/>
                  </a:cubicBezTo>
                  <a:cubicBezTo>
                    <a:pt x="8742" y="824"/>
                    <a:pt x="8725" y="824"/>
                    <a:pt x="8706" y="824"/>
                  </a:cubicBezTo>
                  <a:cubicBezTo>
                    <a:pt x="8085" y="824"/>
                    <a:pt x="6022" y="308"/>
                    <a:pt x="6022" y="308"/>
                  </a:cubicBezTo>
                  <a:cubicBezTo>
                    <a:pt x="5554" y="137"/>
                    <a:pt x="4982" y="0"/>
                    <a:pt x="43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2"/>
            <p:cNvSpPr/>
            <p:nvPr/>
          </p:nvSpPr>
          <p:spPr>
            <a:xfrm>
              <a:off x="4794975" y="3368000"/>
              <a:ext cx="335300" cy="264950"/>
            </a:xfrm>
            <a:custGeom>
              <a:avLst/>
              <a:gdLst/>
              <a:ahLst/>
              <a:cxnLst/>
              <a:rect l="l" t="t" r="r" b="b"/>
              <a:pathLst>
                <a:path w="13412" h="10598" extrusionOk="0">
                  <a:moveTo>
                    <a:pt x="4481" y="301"/>
                  </a:moveTo>
                  <a:cubicBezTo>
                    <a:pt x="4995" y="301"/>
                    <a:pt x="5543" y="403"/>
                    <a:pt x="6090" y="608"/>
                  </a:cubicBezTo>
                  <a:cubicBezTo>
                    <a:pt x="6107" y="626"/>
                    <a:pt x="6124" y="635"/>
                    <a:pt x="6141" y="635"/>
                  </a:cubicBezTo>
                  <a:cubicBezTo>
                    <a:pt x="6158" y="635"/>
                    <a:pt x="6175" y="626"/>
                    <a:pt x="6191" y="608"/>
                  </a:cubicBezTo>
                  <a:cubicBezTo>
                    <a:pt x="6556" y="708"/>
                    <a:pt x="8253" y="1157"/>
                    <a:pt x="8865" y="1157"/>
                  </a:cubicBezTo>
                  <a:cubicBezTo>
                    <a:pt x="8888" y="1157"/>
                    <a:pt x="8909" y="1157"/>
                    <a:pt x="8928" y="1155"/>
                  </a:cubicBezTo>
                  <a:cubicBezTo>
                    <a:pt x="8957" y="1153"/>
                    <a:pt x="8987" y="1153"/>
                    <a:pt x="9017" y="1153"/>
                  </a:cubicBezTo>
                  <a:cubicBezTo>
                    <a:pt x="9514" y="1153"/>
                    <a:pt x="10091" y="1396"/>
                    <a:pt x="10091" y="1396"/>
                  </a:cubicBezTo>
                  <a:cubicBezTo>
                    <a:pt x="11460" y="1908"/>
                    <a:pt x="13001" y="2628"/>
                    <a:pt x="13069" y="2866"/>
                  </a:cubicBezTo>
                  <a:cubicBezTo>
                    <a:pt x="13033" y="3003"/>
                    <a:pt x="13001" y="3312"/>
                    <a:pt x="12760" y="3482"/>
                  </a:cubicBezTo>
                  <a:cubicBezTo>
                    <a:pt x="12675" y="3534"/>
                    <a:pt x="12564" y="3560"/>
                    <a:pt x="12432" y="3560"/>
                  </a:cubicBezTo>
                  <a:cubicBezTo>
                    <a:pt x="12299" y="3560"/>
                    <a:pt x="12145" y="3534"/>
                    <a:pt x="11974" y="3482"/>
                  </a:cubicBezTo>
                  <a:cubicBezTo>
                    <a:pt x="11528" y="3345"/>
                    <a:pt x="10880" y="3107"/>
                    <a:pt x="10332" y="2901"/>
                  </a:cubicBezTo>
                  <a:cubicBezTo>
                    <a:pt x="9202" y="2524"/>
                    <a:pt x="9202" y="2524"/>
                    <a:pt x="9133" y="2524"/>
                  </a:cubicBezTo>
                  <a:cubicBezTo>
                    <a:pt x="9101" y="2524"/>
                    <a:pt x="8381" y="2524"/>
                    <a:pt x="7628" y="2559"/>
                  </a:cubicBezTo>
                  <a:cubicBezTo>
                    <a:pt x="7560" y="2559"/>
                    <a:pt x="7491" y="2592"/>
                    <a:pt x="7491" y="2661"/>
                  </a:cubicBezTo>
                  <a:cubicBezTo>
                    <a:pt x="7459" y="2797"/>
                    <a:pt x="7459" y="2934"/>
                    <a:pt x="7423" y="3071"/>
                  </a:cubicBezTo>
                  <a:cubicBezTo>
                    <a:pt x="7423" y="3140"/>
                    <a:pt x="7459" y="3244"/>
                    <a:pt x="7527" y="3244"/>
                  </a:cubicBezTo>
                  <a:cubicBezTo>
                    <a:pt x="8449" y="3517"/>
                    <a:pt x="8997" y="3654"/>
                    <a:pt x="9202" y="3687"/>
                  </a:cubicBezTo>
                  <a:cubicBezTo>
                    <a:pt x="9716" y="3755"/>
                    <a:pt x="10297" y="4166"/>
                    <a:pt x="10332" y="4166"/>
                  </a:cubicBezTo>
                  <a:cubicBezTo>
                    <a:pt x="11564" y="4918"/>
                    <a:pt x="12932" y="5876"/>
                    <a:pt x="12965" y="6117"/>
                  </a:cubicBezTo>
                  <a:cubicBezTo>
                    <a:pt x="12932" y="6254"/>
                    <a:pt x="12828" y="6560"/>
                    <a:pt x="12554" y="6664"/>
                  </a:cubicBezTo>
                  <a:cubicBezTo>
                    <a:pt x="12490" y="6686"/>
                    <a:pt x="12422" y="6697"/>
                    <a:pt x="12350" y="6697"/>
                  </a:cubicBezTo>
                  <a:cubicBezTo>
                    <a:pt x="12192" y="6697"/>
                    <a:pt x="12014" y="6644"/>
                    <a:pt x="11802" y="6528"/>
                  </a:cubicBezTo>
                  <a:cubicBezTo>
                    <a:pt x="11391" y="6322"/>
                    <a:pt x="10776" y="5980"/>
                    <a:pt x="10264" y="5671"/>
                  </a:cubicBezTo>
                  <a:cubicBezTo>
                    <a:pt x="9237" y="5091"/>
                    <a:pt x="9237" y="5091"/>
                    <a:pt x="9169" y="5091"/>
                  </a:cubicBezTo>
                  <a:cubicBezTo>
                    <a:pt x="9133" y="5055"/>
                    <a:pt x="7732" y="4850"/>
                    <a:pt x="7322" y="4782"/>
                  </a:cubicBezTo>
                  <a:cubicBezTo>
                    <a:pt x="7310" y="4776"/>
                    <a:pt x="7296" y="4773"/>
                    <a:pt x="7283" y="4773"/>
                  </a:cubicBezTo>
                  <a:cubicBezTo>
                    <a:pt x="7220" y="4773"/>
                    <a:pt x="7149" y="4829"/>
                    <a:pt x="7149" y="4886"/>
                  </a:cubicBezTo>
                  <a:cubicBezTo>
                    <a:pt x="7116" y="4954"/>
                    <a:pt x="7149" y="5022"/>
                    <a:pt x="7218" y="5055"/>
                  </a:cubicBezTo>
                  <a:cubicBezTo>
                    <a:pt x="7423" y="5124"/>
                    <a:pt x="7595" y="5228"/>
                    <a:pt x="7732" y="5261"/>
                  </a:cubicBezTo>
                  <a:cubicBezTo>
                    <a:pt x="8211" y="5501"/>
                    <a:pt x="8759" y="5945"/>
                    <a:pt x="8791" y="5980"/>
                  </a:cubicBezTo>
                  <a:cubicBezTo>
                    <a:pt x="10023" y="6733"/>
                    <a:pt x="11391" y="7691"/>
                    <a:pt x="11427" y="7929"/>
                  </a:cubicBezTo>
                  <a:cubicBezTo>
                    <a:pt x="11391" y="8066"/>
                    <a:pt x="11290" y="8375"/>
                    <a:pt x="11016" y="8476"/>
                  </a:cubicBezTo>
                  <a:cubicBezTo>
                    <a:pt x="10951" y="8498"/>
                    <a:pt x="10882" y="8510"/>
                    <a:pt x="10808" y="8510"/>
                  </a:cubicBezTo>
                  <a:cubicBezTo>
                    <a:pt x="10651" y="8510"/>
                    <a:pt x="10473" y="8457"/>
                    <a:pt x="10264" y="8339"/>
                  </a:cubicBezTo>
                  <a:cubicBezTo>
                    <a:pt x="9785" y="8066"/>
                    <a:pt x="9032" y="7655"/>
                    <a:pt x="8485" y="7349"/>
                  </a:cubicBezTo>
                  <a:cubicBezTo>
                    <a:pt x="7801" y="6971"/>
                    <a:pt x="7697" y="6903"/>
                    <a:pt x="7664" y="6903"/>
                  </a:cubicBezTo>
                  <a:cubicBezTo>
                    <a:pt x="7286" y="6733"/>
                    <a:pt x="6774" y="6629"/>
                    <a:pt x="6123" y="6528"/>
                  </a:cubicBezTo>
                  <a:cubicBezTo>
                    <a:pt x="6090" y="6528"/>
                    <a:pt x="6022" y="6560"/>
                    <a:pt x="5986" y="6596"/>
                  </a:cubicBezTo>
                  <a:cubicBezTo>
                    <a:pt x="5918" y="6697"/>
                    <a:pt x="5849" y="6766"/>
                    <a:pt x="5781" y="6834"/>
                  </a:cubicBezTo>
                  <a:cubicBezTo>
                    <a:pt x="5781" y="6870"/>
                    <a:pt x="5748" y="6938"/>
                    <a:pt x="5781" y="6971"/>
                  </a:cubicBezTo>
                  <a:cubicBezTo>
                    <a:pt x="5781" y="7007"/>
                    <a:pt x="5816" y="7039"/>
                    <a:pt x="5849" y="7075"/>
                  </a:cubicBezTo>
                  <a:cubicBezTo>
                    <a:pt x="5953" y="7143"/>
                    <a:pt x="6055" y="7176"/>
                    <a:pt x="6123" y="7212"/>
                  </a:cubicBezTo>
                  <a:cubicBezTo>
                    <a:pt x="6501" y="7450"/>
                    <a:pt x="6911" y="7896"/>
                    <a:pt x="6911" y="7896"/>
                  </a:cubicBezTo>
                  <a:cubicBezTo>
                    <a:pt x="7801" y="8717"/>
                    <a:pt x="8759" y="9743"/>
                    <a:pt x="8759" y="9949"/>
                  </a:cubicBezTo>
                  <a:cubicBezTo>
                    <a:pt x="8690" y="10017"/>
                    <a:pt x="8553" y="10255"/>
                    <a:pt x="8348" y="10291"/>
                  </a:cubicBezTo>
                  <a:cubicBezTo>
                    <a:pt x="8321" y="10296"/>
                    <a:pt x="8293" y="10299"/>
                    <a:pt x="8264" y="10299"/>
                  </a:cubicBezTo>
                  <a:cubicBezTo>
                    <a:pt x="8111" y="10299"/>
                    <a:pt x="7938" y="10223"/>
                    <a:pt x="7765" y="10050"/>
                  </a:cubicBezTo>
                  <a:cubicBezTo>
                    <a:pt x="7459" y="9812"/>
                    <a:pt x="7012" y="9434"/>
                    <a:pt x="6637" y="9092"/>
                  </a:cubicBezTo>
                  <a:cubicBezTo>
                    <a:pt x="5885" y="8408"/>
                    <a:pt x="5885" y="8408"/>
                    <a:pt x="5849" y="8408"/>
                  </a:cubicBezTo>
                  <a:cubicBezTo>
                    <a:pt x="5816" y="8375"/>
                    <a:pt x="4549" y="7896"/>
                    <a:pt x="3865" y="7622"/>
                  </a:cubicBezTo>
                  <a:lnTo>
                    <a:pt x="3797" y="7622"/>
                  </a:lnTo>
                  <a:cubicBezTo>
                    <a:pt x="2565" y="7622"/>
                    <a:pt x="1197" y="7176"/>
                    <a:pt x="617" y="6596"/>
                  </a:cubicBezTo>
                  <a:cubicBezTo>
                    <a:pt x="444" y="6424"/>
                    <a:pt x="307" y="4713"/>
                    <a:pt x="617" y="3755"/>
                  </a:cubicBezTo>
                  <a:cubicBezTo>
                    <a:pt x="890" y="2866"/>
                    <a:pt x="1780" y="745"/>
                    <a:pt x="3797" y="370"/>
                  </a:cubicBezTo>
                  <a:cubicBezTo>
                    <a:pt x="4002" y="334"/>
                    <a:pt x="4243" y="301"/>
                    <a:pt x="4481" y="301"/>
                  </a:cubicBezTo>
                  <a:close/>
                  <a:moveTo>
                    <a:pt x="4431" y="1"/>
                  </a:moveTo>
                  <a:cubicBezTo>
                    <a:pt x="4196" y="1"/>
                    <a:pt x="3962" y="20"/>
                    <a:pt x="3728" y="61"/>
                  </a:cubicBezTo>
                  <a:cubicBezTo>
                    <a:pt x="1539" y="471"/>
                    <a:pt x="617" y="2729"/>
                    <a:pt x="307" y="3654"/>
                  </a:cubicBezTo>
                  <a:cubicBezTo>
                    <a:pt x="1" y="4645"/>
                    <a:pt x="102" y="6528"/>
                    <a:pt x="411" y="6801"/>
                  </a:cubicBezTo>
                  <a:cubicBezTo>
                    <a:pt x="1027" y="7450"/>
                    <a:pt x="2464" y="7896"/>
                    <a:pt x="3797" y="7929"/>
                  </a:cubicBezTo>
                  <a:cubicBezTo>
                    <a:pt x="4481" y="8203"/>
                    <a:pt x="5680" y="8649"/>
                    <a:pt x="5712" y="8681"/>
                  </a:cubicBezTo>
                  <a:cubicBezTo>
                    <a:pt x="5748" y="8717"/>
                    <a:pt x="6090" y="9024"/>
                    <a:pt x="6432" y="9297"/>
                  </a:cubicBezTo>
                  <a:cubicBezTo>
                    <a:pt x="6807" y="9639"/>
                    <a:pt x="7253" y="10017"/>
                    <a:pt x="7560" y="10291"/>
                  </a:cubicBezTo>
                  <a:cubicBezTo>
                    <a:pt x="7801" y="10496"/>
                    <a:pt x="8039" y="10597"/>
                    <a:pt x="8244" y="10597"/>
                  </a:cubicBezTo>
                  <a:lnTo>
                    <a:pt x="8381" y="10597"/>
                  </a:lnTo>
                  <a:cubicBezTo>
                    <a:pt x="8655" y="10529"/>
                    <a:pt x="8860" y="10359"/>
                    <a:pt x="9032" y="10085"/>
                  </a:cubicBezTo>
                  <a:cubicBezTo>
                    <a:pt x="9202" y="9708"/>
                    <a:pt x="8107" y="8580"/>
                    <a:pt x="7149" y="7691"/>
                  </a:cubicBezTo>
                  <a:cubicBezTo>
                    <a:pt x="7116" y="7655"/>
                    <a:pt x="6706" y="7212"/>
                    <a:pt x="6295" y="6971"/>
                  </a:cubicBezTo>
                  <a:cubicBezTo>
                    <a:pt x="6227" y="6938"/>
                    <a:pt x="6191" y="6903"/>
                    <a:pt x="6159" y="6903"/>
                  </a:cubicBezTo>
                  <a:lnTo>
                    <a:pt x="6159" y="6834"/>
                  </a:lnTo>
                  <a:cubicBezTo>
                    <a:pt x="6739" y="6938"/>
                    <a:pt x="7218" y="7039"/>
                    <a:pt x="7527" y="7176"/>
                  </a:cubicBezTo>
                  <a:cubicBezTo>
                    <a:pt x="7595" y="7176"/>
                    <a:pt x="7937" y="7417"/>
                    <a:pt x="8348" y="7622"/>
                  </a:cubicBezTo>
                  <a:cubicBezTo>
                    <a:pt x="8895" y="7929"/>
                    <a:pt x="9612" y="8339"/>
                    <a:pt x="10091" y="8613"/>
                  </a:cubicBezTo>
                  <a:cubicBezTo>
                    <a:pt x="10356" y="8746"/>
                    <a:pt x="10593" y="8821"/>
                    <a:pt x="10811" y="8821"/>
                  </a:cubicBezTo>
                  <a:cubicBezTo>
                    <a:pt x="10930" y="8821"/>
                    <a:pt x="11044" y="8798"/>
                    <a:pt x="11153" y="8750"/>
                  </a:cubicBezTo>
                  <a:cubicBezTo>
                    <a:pt x="11427" y="8649"/>
                    <a:pt x="11632" y="8375"/>
                    <a:pt x="11701" y="7997"/>
                  </a:cubicBezTo>
                  <a:cubicBezTo>
                    <a:pt x="11837" y="7554"/>
                    <a:pt x="10264" y="6528"/>
                    <a:pt x="8964" y="5739"/>
                  </a:cubicBezTo>
                  <a:cubicBezTo>
                    <a:pt x="8928" y="5707"/>
                    <a:pt x="8622" y="5466"/>
                    <a:pt x="8244" y="5228"/>
                  </a:cubicBezTo>
                  <a:lnTo>
                    <a:pt x="8244" y="5228"/>
                  </a:lnTo>
                  <a:cubicBezTo>
                    <a:pt x="8723" y="5296"/>
                    <a:pt x="9101" y="5365"/>
                    <a:pt x="9101" y="5365"/>
                  </a:cubicBezTo>
                  <a:cubicBezTo>
                    <a:pt x="9169" y="5397"/>
                    <a:pt x="9648" y="5671"/>
                    <a:pt x="10127" y="5945"/>
                  </a:cubicBezTo>
                  <a:cubicBezTo>
                    <a:pt x="10639" y="6218"/>
                    <a:pt x="11222" y="6560"/>
                    <a:pt x="11665" y="6801"/>
                  </a:cubicBezTo>
                  <a:cubicBezTo>
                    <a:pt x="11909" y="6934"/>
                    <a:pt x="12138" y="7009"/>
                    <a:pt x="12352" y="7009"/>
                  </a:cubicBezTo>
                  <a:cubicBezTo>
                    <a:pt x="12470" y="7009"/>
                    <a:pt x="12583" y="6987"/>
                    <a:pt x="12691" y="6938"/>
                  </a:cubicBezTo>
                  <a:cubicBezTo>
                    <a:pt x="12965" y="6834"/>
                    <a:pt x="13170" y="6560"/>
                    <a:pt x="13274" y="6218"/>
                  </a:cubicBezTo>
                  <a:cubicBezTo>
                    <a:pt x="13375" y="5739"/>
                    <a:pt x="11837" y="4713"/>
                    <a:pt x="10502" y="3892"/>
                  </a:cubicBezTo>
                  <a:cubicBezTo>
                    <a:pt x="10433" y="3859"/>
                    <a:pt x="9818" y="3449"/>
                    <a:pt x="9237" y="3380"/>
                  </a:cubicBezTo>
                  <a:cubicBezTo>
                    <a:pt x="9101" y="3380"/>
                    <a:pt x="8723" y="3276"/>
                    <a:pt x="7732" y="3003"/>
                  </a:cubicBezTo>
                  <a:cubicBezTo>
                    <a:pt x="7765" y="2934"/>
                    <a:pt x="7765" y="2901"/>
                    <a:pt x="7765" y="2833"/>
                  </a:cubicBezTo>
                  <a:cubicBezTo>
                    <a:pt x="8449" y="2833"/>
                    <a:pt x="9101" y="2833"/>
                    <a:pt x="9101" y="2797"/>
                  </a:cubicBezTo>
                  <a:cubicBezTo>
                    <a:pt x="9169" y="2833"/>
                    <a:pt x="9716" y="3003"/>
                    <a:pt x="10228" y="3208"/>
                  </a:cubicBezTo>
                  <a:cubicBezTo>
                    <a:pt x="10776" y="3380"/>
                    <a:pt x="11427" y="3618"/>
                    <a:pt x="11870" y="3755"/>
                  </a:cubicBezTo>
                  <a:cubicBezTo>
                    <a:pt x="12071" y="3833"/>
                    <a:pt x="12251" y="3868"/>
                    <a:pt x="12413" y="3868"/>
                  </a:cubicBezTo>
                  <a:cubicBezTo>
                    <a:pt x="12611" y="3868"/>
                    <a:pt x="12782" y="3816"/>
                    <a:pt x="12932" y="3722"/>
                  </a:cubicBezTo>
                  <a:cubicBezTo>
                    <a:pt x="13170" y="3550"/>
                    <a:pt x="13343" y="3244"/>
                    <a:pt x="13375" y="2901"/>
                  </a:cubicBezTo>
                  <a:cubicBezTo>
                    <a:pt x="13411" y="2422"/>
                    <a:pt x="11665" y="1670"/>
                    <a:pt x="10228" y="1123"/>
                  </a:cubicBezTo>
                  <a:cubicBezTo>
                    <a:pt x="10197" y="1123"/>
                    <a:pt x="9584" y="846"/>
                    <a:pt x="8996" y="846"/>
                  </a:cubicBezTo>
                  <a:cubicBezTo>
                    <a:pt x="8963" y="846"/>
                    <a:pt x="8929" y="847"/>
                    <a:pt x="8895" y="849"/>
                  </a:cubicBezTo>
                  <a:cubicBezTo>
                    <a:pt x="8878" y="850"/>
                    <a:pt x="8860" y="851"/>
                    <a:pt x="8839" y="851"/>
                  </a:cubicBezTo>
                  <a:cubicBezTo>
                    <a:pt x="8325" y="851"/>
                    <a:pt x="6784" y="465"/>
                    <a:pt x="6191" y="301"/>
                  </a:cubicBezTo>
                  <a:lnTo>
                    <a:pt x="6123" y="301"/>
                  </a:lnTo>
                  <a:cubicBezTo>
                    <a:pt x="5546" y="109"/>
                    <a:pt x="4986" y="1"/>
                    <a:pt x="4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2"/>
            <p:cNvSpPr/>
            <p:nvPr/>
          </p:nvSpPr>
          <p:spPr>
            <a:xfrm>
              <a:off x="5740875" y="2525425"/>
              <a:ext cx="59000" cy="270275"/>
            </a:xfrm>
            <a:custGeom>
              <a:avLst/>
              <a:gdLst/>
              <a:ahLst/>
              <a:cxnLst/>
              <a:rect l="l" t="t" r="r" b="b"/>
              <a:pathLst>
                <a:path w="2360" h="10811" extrusionOk="0">
                  <a:moveTo>
                    <a:pt x="2360" y="0"/>
                  </a:moveTo>
                  <a:lnTo>
                    <a:pt x="1" y="10810"/>
                  </a:lnTo>
                  <a:cubicBezTo>
                    <a:pt x="1744" y="8791"/>
                    <a:pt x="2360" y="1"/>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2"/>
            <p:cNvSpPr/>
            <p:nvPr/>
          </p:nvSpPr>
          <p:spPr>
            <a:xfrm>
              <a:off x="5734050" y="2519400"/>
              <a:ext cx="71850" cy="282250"/>
            </a:xfrm>
            <a:custGeom>
              <a:avLst/>
              <a:gdLst/>
              <a:ahLst/>
              <a:cxnLst/>
              <a:rect l="l" t="t" r="r" b="b"/>
              <a:pathLst>
                <a:path w="2874" h="11290" extrusionOk="0">
                  <a:moveTo>
                    <a:pt x="2668" y="0"/>
                  </a:moveTo>
                  <a:cubicBezTo>
                    <a:pt x="2532" y="0"/>
                    <a:pt x="2428" y="104"/>
                    <a:pt x="2428" y="205"/>
                  </a:cubicBezTo>
                  <a:cubicBezTo>
                    <a:pt x="2395" y="309"/>
                    <a:pt x="1779" y="8963"/>
                    <a:pt x="101" y="10914"/>
                  </a:cubicBezTo>
                  <a:cubicBezTo>
                    <a:pt x="0" y="11016"/>
                    <a:pt x="33" y="11153"/>
                    <a:pt x="137" y="11221"/>
                  </a:cubicBezTo>
                  <a:cubicBezTo>
                    <a:pt x="170" y="11257"/>
                    <a:pt x="205" y="11289"/>
                    <a:pt x="274" y="11289"/>
                  </a:cubicBezTo>
                  <a:cubicBezTo>
                    <a:pt x="342" y="11289"/>
                    <a:pt x="411" y="11257"/>
                    <a:pt x="443" y="11221"/>
                  </a:cubicBezTo>
                  <a:cubicBezTo>
                    <a:pt x="2222" y="9168"/>
                    <a:pt x="2838" y="616"/>
                    <a:pt x="2874" y="241"/>
                  </a:cubicBezTo>
                  <a:cubicBezTo>
                    <a:pt x="2874" y="137"/>
                    <a:pt x="2770" y="0"/>
                    <a:pt x="2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2"/>
            <p:cNvSpPr/>
            <p:nvPr/>
          </p:nvSpPr>
          <p:spPr>
            <a:xfrm>
              <a:off x="4865125" y="2580975"/>
              <a:ext cx="50425" cy="208700"/>
            </a:xfrm>
            <a:custGeom>
              <a:avLst/>
              <a:gdLst/>
              <a:ahLst/>
              <a:cxnLst/>
              <a:rect l="l" t="t" r="r" b="b"/>
              <a:pathLst>
                <a:path w="2017" h="8348" extrusionOk="0">
                  <a:moveTo>
                    <a:pt x="0" y="0"/>
                  </a:moveTo>
                  <a:cubicBezTo>
                    <a:pt x="0" y="1"/>
                    <a:pt x="342" y="5989"/>
                    <a:pt x="2017" y="8347"/>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2"/>
            <p:cNvSpPr/>
            <p:nvPr/>
          </p:nvSpPr>
          <p:spPr>
            <a:xfrm>
              <a:off x="4859100" y="2575025"/>
              <a:ext cx="63300" cy="220675"/>
            </a:xfrm>
            <a:custGeom>
              <a:avLst/>
              <a:gdLst/>
              <a:ahLst/>
              <a:cxnLst/>
              <a:rect l="l" t="t" r="r" b="b"/>
              <a:pathLst>
                <a:path w="2532" h="8827" extrusionOk="0">
                  <a:moveTo>
                    <a:pt x="205" y="0"/>
                  </a:moveTo>
                  <a:cubicBezTo>
                    <a:pt x="104" y="0"/>
                    <a:pt x="0" y="101"/>
                    <a:pt x="0" y="238"/>
                  </a:cubicBezTo>
                  <a:cubicBezTo>
                    <a:pt x="0" y="479"/>
                    <a:pt x="378" y="6328"/>
                    <a:pt x="2088" y="8722"/>
                  </a:cubicBezTo>
                  <a:cubicBezTo>
                    <a:pt x="2121" y="8791"/>
                    <a:pt x="2190" y="8826"/>
                    <a:pt x="2258" y="8826"/>
                  </a:cubicBezTo>
                  <a:cubicBezTo>
                    <a:pt x="2294" y="8826"/>
                    <a:pt x="2362" y="8791"/>
                    <a:pt x="2395" y="8758"/>
                  </a:cubicBezTo>
                  <a:cubicBezTo>
                    <a:pt x="2499" y="8689"/>
                    <a:pt x="2532" y="8553"/>
                    <a:pt x="2463" y="8449"/>
                  </a:cubicBezTo>
                  <a:cubicBezTo>
                    <a:pt x="821" y="6158"/>
                    <a:pt x="446" y="274"/>
                    <a:pt x="446" y="205"/>
                  </a:cubicBezTo>
                  <a:cubicBezTo>
                    <a:pt x="446" y="101"/>
                    <a:pt x="342"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214;p111">
            <a:extLst>
              <a:ext uri="{FF2B5EF4-FFF2-40B4-BE49-F238E27FC236}">
                <a16:creationId xmlns:a16="http://schemas.microsoft.com/office/drawing/2014/main" id="{6675CB21-3F15-780E-2722-EE05695853B6}"/>
              </a:ext>
            </a:extLst>
          </p:cNvPr>
          <p:cNvSpPr/>
          <p:nvPr/>
        </p:nvSpPr>
        <p:spPr>
          <a:xfrm>
            <a:off x="803519" y="1245473"/>
            <a:ext cx="250012" cy="190983"/>
          </a:xfrm>
          <a:custGeom>
            <a:avLst/>
            <a:gdLst/>
            <a:ahLst/>
            <a:cxnLst/>
            <a:rect l="l" t="t" r="r" b="b"/>
            <a:pathLst>
              <a:path w="5338" h="1882" extrusionOk="0">
                <a:moveTo>
                  <a:pt x="5069" y="1"/>
                </a:moveTo>
                <a:cubicBezTo>
                  <a:pt x="4984" y="1"/>
                  <a:pt x="4915" y="47"/>
                  <a:pt x="4891" y="139"/>
                </a:cubicBezTo>
                <a:cubicBezTo>
                  <a:pt x="4859" y="139"/>
                  <a:pt x="4207" y="1302"/>
                  <a:pt x="2669" y="1439"/>
                </a:cubicBezTo>
                <a:cubicBezTo>
                  <a:pt x="2609" y="1443"/>
                  <a:pt x="2551" y="1445"/>
                  <a:pt x="2494" y="1445"/>
                </a:cubicBezTo>
                <a:cubicBezTo>
                  <a:pt x="1140" y="1445"/>
                  <a:pt x="480" y="341"/>
                  <a:pt x="480" y="276"/>
                </a:cubicBezTo>
                <a:cubicBezTo>
                  <a:pt x="436" y="209"/>
                  <a:pt x="363" y="171"/>
                  <a:pt x="290" y="171"/>
                </a:cubicBezTo>
                <a:cubicBezTo>
                  <a:pt x="249" y="171"/>
                  <a:pt x="208" y="183"/>
                  <a:pt x="170" y="207"/>
                </a:cubicBezTo>
                <a:cubicBezTo>
                  <a:pt x="34" y="276"/>
                  <a:pt x="1" y="412"/>
                  <a:pt x="69" y="514"/>
                </a:cubicBezTo>
                <a:cubicBezTo>
                  <a:pt x="102" y="549"/>
                  <a:pt x="855" y="1882"/>
                  <a:pt x="2497" y="1882"/>
                </a:cubicBezTo>
                <a:lnTo>
                  <a:pt x="2702" y="1882"/>
                </a:lnTo>
                <a:cubicBezTo>
                  <a:pt x="4481" y="1745"/>
                  <a:pt x="5234" y="412"/>
                  <a:pt x="5269" y="344"/>
                </a:cubicBezTo>
                <a:cubicBezTo>
                  <a:pt x="5338" y="240"/>
                  <a:pt x="5302" y="103"/>
                  <a:pt x="5201" y="35"/>
                </a:cubicBezTo>
                <a:cubicBezTo>
                  <a:pt x="5155" y="12"/>
                  <a:pt x="5110"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675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778"/>
                                        </p:tgtEl>
                                        <p:attrNameLst>
                                          <p:attrName>style.visibility</p:attrName>
                                        </p:attrNameLst>
                                      </p:cBhvr>
                                      <p:to>
                                        <p:strVal val="visible"/>
                                      </p:to>
                                    </p:set>
                                    <p:animEffect transition="in" filter="wipe(down)">
                                      <p:cBhvr>
                                        <p:cTn id="7" dur="580">
                                          <p:stCondLst>
                                            <p:cond delay="0"/>
                                          </p:stCondLst>
                                        </p:cTn>
                                        <p:tgtEl>
                                          <p:spTgt spid="2778"/>
                                        </p:tgtEl>
                                      </p:cBhvr>
                                    </p:animEffect>
                                    <p:anim calcmode="lin" valueType="num">
                                      <p:cBhvr>
                                        <p:cTn id="8" dur="1822" tmFilter="0,0; 0.14,0.36; 0.43,0.73; 0.71,0.91; 1.0,1.0">
                                          <p:stCondLst>
                                            <p:cond delay="0"/>
                                          </p:stCondLst>
                                        </p:cTn>
                                        <p:tgtEl>
                                          <p:spTgt spid="277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77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77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77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778"/>
                                        </p:tgtEl>
                                        <p:attrNameLst>
                                          <p:attrName>ppt_y</p:attrName>
                                        </p:attrNameLst>
                                      </p:cBhvr>
                                      <p:tavLst>
                                        <p:tav tm="0" fmla="#ppt_y-sin(pi*$)/81">
                                          <p:val>
                                            <p:fltVal val="0"/>
                                          </p:val>
                                        </p:tav>
                                        <p:tav tm="100000">
                                          <p:val>
                                            <p:fltVal val="1"/>
                                          </p:val>
                                        </p:tav>
                                      </p:tavLst>
                                    </p:anim>
                                    <p:animScale>
                                      <p:cBhvr>
                                        <p:cTn id="13" dur="26">
                                          <p:stCondLst>
                                            <p:cond delay="650"/>
                                          </p:stCondLst>
                                        </p:cTn>
                                        <p:tgtEl>
                                          <p:spTgt spid="2778"/>
                                        </p:tgtEl>
                                      </p:cBhvr>
                                      <p:to x="100000" y="60000"/>
                                    </p:animScale>
                                    <p:animScale>
                                      <p:cBhvr>
                                        <p:cTn id="14" dur="166" decel="50000">
                                          <p:stCondLst>
                                            <p:cond delay="676"/>
                                          </p:stCondLst>
                                        </p:cTn>
                                        <p:tgtEl>
                                          <p:spTgt spid="2778"/>
                                        </p:tgtEl>
                                      </p:cBhvr>
                                      <p:to x="100000" y="100000"/>
                                    </p:animScale>
                                    <p:animScale>
                                      <p:cBhvr>
                                        <p:cTn id="15" dur="26">
                                          <p:stCondLst>
                                            <p:cond delay="1312"/>
                                          </p:stCondLst>
                                        </p:cTn>
                                        <p:tgtEl>
                                          <p:spTgt spid="2778"/>
                                        </p:tgtEl>
                                      </p:cBhvr>
                                      <p:to x="100000" y="80000"/>
                                    </p:animScale>
                                    <p:animScale>
                                      <p:cBhvr>
                                        <p:cTn id="16" dur="166" decel="50000">
                                          <p:stCondLst>
                                            <p:cond delay="1338"/>
                                          </p:stCondLst>
                                        </p:cTn>
                                        <p:tgtEl>
                                          <p:spTgt spid="2778"/>
                                        </p:tgtEl>
                                      </p:cBhvr>
                                      <p:to x="100000" y="100000"/>
                                    </p:animScale>
                                    <p:animScale>
                                      <p:cBhvr>
                                        <p:cTn id="17" dur="26">
                                          <p:stCondLst>
                                            <p:cond delay="1642"/>
                                          </p:stCondLst>
                                        </p:cTn>
                                        <p:tgtEl>
                                          <p:spTgt spid="2778"/>
                                        </p:tgtEl>
                                      </p:cBhvr>
                                      <p:to x="100000" y="90000"/>
                                    </p:animScale>
                                    <p:animScale>
                                      <p:cBhvr>
                                        <p:cTn id="18" dur="166" decel="50000">
                                          <p:stCondLst>
                                            <p:cond delay="1668"/>
                                          </p:stCondLst>
                                        </p:cTn>
                                        <p:tgtEl>
                                          <p:spTgt spid="2778"/>
                                        </p:tgtEl>
                                      </p:cBhvr>
                                      <p:to x="100000" y="100000"/>
                                    </p:animScale>
                                    <p:animScale>
                                      <p:cBhvr>
                                        <p:cTn id="19" dur="26">
                                          <p:stCondLst>
                                            <p:cond delay="1808"/>
                                          </p:stCondLst>
                                        </p:cTn>
                                        <p:tgtEl>
                                          <p:spTgt spid="2778"/>
                                        </p:tgtEl>
                                      </p:cBhvr>
                                      <p:to x="100000" y="95000"/>
                                    </p:animScale>
                                    <p:animScale>
                                      <p:cBhvr>
                                        <p:cTn id="20" dur="166" decel="50000">
                                          <p:stCondLst>
                                            <p:cond delay="1834"/>
                                          </p:stCondLst>
                                        </p:cTn>
                                        <p:tgtEl>
                                          <p:spTgt spid="2778"/>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par>
                          <p:cTn id="37" fill="hold">
                            <p:stCondLst>
                              <p:cond delay="2000"/>
                            </p:stCondLst>
                            <p:childTnLst>
                              <p:par>
                                <p:cTn id="38" presetID="2" presetClass="entr" presetSubtype="4" fill="hold" grpId="0" nodeType="afterEffect">
                                  <p:stCondLst>
                                    <p:cond delay="0"/>
                                  </p:stCondLst>
                                  <p:childTnLst>
                                    <p:set>
                                      <p:cBhvr>
                                        <p:cTn id="39" dur="1" fill="hold">
                                          <p:stCondLst>
                                            <p:cond delay="0"/>
                                          </p:stCondLst>
                                        </p:cTn>
                                        <p:tgtEl>
                                          <p:spTgt spid="2775"/>
                                        </p:tgtEl>
                                        <p:attrNameLst>
                                          <p:attrName>style.visibility</p:attrName>
                                        </p:attrNameLst>
                                      </p:cBhvr>
                                      <p:to>
                                        <p:strVal val="visible"/>
                                      </p:to>
                                    </p:set>
                                    <p:anim calcmode="lin" valueType="num">
                                      <p:cBhvr additive="base">
                                        <p:cTn id="40" dur="500" fill="hold"/>
                                        <p:tgtEl>
                                          <p:spTgt spid="2775"/>
                                        </p:tgtEl>
                                        <p:attrNameLst>
                                          <p:attrName>ppt_x</p:attrName>
                                        </p:attrNameLst>
                                      </p:cBhvr>
                                      <p:tavLst>
                                        <p:tav tm="0">
                                          <p:val>
                                            <p:strVal val="#ppt_x"/>
                                          </p:val>
                                        </p:tav>
                                        <p:tav tm="100000">
                                          <p:val>
                                            <p:strVal val="#ppt_x"/>
                                          </p:val>
                                        </p:tav>
                                      </p:tavLst>
                                    </p:anim>
                                    <p:anim calcmode="lin" valueType="num">
                                      <p:cBhvr additive="base">
                                        <p:cTn id="41" dur="500" fill="hold"/>
                                        <p:tgtEl>
                                          <p:spTgt spid="2775"/>
                                        </p:tgtEl>
                                        <p:attrNameLst>
                                          <p:attrName>ppt_y</p:attrName>
                                        </p:attrNameLst>
                                      </p:cBhvr>
                                      <p:tavLst>
                                        <p:tav tm="0">
                                          <p:val>
                                            <p:strVal val="1+#ppt_h/2"/>
                                          </p:val>
                                        </p:tav>
                                        <p:tav tm="100000">
                                          <p:val>
                                            <p:strVal val="#ppt_y"/>
                                          </p:val>
                                        </p:tav>
                                      </p:tavLst>
                                    </p:anim>
                                  </p:childTnLst>
                                </p:cTn>
                              </p:par>
                            </p:childTnLst>
                          </p:cTn>
                        </p:par>
                        <p:par>
                          <p:cTn id="42" fill="hold">
                            <p:stCondLst>
                              <p:cond delay="2500"/>
                            </p:stCondLst>
                            <p:childTnLst>
                              <p:par>
                                <p:cTn id="43" presetID="2" presetClass="entr" presetSubtype="4" fill="hold" grpId="0" nodeType="afterEffect">
                                  <p:stCondLst>
                                    <p:cond delay="0"/>
                                  </p:stCondLst>
                                  <p:childTnLst>
                                    <p:set>
                                      <p:cBhvr>
                                        <p:cTn id="44" dur="1" fill="hold">
                                          <p:stCondLst>
                                            <p:cond delay="0"/>
                                          </p:stCondLst>
                                        </p:cTn>
                                        <p:tgtEl>
                                          <p:spTgt spid="2777"/>
                                        </p:tgtEl>
                                        <p:attrNameLst>
                                          <p:attrName>style.visibility</p:attrName>
                                        </p:attrNameLst>
                                      </p:cBhvr>
                                      <p:to>
                                        <p:strVal val="visible"/>
                                      </p:to>
                                    </p:set>
                                    <p:anim calcmode="lin" valueType="num">
                                      <p:cBhvr additive="base">
                                        <p:cTn id="45" dur="500" fill="hold"/>
                                        <p:tgtEl>
                                          <p:spTgt spid="2777"/>
                                        </p:tgtEl>
                                        <p:attrNameLst>
                                          <p:attrName>ppt_x</p:attrName>
                                        </p:attrNameLst>
                                      </p:cBhvr>
                                      <p:tavLst>
                                        <p:tav tm="0">
                                          <p:val>
                                            <p:strVal val="#ppt_x"/>
                                          </p:val>
                                        </p:tav>
                                        <p:tav tm="100000">
                                          <p:val>
                                            <p:strVal val="#ppt_x"/>
                                          </p:val>
                                        </p:tav>
                                      </p:tavLst>
                                    </p:anim>
                                    <p:anim calcmode="lin" valueType="num">
                                      <p:cBhvr additive="base">
                                        <p:cTn id="46" dur="500" fill="hold"/>
                                        <p:tgtEl>
                                          <p:spTgt spid="27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 grpId="0"/>
      <p:bldP spid="2777" grpId="0"/>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87"/>
        <p:cNvGrpSpPr/>
        <p:nvPr/>
      </p:nvGrpSpPr>
      <p:grpSpPr>
        <a:xfrm>
          <a:off x="0" y="0"/>
          <a:ext cx="0" cy="0"/>
          <a:chOff x="0" y="0"/>
          <a:chExt cx="0" cy="0"/>
        </a:xfrm>
      </p:grpSpPr>
      <p:sp>
        <p:nvSpPr>
          <p:cNvPr id="3588" name="Google Shape;3588;p150"/>
          <p:cNvSpPr txBox="1">
            <a:spLocks noGrp="1"/>
          </p:cNvSpPr>
          <p:nvPr>
            <p:ph type="ctrTitle"/>
          </p:nvPr>
        </p:nvSpPr>
        <p:spPr>
          <a:xfrm>
            <a:off x="716725" y="545125"/>
            <a:ext cx="7710600" cy="59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PLANS</a:t>
            </a:r>
            <a:endParaRPr dirty="0"/>
          </a:p>
        </p:txBody>
      </p:sp>
      <p:sp>
        <p:nvSpPr>
          <p:cNvPr id="3591" name="Google Shape;3591;p150"/>
          <p:cNvSpPr txBox="1">
            <a:spLocks noGrp="1"/>
          </p:cNvSpPr>
          <p:nvPr>
            <p:ph type="subTitle" idx="1"/>
          </p:nvPr>
        </p:nvSpPr>
        <p:spPr>
          <a:xfrm>
            <a:off x="807300" y="1772075"/>
            <a:ext cx="25098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Dataset</a:t>
            </a:r>
            <a:endParaRPr dirty="0"/>
          </a:p>
        </p:txBody>
      </p:sp>
      <p:sp>
        <p:nvSpPr>
          <p:cNvPr id="3592" name="Google Shape;3592;p150"/>
          <p:cNvSpPr txBox="1">
            <a:spLocks noGrp="1"/>
          </p:cNvSpPr>
          <p:nvPr>
            <p:ph type="subTitle" idx="2"/>
          </p:nvPr>
        </p:nvSpPr>
        <p:spPr>
          <a:xfrm>
            <a:off x="807300" y="2110000"/>
            <a:ext cx="2509800" cy="1246800"/>
          </a:xfrm>
          <a:prstGeom prst="rect">
            <a:avLst/>
          </a:prstGeom>
        </p:spPr>
        <p:txBody>
          <a:bodyPr spcFirstLastPara="1" wrap="square" lIns="91425" tIns="91425" rIns="91425" bIns="91425" anchor="t" anchorCtr="0">
            <a:noAutofit/>
          </a:bodyPr>
          <a:lstStyle/>
          <a:p>
            <a:pPr marL="0" lvl="0" indent="0" algn="ctr"/>
            <a:r>
              <a:rPr lang="en-US" dirty="0"/>
              <a:t>contribute real dataset</a:t>
            </a:r>
            <a:endParaRPr dirty="0"/>
          </a:p>
        </p:txBody>
      </p:sp>
      <p:sp>
        <p:nvSpPr>
          <p:cNvPr id="5" name="مربع نص 4">
            <a:extLst>
              <a:ext uri="{FF2B5EF4-FFF2-40B4-BE49-F238E27FC236}">
                <a16:creationId xmlns:a16="http://schemas.microsoft.com/office/drawing/2014/main" id="{241F2582-1667-AD2F-7AAA-4C4E22EDA019}"/>
              </a:ext>
            </a:extLst>
          </p:cNvPr>
          <p:cNvSpPr txBox="1"/>
          <p:nvPr/>
        </p:nvSpPr>
        <p:spPr>
          <a:xfrm>
            <a:off x="1112966" y="2525803"/>
            <a:ext cx="2006510" cy="830997"/>
          </a:xfrm>
          <a:prstGeom prst="rect">
            <a:avLst/>
          </a:prstGeom>
          <a:noFill/>
        </p:spPr>
        <p:txBody>
          <a:bodyPr wrap="square">
            <a:spAutoFit/>
          </a:bodyPr>
          <a:lstStyle/>
          <a:p>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MRI scan were collected from nearly 250 cases</a:t>
            </a:r>
            <a:endParaRPr lang="ar-EG" sz="1600" dirty="0">
              <a:solidFill>
                <a:schemeClr val="tx1"/>
              </a:solidFill>
              <a:latin typeface="Roboto" panose="02000000000000000000" pitchFamily="2" charset="0"/>
              <a:ea typeface="Roboto" panose="02000000000000000000" pitchFamily="2" charset="0"/>
            </a:endParaRPr>
          </a:p>
        </p:txBody>
      </p:sp>
      <p:sp>
        <p:nvSpPr>
          <p:cNvPr id="18" name="Google Shape;2537;p124">
            <a:extLst>
              <a:ext uri="{FF2B5EF4-FFF2-40B4-BE49-F238E27FC236}">
                <a16:creationId xmlns:a16="http://schemas.microsoft.com/office/drawing/2014/main" id="{AF5B4455-888C-6FDB-B2D4-0167213517E3}"/>
              </a:ext>
            </a:extLst>
          </p:cNvPr>
          <p:cNvSpPr txBox="1"/>
          <p:nvPr/>
        </p:nvSpPr>
        <p:spPr>
          <a:xfrm>
            <a:off x="5057654" y="1381496"/>
            <a:ext cx="2553900" cy="73342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accent5"/>
                </a:solidFill>
                <a:latin typeface="Barlow Semi Condensed" panose="00000506000000000000" pitchFamily="50" charset="0"/>
                <a:ea typeface="Roboto" panose="02000000000000000000" pitchFamily="2" charset="0"/>
                <a:cs typeface="Roboto" panose="02000000000000000000" pitchFamily="2" charset="0"/>
                <a:sym typeface="Roboto"/>
              </a:rPr>
              <a:t>M</a:t>
            </a:r>
            <a:r>
              <a:rPr lang="en" sz="1800" b="1" dirty="0">
                <a:solidFill>
                  <a:schemeClr val="accent5"/>
                </a:solidFill>
                <a:latin typeface="Barlow Semi Condensed" panose="00000506000000000000" pitchFamily="50" charset="0"/>
                <a:ea typeface="Roboto" panose="02000000000000000000" pitchFamily="2" charset="0"/>
                <a:cs typeface="Roboto" panose="02000000000000000000" pitchFamily="2" charset="0"/>
                <a:sym typeface="Roboto"/>
              </a:rPr>
              <a:t>ulti-class Segmentation</a:t>
            </a:r>
          </a:p>
          <a:p>
            <a:pPr marL="0" lvl="0" indent="0" algn="ctr" rtl="0">
              <a:spcBef>
                <a:spcPts val="0"/>
              </a:spcBef>
              <a:spcAft>
                <a:spcPts val="0"/>
              </a:spcAft>
              <a:buNone/>
            </a:pPr>
            <a:endParaRPr sz="1800" b="1" dirty="0">
              <a:solidFill>
                <a:schemeClr val="accent5"/>
              </a:solidFill>
              <a:latin typeface="Roboto"/>
              <a:ea typeface="Roboto"/>
              <a:cs typeface="Roboto"/>
              <a:sym typeface="Roboto"/>
            </a:endParaRPr>
          </a:p>
        </p:txBody>
      </p:sp>
      <p:sp>
        <p:nvSpPr>
          <p:cNvPr id="19" name="Google Shape;2546;p124">
            <a:extLst>
              <a:ext uri="{FF2B5EF4-FFF2-40B4-BE49-F238E27FC236}">
                <a16:creationId xmlns:a16="http://schemas.microsoft.com/office/drawing/2014/main" id="{76345139-658A-E212-2A90-D5C0D438FE0B}"/>
              </a:ext>
            </a:extLst>
          </p:cNvPr>
          <p:cNvSpPr txBox="1">
            <a:spLocks/>
          </p:cNvSpPr>
          <p:nvPr/>
        </p:nvSpPr>
        <p:spPr>
          <a:xfrm>
            <a:off x="5647501" y="2438375"/>
            <a:ext cx="1755300" cy="5553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160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434343"/>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lgn="ctr">
              <a:spcAft>
                <a:spcPts val="1600"/>
              </a:spcAft>
              <a:buClr>
                <a:schemeClr val="dk1"/>
              </a:buClr>
              <a:buSzPts val="1100"/>
              <a:buFont typeface="Arial"/>
              <a:buNone/>
            </a:pPr>
            <a:endParaRPr lang="en-US" sz="1600" dirty="0">
              <a:solidFill>
                <a:schemeClr val="dk1"/>
              </a:solidFill>
            </a:endParaRPr>
          </a:p>
        </p:txBody>
      </p:sp>
      <p:cxnSp>
        <p:nvCxnSpPr>
          <p:cNvPr id="20" name="Google Shape;2548;p124">
            <a:extLst>
              <a:ext uri="{FF2B5EF4-FFF2-40B4-BE49-F238E27FC236}">
                <a16:creationId xmlns:a16="http://schemas.microsoft.com/office/drawing/2014/main" id="{C728FB16-8691-31BC-04E4-B06B8C2D4593}"/>
              </a:ext>
            </a:extLst>
          </p:cNvPr>
          <p:cNvCxnSpPr>
            <a:cxnSpLocks/>
          </p:cNvCxnSpPr>
          <p:nvPr/>
        </p:nvCxnSpPr>
        <p:spPr>
          <a:xfrm rot="16200000" flipH="1">
            <a:off x="6592351" y="2067087"/>
            <a:ext cx="446100" cy="961500"/>
          </a:xfrm>
          <a:prstGeom prst="bentConnector3">
            <a:avLst>
              <a:gd name="adj1" fmla="val 49992"/>
            </a:avLst>
          </a:prstGeom>
          <a:noFill/>
          <a:ln w="9525" cap="flat" cmpd="sng">
            <a:solidFill>
              <a:schemeClr val="accent5"/>
            </a:solidFill>
            <a:prstDash val="solid"/>
            <a:miter lim="8000"/>
            <a:headEnd type="none" w="sm" len="sm"/>
            <a:tailEnd type="none" w="sm" len="sm"/>
          </a:ln>
        </p:spPr>
      </p:cxnSp>
      <p:cxnSp>
        <p:nvCxnSpPr>
          <p:cNvPr id="21" name="Google Shape;2550;p124">
            <a:extLst>
              <a:ext uri="{FF2B5EF4-FFF2-40B4-BE49-F238E27FC236}">
                <a16:creationId xmlns:a16="http://schemas.microsoft.com/office/drawing/2014/main" id="{129D2340-4B84-E4BA-6C46-3B83DE084330}"/>
              </a:ext>
            </a:extLst>
          </p:cNvPr>
          <p:cNvCxnSpPr>
            <a:cxnSpLocks/>
          </p:cNvCxnSpPr>
          <p:nvPr/>
        </p:nvCxnSpPr>
        <p:spPr>
          <a:xfrm rot="16200000">
            <a:off x="5620754" y="2056962"/>
            <a:ext cx="446100" cy="981600"/>
          </a:xfrm>
          <a:prstGeom prst="bentConnector3">
            <a:avLst>
              <a:gd name="adj1" fmla="val 49992"/>
            </a:avLst>
          </a:prstGeom>
          <a:noFill/>
          <a:ln w="9525" cap="flat" cmpd="sng">
            <a:solidFill>
              <a:schemeClr val="accent5"/>
            </a:solidFill>
            <a:prstDash val="solid"/>
            <a:miter lim="8000"/>
            <a:headEnd type="none" w="sm" len="sm"/>
            <a:tailEnd type="none" w="sm" len="sm"/>
          </a:ln>
        </p:spPr>
      </p:cxnSp>
      <p:sp>
        <p:nvSpPr>
          <p:cNvPr id="22" name="Google Shape;2549;p124">
            <a:extLst>
              <a:ext uri="{FF2B5EF4-FFF2-40B4-BE49-F238E27FC236}">
                <a16:creationId xmlns:a16="http://schemas.microsoft.com/office/drawing/2014/main" id="{931E8FB1-4588-8B60-0D65-EB33BE260DE6}"/>
              </a:ext>
            </a:extLst>
          </p:cNvPr>
          <p:cNvSpPr txBox="1"/>
          <p:nvPr/>
        </p:nvSpPr>
        <p:spPr>
          <a:xfrm>
            <a:off x="6358651" y="2805716"/>
            <a:ext cx="1875000" cy="523220"/>
          </a:xfrm>
          <a:prstGeom prst="rect">
            <a:avLst/>
          </a:prstGeom>
          <a:noFill/>
          <a:ln>
            <a:noFill/>
          </a:ln>
        </p:spPr>
        <p:txBody>
          <a:bodyPr spcFirstLastPara="1" wrap="square" lIns="91425" tIns="91425" rIns="91425" bIns="91425" anchor="ctr" anchorCtr="0">
            <a:noAutofit/>
          </a:bodyPr>
          <a:lstStyle/>
          <a:p>
            <a:pPr lvl="0" algn="ctr"/>
            <a:r>
              <a:rPr lang="en" sz="1800" b="1" dirty="0">
                <a:solidFill>
                  <a:schemeClr val="accent5"/>
                </a:solidFill>
                <a:latin typeface="Roboto"/>
                <a:ea typeface="Roboto"/>
                <a:cs typeface="Roboto"/>
                <a:sym typeface="Roboto"/>
              </a:rPr>
              <a:t>Instance Segmentation</a:t>
            </a:r>
            <a:endParaRPr sz="1800" b="1" dirty="0">
              <a:solidFill>
                <a:schemeClr val="accent5"/>
              </a:solidFill>
              <a:latin typeface="Roboto"/>
              <a:ea typeface="Roboto"/>
              <a:cs typeface="Roboto"/>
              <a:sym typeface="Roboto"/>
            </a:endParaRPr>
          </a:p>
        </p:txBody>
      </p:sp>
      <p:sp>
        <p:nvSpPr>
          <p:cNvPr id="23" name="Google Shape;2551;p124">
            <a:extLst>
              <a:ext uri="{FF2B5EF4-FFF2-40B4-BE49-F238E27FC236}">
                <a16:creationId xmlns:a16="http://schemas.microsoft.com/office/drawing/2014/main" id="{8BABB8C7-C7E1-82CE-FE5C-BEB590A2698A}"/>
              </a:ext>
            </a:extLst>
          </p:cNvPr>
          <p:cNvSpPr txBox="1"/>
          <p:nvPr/>
        </p:nvSpPr>
        <p:spPr>
          <a:xfrm>
            <a:off x="4415504" y="2734470"/>
            <a:ext cx="1875000" cy="499856"/>
          </a:xfrm>
          <a:prstGeom prst="rect">
            <a:avLst/>
          </a:prstGeom>
          <a:noFill/>
          <a:ln>
            <a:noFill/>
          </a:ln>
        </p:spPr>
        <p:txBody>
          <a:bodyPr spcFirstLastPara="1" wrap="square" lIns="91425" tIns="91425" rIns="91425" bIns="91425" anchor="ctr" anchorCtr="0">
            <a:noAutofit/>
          </a:bodyPr>
          <a:lstStyle/>
          <a:p>
            <a:pPr lvl="0" algn="ctr"/>
            <a:r>
              <a:rPr lang="en" sz="1800" b="1" dirty="0">
                <a:solidFill>
                  <a:schemeClr val="accent5"/>
                </a:solidFill>
                <a:latin typeface="Roboto"/>
                <a:ea typeface="Roboto"/>
                <a:cs typeface="Roboto"/>
                <a:sym typeface="Roboto"/>
              </a:rPr>
              <a:t>Semantic Segmentation</a:t>
            </a:r>
            <a:endParaRPr sz="1800" b="1" dirty="0">
              <a:solidFill>
                <a:schemeClr val="accent5"/>
              </a:solidFill>
              <a:latin typeface="Roboto"/>
              <a:ea typeface="Roboto"/>
              <a:cs typeface="Roboto"/>
              <a:sym typeface="Roboto"/>
            </a:endParaRPr>
          </a:p>
        </p:txBody>
      </p:sp>
      <p:sp>
        <p:nvSpPr>
          <p:cNvPr id="25" name="Google Shape;2553;p124">
            <a:extLst>
              <a:ext uri="{FF2B5EF4-FFF2-40B4-BE49-F238E27FC236}">
                <a16:creationId xmlns:a16="http://schemas.microsoft.com/office/drawing/2014/main" id="{BF06992D-4C97-4EB8-A091-8EEC60496ED9}"/>
              </a:ext>
            </a:extLst>
          </p:cNvPr>
          <p:cNvSpPr txBox="1">
            <a:spLocks/>
          </p:cNvSpPr>
          <p:nvPr/>
        </p:nvSpPr>
        <p:spPr>
          <a:xfrm>
            <a:off x="6334604" y="3399176"/>
            <a:ext cx="2527409" cy="738664"/>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1pPr>
            <a:lvl2pPr marL="914400" marR="0" lvl="1" indent="-317500" algn="l" rtl="0">
              <a:lnSpc>
                <a:spcPct val="115000"/>
              </a:lnSpc>
              <a:spcBef>
                <a:spcPts val="160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2pPr>
            <a:lvl3pPr marL="1371600" marR="0" lvl="2" indent="-317500" algn="l" rtl="0">
              <a:lnSpc>
                <a:spcPct val="115000"/>
              </a:lnSpc>
              <a:spcBef>
                <a:spcPts val="160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3pPr>
            <a:lvl4pPr marL="1828800" marR="0" lvl="3" indent="-317500" algn="l" rtl="0">
              <a:lnSpc>
                <a:spcPct val="115000"/>
              </a:lnSpc>
              <a:spcBef>
                <a:spcPts val="160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4pPr>
            <a:lvl5pPr marL="2286000" marR="0" lvl="4" indent="-317500" algn="l" rtl="0">
              <a:lnSpc>
                <a:spcPct val="115000"/>
              </a:lnSpc>
              <a:spcBef>
                <a:spcPts val="160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5pPr>
            <a:lvl6pPr marL="2743200" marR="0" lvl="5" indent="-317500" algn="l" rtl="0">
              <a:lnSpc>
                <a:spcPct val="115000"/>
              </a:lnSpc>
              <a:spcBef>
                <a:spcPts val="160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6pPr>
            <a:lvl7pPr marL="3200400" marR="0" lvl="6" indent="-317500" algn="l" rtl="0">
              <a:lnSpc>
                <a:spcPct val="115000"/>
              </a:lnSpc>
              <a:spcBef>
                <a:spcPts val="160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7pPr>
            <a:lvl8pPr marL="3657600" marR="0" lvl="7" indent="-317500" algn="l" rtl="0">
              <a:lnSpc>
                <a:spcPct val="115000"/>
              </a:lnSpc>
              <a:spcBef>
                <a:spcPts val="1600"/>
              </a:spcBef>
              <a:spcAft>
                <a:spcPts val="0"/>
              </a:spcAft>
              <a:buClr>
                <a:srgbClr val="434343"/>
              </a:buClr>
              <a:buSzPts val="1400"/>
              <a:buFont typeface="Roboto"/>
              <a:buChar char="○"/>
              <a:defRPr sz="1400" b="0" i="0" u="none" strike="noStrike" cap="none">
                <a:solidFill>
                  <a:srgbClr val="434343"/>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434343"/>
              </a:buClr>
              <a:buSzPts val="1400"/>
              <a:buFont typeface="Roboto"/>
              <a:buChar char="■"/>
              <a:defRPr sz="1400" b="0" i="0" u="none" strike="noStrike" cap="none">
                <a:solidFill>
                  <a:srgbClr val="434343"/>
                </a:solidFill>
                <a:latin typeface="Roboto"/>
                <a:ea typeface="Roboto"/>
                <a:cs typeface="Roboto"/>
                <a:sym typeface="Roboto"/>
              </a:defRPr>
            </a:lvl9pPr>
          </a:lstStyle>
          <a:p>
            <a:pPr marL="0" indent="0" algn="ctr">
              <a:spcAft>
                <a:spcPts val="1600"/>
              </a:spcAft>
              <a:buNone/>
            </a:pPr>
            <a:r>
              <a:rPr lang="en-US" dirty="0">
                <a:solidFill>
                  <a:schemeClr val="dk1"/>
                </a:solidFill>
                <a:latin typeface="Inter"/>
                <a:cs typeface="+mn-cs"/>
              </a:rPr>
              <a:t>Segment tumor core, Tumor cortex, and whole tumor</a:t>
            </a:r>
          </a:p>
        </p:txBody>
      </p:sp>
      <p:sp>
        <p:nvSpPr>
          <p:cNvPr id="27" name="مربع نص 26">
            <a:extLst>
              <a:ext uri="{FF2B5EF4-FFF2-40B4-BE49-F238E27FC236}">
                <a16:creationId xmlns:a16="http://schemas.microsoft.com/office/drawing/2014/main" id="{C3A3DE7E-78D2-DF5D-380D-F305F83D0667}"/>
              </a:ext>
            </a:extLst>
          </p:cNvPr>
          <p:cNvSpPr txBox="1"/>
          <p:nvPr/>
        </p:nvSpPr>
        <p:spPr>
          <a:xfrm>
            <a:off x="5270251" y="1885811"/>
            <a:ext cx="2509800" cy="523220"/>
          </a:xfrm>
          <a:prstGeom prst="rect">
            <a:avLst/>
          </a:prstGeom>
          <a:noFill/>
        </p:spPr>
        <p:txBody>
          <a:bodyPr wrap="square">
            <a:spAutoFit/>
          </a:bodyPr>
          <a:lstStyle/>
          <a:p>
            <a:r>
              <a:rPr lang="ar-EG" dirty="0">
                <a:solidFill>
                  <a:schemeClr val="tx1"/>
                </a:solidFill>
                <a:latin typeface="Inter"/>
              </a:rPr>
              <a:t>Exactly delimitate objects, once they are detected.</a:t>
            </a:r>
          </a:p>
        </p:txBody>
      </p:sp>
      <p:sp>
        <p:nvSpPr>
          <p:cNvPr id="29" name="مربع نص 28">
            <a:extLst>
              <a:ext uri="{FF2B5EF4-FFF2-40B4-BE49-F238E27FC236}">
                <a16:creationId xmlns:a16="http://schemas.microsoft.com/office/drawing/2014/main" id="{E9EF3A54-2E51-7161-0196-A167DA0A63EC}"/>
              </a:ext>
            </a:extLst>
          </p:cNvPr>
          <p:cNvSpPr txBox="1"/>
          <p:nvPr/>
        </p:nvSpPr>
        <p:spPr>
          <a:xfrm>
            <a:off x="4252371" y="3281574"/>
            <a:ext cx="2201266" cy="738664"/>
          </a:xfrm>
          <a:prstGeom prst="rect">
            <a:avLst/>
          </a:prstGeom>
          <a:noFill/>
        </p:spPr>
        <p:txBody>
          <a:bodyPr wrap="square">
            <a:spAutoFit/>
          </a:bodyPr>
          <a:lstStyle/>
          <a:p>
            <a:r>
              <a:rPr lang="ar-EG" dirty="0">
                <a:solidFill>
                  <a:schemeClr val="tx1"/>
                </a:solidFill>
                <a:latin typeface="Inter"/>
              </a:rPr>
              <a:t>we used U-net model for semantic segmentation to allocate ROI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588"/>
                                        </p:tgtEl>
                                        <p:attrNameLst>
                                          <p:attrName>style.visibility</p:attrName>
                                        </p:attrNameLst>
                                      </p:cBhvr>
                                      <p:to>
                                        <p:strVal val="visible"/>
                                      </p:to>
                                    </p:set>
                                    <p:anim calcmode="lin" valueType="num">
                                      <p:cBhvr>
                                        <p:cTn id="7" dur="1000" fill="hold"/>
                                        <p:tgtEl>
                                          <p:spTgt spid="3588"/>
                                        </p:tgtEl>
                                        <p:attrNameLst>
                                          <p:attrName>ppt_w</p:attrName>
                                        </p:attrNameLst>
                                      </p:cBhvr>
                                      <p:tavLst>
                                        <p:tav tm="0">
                                          <p:val>
                                            <p:fltVal val="0"/>
                                          </p:val>
                                        </p:tav>
                                        <p:tav tm="100000">
                                          <p:val>
                                            <p:strVal val="#ppt_w"/>
                                          </p:val>
                                        </p:tav>
                                      </p:tavLst>
                                    </p:anim>
                                    <p:anim calcmode="lin" valueType="num">
                                      <p:cBhvr>
                                        <p:cTn id="8" dur="1000" fill="hold"/>
                                        <p:tgtEl>
                                          <p:spTgt spid="3588"/>
                                        </p:tgtEl>
                                        <p:attrNameLst>
                                          <p:attrName>ppt_h</p:attrName>
                                        </p:attrNameLst>
                                      </p:cBhvr>
                                      <p:tavLst>
                                        <p:tav tm="0">
                                          <p:val>
                                            <p:fltVal val="0"/>
                                          </p:val>
                                        </p:tav>
                                        <p:tav tm="100000">
                                          <p:val>
                                            <p:strVal val="#ppt_h"/>
                                          </p:val>
                                        </p:tav>
                                      </p:tavLst>
                                    </p:anim>
                                    <p:anim calcmode="lin" valueType="num">
                                      <p:cBhvr>
                                        <p:cTn id="9" dur="1000" fill="hold"/>
                                        <p:tgtEl>
                                          <p:spTgt spid="3588"/>
                                        </p:tgtEl>
                                        <p:attrNameLst>
                                          <p:attrName>style.rotation</p:attrName>
                                        </p:attrNameLst>
                                      </p:cBhvr>
                                      <p:tavLst>
                                        <p:tav tm="0">
                                          <p:val>
                                            <p:fltVal val="90"/>
                                          </p:val>
                                        </p:tav>
                                        <p:tav tm="100000">
                                          <p:val>
                                            <p:fltVal val="0"/>
                                          </p:val>
                                        </p:tav>
                                      </p:tavLst>
                                    </p:anim>
                                    <p:animEffect transition="in" filter="fade">
                                      <p:cBhvr>
                                        <p:cTn id="10" dur="1000"/>
                                        <p:tgtEl>
                                          <p:spTgt spid="3588"/>
                                        </p:tgtEl>
                                      </p:cBhvr>
                                    </p:animEffec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3591">
                                            <p:txEl>
                                              <p:pRg st="0" end="0"/>
                                            </p:txEl>
                                          </p:spTgt>
                                        </p:tgtEl>
                                        <p:attrNameLst>
                                          <p:attrName>style.visibility</p:attrName>
                                        </p:attrNameLst>
                                      </p:cBhvr>
                                      <p:to>
                                        <p:strVal val="visible"/>
                                      </p:to>
                                    </p:set>
                                    <p:anim calcmode="lin" valueType="num">
                                      <p:cBhvr additive="base">
                                        <p:cTn id="14" dur="500" fill="hold"/>
                                        <p:tgtEl>
                                          <p:spTgt spid="3591">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591">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592">
                                            <p:txEl>
                                              <p:pRg st="0" end="0"/>
                                            </p:txEl>
                                          </p:spTgt>
                                        </p:tgtEl>
                                        <p:attrNameLst>
                                          <p:attrName>style.visibility</p:attrName>
                                        </p:attrNameLst>
                                      </p:cBhvr>
                                      <p:to>
                                        <p:strVal val="visible"/>
                                      </p:to>
                                    </p:set>
                                    <p:anim calcmode="lin" valueType="num">
                                      <p:cBhvr additive="base">
                                        <p:cTn id="18" dur="500" fill="hold"/>
                                        <p:tgtEl>
                                          <p:spTgt spid="359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592">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ppt_x"/>
                                          </p:val>
                                        </p:tav>
                                        <p:tav tm="100000">
                                          <p:val>
                                            <p:strVal val="#ppt_x"/>
                                          </p:val>
                                        </p:tav>
                                      </p:tavLst>
                                    </p:anim>
                                    <p:anim calcmode="lin" valueType="num">
                                      <p:cBhvr additive="base">
                                        <p:cTn id="3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500" fill="hold"/>
                                        <p:tgtEl>
                                          <p:spTgt spid="23"/>
                                        </p:tgtEl>
                                        <p:attrNameLst>
                                          <p:attrName>ppt_x</p:attrName>
                                        </p:attrNameLst>
                                      </p:cBhvr>
                                      <p:tavLst>
                                        <p:tav tm="0">
                                          <p:val>
                                            <p:strVal val="#ppt_x"/>
                                          </p:val>
                                        </p:tav>
                                        <p:tav tm="100000">
                                          <p:val>
                                            <p:strVal val="#ppt_x"/>
                                          </p:val>
                                        </p:tav>
                                      </p:tavLst>
                                    </p:anim>
                                    <p:anim calcmode="lin" valueType="num">
                                      <p:cBhvr additive="base">
                                        <p:cTn id="49" dur="50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ppt_x"/>
                                          </p:val>
                                        </p:tav>
                                        <p:tav tm="100000">
                                          <p:val>
                                            <p:strVal val="#ppt_x"/>
                                          </p:val>
                                        </p:tav>
                                      </p:tavLst>
                                    </p:anim>
                                    <p:anim calcmode="lin" valueType="num">
                                      <p:cBhvr additive="base">
                                        <p:cTn id="59" dur="500" fill="hold"/>
                                        <p:tgtEl>
                                          <p:spTgt spid="22"/>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additive="base">
                                        <p:cTn id="62" dur="500" fill="hold"/>
                                        <p:tgtEl>
                                          <p:spTgt spid="25"/>
                                        </p:tgtEl>
                                        <p:attrNameLst>
                                          <p:attrName>ppt_x</p:attrName>
                                        </p:attrNameLst>
                                      </p:cBhvr>
                                      <p:tavLst>
                                        <p:tav tm="0">
                                          <p:val>
                                            <p:strVal val="#ppt_x"/>
                                          </p:val>
                                        </p:tav>
                                        <p:tav tm="100000">
                                          <p:val>
                                            <p:strVal val="#ppt_x"/>
                                          </p:val>
                                        </p:tav>
                                      </p:tavLst>
                                    </p:anim>
                                    <p:anim calcmode="lin" valueType="num">
                                      <p:cBhvr additive="base">
                                        <p:cTn id="6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8" grpId="0"/>
      <p:bldP spid="3591" grpId="0" build="p"/>
      <p:bldP spid="3592" grpId="0" build="p"/>
      <p:bldP spid="5" grpId="0"/>
      <p:bldP spid="18" grpId="0"/>
      <p:bldP spid="22" grpId="0"/>
      <p:bldP spid="23" grpId="0"/>
      <p:bldP spid="25" grpId="0"/>
      <p:bldP spid="27"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130" y="183575"/>
            <a:ext cx="7886700" cy="994172"/>
          </a:xfrm>
        </p:spPr>
        <p:txBody>
          <a:bodyPr>
            <a:normAutofit/>
          </a:bodyPr>
          <a:lstStyle/>
          <a:p>
            <a:r>
              <a:rPr lang="en-US" sz="3600" dirty="0">
                <a:solidFill>
                  <a:schemeClr val="accent2">
                    <a:lumMod val="75000"/>
                  </a:schemeClr>
                </a:solidFill>
              </a:rPr>
              <a:t>G</a:t>
            </a:r>
            <a:r>
              <a:rPr lang="en-US" sz="3600" dirty="0">
                <a:solidFill>
                  <a:schemeClr val="accent1">
                    <a:lumMod val="75000"/>
                  </a:schemeClr>
                </a:solidFill>
              </a:rPr>
              <a:t>o</a:t>
            </a:r>
            <a:r>
              <a:rPr lang="en-US" sz="3600" dirty="0">
                <a:solidFill>
                  <a:srgbClr val="FFC000"/>
                </a:solidFill>
              </a:rPr>
              <a:t>o</a:t>
            </a:r>
            <a:r>
              <a:rPr lang="en-US" sz="3600" dirty="0">
                <a:solidFill>
                  <a:schemeClr val="accent2">
                    <a:lumMod val="75000"/>
                  </a:schemeClr>
                </a:solidFill>
              </a:rPr>
              <a:t>g</a:t>
            </a:r>
            <a:r>
              <a:rPr lang="en-US" sz="3600" dirty="0">
                <a:solidFill>
                  <a:srgbClr val="00B050"/>
                </a:solidFill>
              </a:rPr>
              <a:t>l</a:t>
            </a:r>
            <a:r>
              <a:rPr lang="en-US" sz="3600" dirty="0">
                <a:solidFill>
                  <a:srgbClr val="FF0000"/>
                </a:solidFill>
              </a:rPr>
              <a:t>e Technologies</a:t>
            </a:r>
          </a:p>
        </p:txBody>
      </p:sp>
      <p:sp>
        <p:nvSpPr>
          <p:cNvPr id="7" name="Footer Placeholder 6"/>
          <p:cNvSpPr>
            <a:spLocks noGrp="1"/>
          </p:cNvSpPr>
          <p:nvPr>
            <p:ph type="ftr" sz="quarter" idx="11"/>
          </p:nvPr>
        </p:nvSpPr>
        <p:spPr>
          <a:xfrm>
            <a:off x="1903343" y="5465471"/>
            <a:ext cx="3086100" cy="273844"/>
          </a:xfrm>
        </p:spPr>
        <p:txBody>
          <a:bodyPr/>
          <a:lstStyle/>
          <a:p>
            <a:pPr algn="ctr" defTabSz="685800">
              <a:buClrTx/>
              <a:defRPr/>
            </a:pPr>
            <a:endParaRPr lang="en-US" sz="900" kern="1200" dirty="0">
              <a:solidFill>
                <a:prstClr val="black">
                  <a:tint val="75000"/>
                </a:prstClr>
              </a:solidFill>
              <a:latin typeface="Calibri" panose="020F0502020204030204"/>
              <a:ea typeface="+mn-ea"/>
              <a:cs typeface="+mn-cs"/>
            </a:endParaRPr>
          </a:p>
        </p:txBody>
      </p:sp>
      <p:sp>
        <p:nvSpPr>
          <p:cNvPr id="8" name="Slide Number Placeholder 7"/>
          <p:cNvSpPr>
            <a:spLocks noGrp="1"/>
          </p:cNvSpPr>
          <p:nvPr>
            <p:ph type="sldNum" sz="quarter" idx="12"/>
          </p:nvPr>
        </p:nvSpPr>
        <p:spPr/>
        <p:txBody>
          <a:bodyPr/>
          <a:lstStyle/>
          <a:p>
            <a:pPr algn="r" defTabSz="685800">
              <a:buClrTx/>
              <a:defRPr/>
            </a:pPr>
            <a:fld id="{D76B855D-E9CC-4FF8-AD85-6CDC7B89A0DE}" type="slidenum">
              <a:rPr lang="en-US" sz="900" kern="1200">
                <a:solidFill>
                  <a:prstClr val="black">
                    <a:tint val="75000"/>
                  </a:prstClr>
                </a:solidFill>
                <a:latin typeface="Calibri" panose="020F0502020204030204"/>
                <a:ea typeface="+mn-ea"/>
                <a:cs typeface="+mn-cs"/>
              </a:rPr>
              <a:pPr algn="r" defTabSz="685800">
                <a:buClrTx/>
                <a:defRPr/>
              </a:pPr>
              <a:t>33</a:t>
            </a:fld>
            <a:endParaRPr lang="en-US" sz="900" kern="1200" dirty="0">
              <a:solidFill>
                <a:prstClr val="black">
                  <a:tint val="75000"/>
                </a:prstClr>
              </a:solidFill>
              <a:latin typeface="Calibri" panose="020F0502020204030204"/>
              <a:ea typeface="+mn-ea"/>
              <a:cs typeface="+mn-cs"/>
            </a:endParaRPr>
          </a:p>
        </p:txBody>
      </p:sp>
      <p:graphicFrame>
        <p:nvGraphicFramePr>
          <p:cNvPr id="4" name="Content Placeholder 2" descr="Team Smart Art Graphic&#10;"/>
          <p:cNvGraphicFramePr/>
          <p:nvPr>
            <p:extLst>
              <p:ext uri="{D42A27DB-BD31-4B8C-83A1-F6EECF244321}">
                <p14:modId xmlns:p14="http://schemas.microsoft.com/office/powerpoint/2010/main" val="1458112308"/>
              </p:ext>
            </p:extLst>
          </p:nvPr>
        </p:nvGraphicFramePr>
        <p:xfrm>
          <a:off x="213014" y="939546"/>
          <a:ext cx="8558784" cy="3264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96"/>
        <p:cNvGrpSpPr/>
        <p:nvPr/>
      </p:nvGrpSpPr>
      <p:grpSpPr>
        <a:xfrm>
          <a:off x="0" y="0"/>
          <a:ext cx="0" cy="0"/>
          <a:chOff x="0" y="0"/>
          <a:chExt cx="0" cy="0"/>
        </a:xfrm>
      </p:grpSpPr>
      <p:sp>
        <p:nvSpPr>
          <p:cNvPr id="2397" name="Google Shape;2397;p120"/>
          <p:cNvSpPr/>
          <p:nvPr/>
        </p:nvSpPr>
        <p:spPr>
          <a:xfrm>
            <a:off x="4748627" y="-168589"/>
            <a:ext cx="5457323" cy="5440469"/>
          </a:xfrm>
          <a:custGeom>
            <a:avLst/>
            <a:gdLst/>
            <a:ahLst/>
            <a:cxnLst/>
            <a:rect l="l" t="t" r="r" b="b"/>
            <a:pathLst>
              <a:path w="78037" h="77796" extrusionOk="0">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ar-EG" dirty="0"/>
          </a:p>
        </p:txBody>
      </p:sp>
      <p:sp>
        <p:nvSpPr>
          <p:cNvPr id="2398" name="Google Shape;2398;p120"/>
          <p:cNvSpPr txBox="1">
            <a:spLocks noGrp="1"/>
          </p:cNvSpPr>
          <p:nvPr>
            <p:ph type="title"/>
          </p:nvPr>
        </p:nvSpPr>
        <p:spPr>
          <a:xfrm>
            <a:off x="5105850" y="541051"/>
            <a:ext cx="3411600" cy="2212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THANKS!</a:t>
            </a:r>
            <a:endParaRPr lang="en-US" dirty="0"/>
          </a:p>
        </p:txBody>
      </p:sp>
      <p:sp>
        <p:nvSpPr>
          <p:cNvPr id="3" name="مربع نص 2">
            <a:extLst>
              <a:ext uri="{FF2B5EF4-FFF2-40B4-BE49-F238E27FC236}">
                <a16:creationId xmlns:a16="http://schemas.microsoft.com/office/drawing/2014/main" id="{361AEAB2-0853-A177-5B37-3C31CF5D44AC}"/>
              </a:ext>
            </a:extLst>
          </p:cNvPr>
          <p:cNvSpPr txBox="1"/>
          <p:nvPr/>
        </p:nvSpPr>
        <p:spPr>
          <a:xfrm>
            <a:off x="6141720" y="1308897"/>
            <a:ext cx="2918460" cy="338554"/>
          </a:xfrm>
          <a:prstGeom prst="rect">
            <a:avLst/>
          </a:prstGeom>
          <a:noFill/>
        </p:spPr>
        <p:txBody>
          <a:bodyPr wrap="square">
            <a:spAutoFit/>
          </a:bodyPr>
          <a:lstStyle/>
          <a:p>
            <a:pPr marL="0" lvl="0" indent="0" rtl="0">
              <a:spcBef>
                <a:spcPts val="0"/>
              </a:spcBef>
              <a:spcAft>
                <a:spcPts val="0"/>
              </a:spcAft>
              <a:buClr>
                <a:schemeClr val="dk1"/>
              </a:buClr>
              <a:buSzPts val="1100"/>
              <a:buFont typeface="Arial"/>
              <a:buNone/>
            </a:pPr>
            <a:r>
              <a:rPr lang="en-US" sz="1600" dirty="0">
                <a:solidFill>
                  <a:schemeClr val="tx2"/>
                </a:solidFill>
                <a:latin typeface="Roboto" panose="02000000000000000000" pitchFamily="2" charset="0"/>
                <a:ea typeface="Roboto" panose="02000000000000000000" pitchFamily="2" charset="0"/>
                <a:cs typeface="Roboto" panose="02000000000000000000" pitchFamily="2" charset="0"/>
              </a:rPr>
              <a:t>Do you have any questions?</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40"/>
        <p:cNvGrpSpPr/>
        <p:nvPr/>
      </p:nvGrpSpPr>
      <p:grpSpPr>
        <a:xfrm>
          <a:off x="0" y="0"/>
          <a:ext cx="0" cy="0"/>
          <a:chOff x="0" y="0"/>
          <a:chExt cx="0" cy="0"/>
        </a:xfrm>
      </p:grpSpPr>
      <p:sp>
        <p:nvSpPr>
          <p:cNvPr id="1741" name="Google Shape;1741;p101"/>
          <p:cNvSpPr txBox="1">
            <a:spLocks noGrp="1"/>
          </p:cNvSpPr>
          <p:nvPr>
            <p:ph type="title"/>
          </p:nvPr>
        </p:nvSpPr>
        <p:spPr>
          <a:xfrm>
            <a:off x="713229" y="1555600"/>
            <a:ext cx="3429000" cy="16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FIRST SECTION</a:t>
            </a:r>
            <a:endParaRPr dirty="0"/>
          </a:p>
        </p:txBody>
      </p:sp>
      <p:grpSp>
        <p:nvGrpSpPr>
          <p:cNvPr id="1743" name="Google Shape;1743;p101"/>
          <p:cNvGrpSpPr/>
          <p:nvPr/>
        </p:nvGrpSpPr>
        <p:grpSpPr>
          <a:xfrm>
            <a:off x="5915025" y="95250"/>
            <a:ext cx="3308195" cy="5210119"/>
            <a:chOff x="6067425" y="95250"/>
            <a:chExt cx="3308195" cy="5210119"/>
          </a:xfrm>
        </p:grpSpPr>
        <p:sp>
          <p:nvSpPr>
            <p:cNvPr id="1744" name="Google Shape;1744;p101"/>
            <p:cNvSpPr/>
            <p:nvPr/>
          </p:nvSpPr>
          <p:spPr>
            <a:xfrm>
              <a:off x="6209418" y="2318951"/>
              <a:ext cx="354981" cy="310444"/>
            </a:xfrm>
            <a:custGeom>
              <a:avLst/>
              <a:gdLst/>
              <a:ahLst/>
              <a:cxnLst/>
              <a:rect l="l" t="t" r="r" b="b"/>
              <a:pathLst>
                <a:path w="11703" h="10244" extrusionOk="0">
                  <a:moveTo>
                    <a:pt x="1733" y="0"/>
                  </a:moveTo>
                  <a:cubicBezTo>
                    <a:pt x="1733" y="0"/>
                    <a:pt x="152" y="2128"/>
                    <a:pt x="0" y="2797"/>
                  </a:cubicBezTo>
                  <a:cubicBezTo>
                    <a:pt x="0" y="2797"/>
                    <a:pt x="2645" y="4043"/>
                    <a:pt x="5168" y="5654"/>
                  </a:cubicBezTo>
                  <a:cubicBezTo>
                    <a:pt x="7691" y="7265"/>
                    <a:pt x="11368" y="10243"/>
                    <a:pt x="11368" y="10243"/>
                  </a:cubicBezTo>
                  <a:lnTo>
                    <a:pt x="11703" y="8876"/>
                  </a:lnTo>
                  <a:cubicBezTo>
                    <a:pt x="11703" y="8876"/>
                    <a:pt x="6414" y="6079"/>
                    <a:pt x="4894" y="4529"/>
                  </a:cubicBezTo>
                  <a:cubicBezTo>
                    <a:pt x="3374" y="2948"/>
                    <a:pt x="1733" y="0"/>
                    <a:pt x="173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01"/>
            <p:cNvSpPr/>
            <p:nvPr/>
          </p:nvSpPr>
          <p:spPr>
            <a:xfrm>
              <a:off x="6755249" y="3398585"/>
              <a:ext cx="1315703" cy="187042"/>
            </a:xfrm>
            <a:custGeom>
              <a:avLst/>
              <a:gdLst/>
              <a:ahLst/>
              <a:cxnLst/>
              <a:rect l="l" t="t" r="r" b="b"/>
              <a:pathLst>
                <a:path w="43376" h="6172" extrusionOk="0">
                  <a:moveTo>
                    <a:pt x="43375" y="1"/>
                  </a:moveTo>
                  <a:lnTo>
                    <a:pt x="43375" y="1"/>
                  </a:lnTo>
                  <a:cubicBezTo>
                    <a:pt x="43375" y="1"/>
                    <a:pt x="38512" y="2372"/>
                    <a:pt x="23770" y="2797"/>
                  </a:cubicBezTo>
                  <a:cubicBezTo>
                    <a:pt x="22129" y="2844"/>
                    <a:pt x="20561" y="2865"/>
                    <a:pt x="19070" y="2865"/>
                  </a:cubicBezTo>
                  <a:cubicBezTo>
                    <a:pt x="7142" y="2865"/>
                    <a:pt x="153" y="1521"/>
                    <a:pt x="153" y="1521"/>
                  </a:cubicBezTo>
                  <a:lnTo>
                    <a:pt x="153" y="1521"/>
                  </a:lnTo>
                  <a:cubicBezTo>
                    <a:pt x="852" y="2584"/>
                    <a:pt x="1" y="6171"/>
                    <a:pt x="1" y="6171"/>
                  </a:cubicBezTo>
                  <a:cubicBezTo>
                    <a:pt x="1" y="6171"/>
                    <a:pt x="9606" y="3952"/>
                    <a:pt x="19971" y="3831"/>
                  </a:cubicBezTo>
                  <a:cubicBezTo>
                    <a:pt x="30336" y="3739"/>
                    <a:pt x="43163" y="2463"/>
                    <a:pt x="43163" y="2463"/>
                  </a:cubicBezTo>
                  <a:lnTo>
                    <a:pt x="43375"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01"/>
            <p:cNvSpPr/>
            <p:nvPr/>
          </p:nvSpPr>
          <p:spPr>
            <a:xfrm>
              <a:off x="7382224" y="4029218"/>
              <a:ext cx="160459" cy="144131"/>
            </a:xfrm>
            <a:custGeom>
              <a:avLst/>
              <a:gdLst/>
              <a:ahLst/>
              <a:cxnLst/>
              <a:rect l="l" t="t" r="r" b="b"/>
              <a:pathLst>
                <a:path w="5290" h="4756" extrusionOk="0">
                  <a:moveTo>
                    <a:pt x="1969" y="0"/>
                  </a:moveTo>
                  <a:cubicBezTo>
                    <a:pt x="1304" y="0"/>
                    <a:pt x="619" y="52"/>
                    <a:pt x="1" y="196"/>
                  </a:cubicBezTo>
                  <a:cubicBezTo>
                    <a:pt x="1" y="196"/>
                    <a:pt x="1369" y="2354"/>
                    <a:pt x="1642" y="3996"/>
                  </a:cubicBezTo>
                  <a:cubicBezTo>
                    <a:pt x="2372" y="561"/>
                    <a:pt x="2341" y="318"/>
                    <a:pt x="2341" y="318"/>
                  </a:cubicBezTo>
                  <a:lnTo>
                    <a:pt x="3405" y="318"/>
                  </a:lnTo>
                  <a:lnTo>
                    <a:pt x="3922" y="4755"/>
                  </a:lnTo>
                  <a:lnTo>
                    <a:pt x="5290" y="348"/>
                  </a:lnTo>
                  <a:cubicBezTo>
                    <a:pt x="5290" y="348"/>
                    <a:pt x="3692" y="0"/>
                    <a:pt x="196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01"/>
            <p:cNvSpPr/>
            <p:nvPr/>
          </p:nvSpPr>
          <p:spPr>
            <a:xfrm>
              <a:off x="6837303" y="4785019"/>
              <a:ext cx="89481" cy="180557"/>
            </a:xfrm>
            <a:custGeom>
              <a:avLst/>
              <a:gdLst/>
              <a:ahLst/>
              <a:cxnLst/>
              <a:rect l="l" t="t" r="r" b="b"/>
              <a:pathLst>
                <a:path w="2950" h="5958" fill="none" extrusionOk="0">
                  <a:moveTo>
                    <a:pt x="1" y="0"/>
                  </a:moveTo>
                  <a:cubicBezTo>
                    <a:pt x="1004" y="2006"/>
                    <a:pt x="1977" y="3982"/>
                    <a:pt x="2949" y="5958"/>
                  </a:cubicBez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01"/>
            <p:cNvSpPr/>
            <p:nvPr/>
          </p:nvSpPr>
          <p:spPr>
            <a:xfrm>
              <a:off x="7036476" y="4865151"/>
              <a:ext cx="41525" cy="154768"/>
            </a:xfrm>
            <a:custGeom>
              <a:avLst/>
              <a:gdLst/>
              <a:ahLst/>
              <a:cxnLst/>
              <a:rect l="l" t="t" r="r" b="b"/>
              <a:pathLst>
                <a:path w="1369" h="5107" fill="none" extrusionOk="0">
                  <a:moveTo>
                    <a:pt x="1368" y="0"/>
                  </a:moveTo>
                  <a:cubicBezTo>
                    <a:pt x="912" y="1703"/>
                    <a:pt x="456" y="3405"/>
                    <a:pt x="0" y="5107"/>
                  </a:cubicBez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01"/>
            <p:cNvSpPr/>
            <p:nvPr/>
          </p:nvSpPr>
          <p:spPr>
            <a:xfrm>
              <a:off x="7039237" y="4951739"/>
              <a:ext cx="73799" cy="148343"/>
            </a:xfrm>
            <a:custGeom>
              <a:avLst/>
              <a:gdLst/>
              <a:ahLst/>
              <a:cxnLst/>
              <a:rect l="l" t="t" r="r" b="b"/>
              <a:pathLst>
                <a:path w="2433" h="4895" fill="none" extrusionOk="0">
                  <a:moveTo>
                    <a:pt x="2432" y="1"/>
                  </a:moveTo>
                  <a:lnTo>
                    <a:pt x="1" y="4894"/>
                  </a:ln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01"/>
            <p:cNvSpPr/>
            <p:nvPr/>
          </p:nvSpPr>
          <p:spPr>
            <a:xfrm>
              <a:off x="7805444" y="4817235"/>
              <a:ext cx="71008" cy="108734"/>
            </a:xfrm>
            <a:custGeom>
              <a:avLst/>
              <a:gdLst/>
              <a:ahLst/>
              <a:cxnLst/>
              <a:rect l="l" t="t" r="r" b="b"/>
              <a:pathLst>
                <a:path w="2341" h="3588" fill="none" extrusionOk="0">
                  <a:moveTo>
                    <a:pt x="0" y="1"/>
                  </a:moveTo>
                  <a:cubicBezTo>
                    <a:pt x="791" y="1186"/>
                    <a:pt x="1581" y="2402"/>
                    <a:pt x="2341" y="3588"/>
                  </a:cubicBez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01"/>
            <p:cNvSpPr/>
            <p:nvPr/>
          </p:nvSpPr>
          <p:spPr>
            <a:xfrm>
              <a:off x="7856163" y="4967408"/>
              <a:ext cx="17532" cy="25820"/>
            </a:xfrm>
            <a:custGeom>
              <a:avLst/>
              <a:gdLst/>
              <a:ahLst/>
              <a:cxnLst/>
              <a:rect l="l" t="t" r="r" b="b"/>
              <a:pathLst>
                <a:path w="578" h="852" fill="none" extrusionOk="0">
                  <a:moveTo>
                    <a:pt x="0" y="0"/>
                  </a:moveTo>
                  <a:cubicBezTo>
                    <a:pt x="183" y="304"/>
                    <a:pt x="365" y="578"/>
                    <a:pt x="578" y="851"/>
                  </a:cubicBez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01"/>
            <p:cNvSpPr/>
            <p:nvPr/>
          </p:nvSpPr>
          <p:spPr>
            <a:xfrm>
              <a:off x="8049785" y="4881729"/>
              <a:ext cx="38735" cy="149252"/>
            </a:xfrm>
            <a:custGeom>
              <a:avLst/>
              <a:gdLst/>
              <a:ahLst/>
              <a:cxnLst/>
              <a:rect l="l" t="t" r="r" b="b"/>
              <a:pathLst>
                <a:path w="1277" h="4925" fill="none" extrusionOk="0">
                  <a:moveTo>
                    <a:pt x="1277" y="1"/>
                  </a:moveTo>
                  <a:cubicBezTo>
                    <a:pt x="851" y="1642"/>
                    <a:pt x="426" y="3283"/>
                    <a:pt x="0" y="4925"/>
                  </a:cubicBez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01"/>
            <p:cNvSpPr/>
            <p:nvPr/>
          </p:nvSpPr>
          <p:spPr>
            <a:xfrm>
              <a:off x="8045174" y="5004261"/>
              <a:ext cx="50746" cy="172284"/>
            </a:xfrm>
            <a:custGeom>
              <a:avLst/>
              <a:gdLst/>
              <a:ahLst/>
              <a:cxnLst/>
              <a:rect l="l" t="t" r="r" b="b"/>
              <a:pathLst>
                <a:path w="1673" h="5685" fill="none" extrusionOk="0">
                  <a:moveTo>
                    <a:pt x="1672" y="0"/>
                  </a:moveTo>
                  <a:cubicBezTo>
                    <a:pt x="1125" y="1885"/>
                    <a:pt x="547" y="3800"/>
                    <a:pt x="0" y="5684"/>
                  </a:cubicBez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01"/>
            <p:cNvSpPr/>
            <p:nvPr/>
          </p:nvSpPr>
          <p:spPr>
            <a:xfrm>
              <a:off x="7130512" y="1356273"/>
              <a:ext cx="368843" cy="127160"/>
            </a:xfrm>
            <a:custGeom>
              <a:avLst/>
              <a:gdLst/>
              <a:ahLst/>
              <a:cxnLst/>
              <a:rect l="l" t="t" r="r" b="b"/>
              <a:pathLst>
                <a:path w="12160" h="4196" extrusionOk="0">
                  <a:moveTo>
                    <a:pt x="1" y="1"/>
                  </a:moveTo>
                  <a:lnTo>
                    <a:pt x="639" y="4195"/>
                  </a:lnTo>
                  <a:cubicBezTo>
                    <a:pt x="639" y="4195"/>
                    <a:pt x="2280" y="3314"/>
                    <a:pt x="6414" y="3192"/>
                  </a:cubicBezTo>
                  <a:cubicBezTo>
                    <a:pt x="6681" y="3184"/>
                    <a:pt x="6937" y="3181"/>
                    <a:pt x="7183" y="3181"/>
                  </a:cubicBezTo>
                  <a:cubicBezTo>
                    <a:pt x="10749" y="3181"/>
                    <a:pt x="12159" y="3952"/>
                    <a:pt x="12159" y="3952"/>
                  </a:cubicBezTo>
                  <a:lnTo>
                    <a:pt x="11582" y="62"/>
                  </a:lnTo>
                  <a:cubicBezTo>
                    <a:pt x="11582" y="62"/>
                    <a:pt x="11156" y="2189"/>
                    <a:pt x="6627" y="2554"/>
                  </a:cubicBezTo>
                  <a:cubicBezTo>
                    <a:pt x="6345" y="2579"/>
                    <a:pt x="6071" y="2590"/>
                    <a:pt x="5807" y="2590"/>
                  </a:cubicBezTo>
                  <a:cubicBezTo>
                    <a:pt x="1870" y="2590"/>
                    <a:pt x="1" y="1"/>
                    <a:pt x="1"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01"/>
            <p:cNvSpPr/>
            <p:nvPr/>
          </p:nvSpPr>
          <p:spPr>
            <a:xfrm>
              <a:off x="6687028" y="2367776"/>
              <a:ext cx="68248" cy="159374"/>
            </a:xfrm>
            <a:custGeom>
              <a:avLst/>
              <a:gdLst/>
              <a:ahLst/>
              <a:cxnLst/>
              <a:rect l="l" t="t" r="r" b="b"/>
              <a:pathLst>
                <a:path w="2250" h="5259" extrusionOk="0">
                  <a:moveTo>
                    <a:pt x="700" y="0"/>
                  </a:moveTo>
                  <a:lnTo>
                    <a:pt x="0" y="5259"/>
                  </a:lnTo>
                  <a:lnTo>
                    <a:pt x="0" y="5259"/>
                  </a:lnTo>
                  <a:lnTo>
                    <a:pt x="2250" y="3465"/>
                  </a:lnTo>
                  <a:lnTo>
                    <a:pt x="700"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01"/>
            <p:cNvSpPr/>
            <p:nvPr/>
          </p:nvSpPr>
          <p:spPr>
            <a:xfrm>
              <a:off x="7387775" y="1993755"/>
              <a:ext cx="6461" cy="128978"/>
            </a:xfrm>
            <a:custGeom>
              <a:avLst/>
              <a:gdLst/>
              <a:ahLst/>
              <a:cxnLst/>
              <a:rect l="l" t="t" r="r" b="b"/>
              <a:pathLst>
                <a:path w="213" h="4256" fill="none" extrusionOk="0">
                  <a:moveTo>
                    <a:pt x="0" y="0"/>
                  </a:moveTo>
                  <a:lnTo>
                    <a:pt x="213" y="4256"/>
                  </a:ln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01"/>
            <p:cNvSpPr/>
            <p:nvPr/>
          </p:nvSpPr>
          <p:spPr>
            <a:xfrm>
              <a:off x="6067425" y="2323558"/>
              <a:ext cx="490537" cy="784839"/>
            </a:xfrm>
            <a:custGeom>
              <a:avLst/>
              <a:gdLst/>
              <a:ahLst/>
              <a:cxnLst/>
              <a:rect l="l" t="t" r="r" b="b"/>
              <a:pathLst>
                <a:path w="16172" h="25898" fill="none" extrusionOk="0">
                  <a:moveTo>
                    <a:pt x="16171" y="25897"/>
                  </a:moveTo>
                  <a:cubicBezTo>
                    <a:pt x="12280" y="23162"/>
                    <a:pt x="3648" y="16930"/>
                    <a:pt x="2554" y="14742"/>
                  </a:cubicBezTo>
                  <a:cubicBezTo>
                    <a:pt x="1" y="9757"/>
                    <a:pt x="6414" y="0"/>
                    <a:pt x="6414" y="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01"/>
            <p:cNvSpPr/>
            <p:nvPr/>
          </p:nvSpPr>
          <p:spPr>
            <a:xfrm>
              <a:off x="6726675" y="197688"/>
              <a:ext cx="1065823" cy="1125558"/>
            </a:xfrm>
            <a:custGeom>
              <a:avLst/>
              <a:gdLst/>
              <a:ahLst/>
              <a:cxnLst/>
              <a:rect l="l" t="t" r="r" b="b"/>
              <a:pathLst>
                <a:path w="35138" h="37141" extrusionOk="0">
                  <a:moveTo>
                    <a:pt x="17374" y="0"/>
                  </a:moveTo>
                  <a:cubicBezTo>
                    <a:pt x="14292" y="0"/>
                    <a:pt x="11046" y="1075"/>
                    <a:pt x="9514" y="4338"/>
                  </a:cubicBezTo>
                  <a:cubicBezTo>
                    <a:pt x="4590" y="6617"/>
                    <a:pt x="5259" y="12453"/>
                    <a:pt x="5259" y="12453"/>
                  </a:cubicBezTo>
                  <a:cubicBezTo>
                    <a:pt x="5259" y="12453"/>
                    <a:pt x="1216" y="12484"/>
                    <a:pt x="608" y="19201"/>
                  </a:cubicBezTo>
                  <a:cubicBezTo>
                    <a:pt x="0" y="25919"/>
                    <a:pt x="4590" y="28229"/>
                    <a:pt x="4590" y="28229"/>
                  </a:cubicBezTo>
                  <a:lnTo>
                    <a:pt x="4925" y="28411"/>
                  </a:lnTo>
                  <a:cubicBezTo>
                    <a:pt x="4925" y="28411"/>
                    <a:pt x="4742" y="27317"/>
                    <a:pt x="5137" y="26071"/>
                  </a:cubicBezTo>
                  <a:cubicBezTo>
                    <a:pt x="5563" y="24824"/>
                    <a:pt x="6140" y="24216"/>
                    <a:pt x="7204" y="24004"/>
                  </a:cubicBezTo>
                  <a:cubicBezTo>
                    <a:pt x="7296" y="23982"/>
                    <a:pt x="7385" y="23972"/>
                    <a:pt x="7470" y="23972"/>
                  </a:cubicBezTo>
                  <a:cubicBezTo>
                    <a:pt x="8346" y="23972"/>
                    <a:pt x="8876" y="25007"/>
                    <a:pt x="8876" y="25007"/>
                  </a:cubicBezTo>
                  <a:lnTo>
                    <a:pt x="10001" y="31511"/>
                  </a:lnTo>
                  <a:lnTo>
                    <a:pt x="10092" y="33305"/>
                  </a:lnTo>
                  <a:cubicBezTo>
                    <a:pt x="10092" y="33305"/>
                    <a:pt x="10213" y="33305"/>
                    <a:pt x="9119" y="33821"/>
                  </a:cubicBezTo>
                  <a:cubicBezTo>
                    <a:pt x="8965" y="33896"/>
                    <a:pt x="8804" y="33929"/>
                    <a:pt x="8641" y="33929"/>
                  </a:cubicBezTo>
                  <a:cubicBezTo>
                    <a:pt x="7687" y="33929"/>
                    <a:pt x="6688" y="32818"/>
                    <a:pt x="6688" y="32818"/>
                  </a:cubicBezTo>
                  <a:lnTo>
                    <a:pt x="6688" y="32818"/>
                  </a:lnTo>
                  <a:cubicBezTo>
                    <a:pt x="6688" y="32818"/>
                    <a:pt x="6992" y="34399"/>
                    <a:pt x="8207" y="36040"/>
                  </a:cubicBezTo>
                  <a:cubicBezTo>
                    <a:pt x="8873" y="36933"/>
                    <a:pt x="10006" y="37141"/>
                    <a:pt x="10918" y="37141"/>
                  </a:cubicBezTo>
                  <a:cubicBezTo>
                    <a:pt x="11714" y="37141"/>
                    <a:pt x="12341" y="36983"/>
                    <a:pt x="12341" y="36983"/>
                  </a:cubicBezTo>
                  <a:lnTo>
                    <a:pt x="10426" y="33669"/>
                  </a:lnTo>
                  <a:lnTo>
                    <a:pt x="10305" y="33031"/>
                  </a:lnTo>
                  <a:lnTo>
                    <a:pt x="10183" y="32302"/>
                  </a:lnTo>
                  <a:lnTo>
                    <a:pt x="10092" y="31754"/>
                  </a:lnTo>
                  <a:lnTo>
                    <a:pt x="8937" y="24976"/>
                  </a:lnTo>
                  <a:lnTo>
                    <a:pt x="8998" y="20113"/>
                  </a:lnTo>
                  <a:cubicBezTo>
                    <a:pt x="8998" y="20113"/>
                    <a:pt x="9697" y="19292"/>
                    <a:pt x="11368" y="17225"/>
                  </a:cubicBezTo>
                  <a:cubicBezTo>
                    <a:pt x="12576" y="15683"/>
                    <a:pt x="15410" y="15045"/>
                    <a:pt x="18301" y="15045"/>
                  </a:cubicBezTo>
                  <a:cubicBezTo>
                    <a:pt x="19341" y="15045"/>
                    <a:pt x="20388" y="15127"/>
                    <a:pt x="21369" y="15280"/>
                  </a:cubicBezTo>
                  <a:cubicBezTo>
                    <a:pt x="25107" y="15858"/>
                    <a:pt x="28086" y="20113"/>
                    <a:pt x="28086" y="20113"/>
                  </a:cubicBezTo>
                  <a:cubicBezTo>
                    <a:pt x="28086" y="20113"/>
                    <a:pt x="28268" y="20478"/>
                    <a:pt x="28329" y="23821"/>
                  </a:cubicBezTo>
                  <a:cubicBezTo>
                    <a:pt x="28360" y="23821"/>
                    <a:pt x="28390" y="23791"/>
                    <a:pt x="28420" y="23760"/>
                  </a:cubicBezTo>
                  <a:cubicBezTo>
                    <a:pt x="28481" y="23669"/>
                    <a:pt x="28542" y="23578"/>
                    <a:pt x="28603" y="23517"/>
                  </a:cubicBezTo>
                  <a:cubicBezTo>
                    <a:pt x="29137" y="22796"/>
                    <a:pt x="29953" y="21817"/>
                    <a:pt x="30927" y="21817"/>
                  </a:cubicBezTo>
                  <a:cubicBezTo>
                    <a:pt x="31061" y="21817"/>
                    <a:pt x="31198" y="21835"/>
                    <a:pt x="31338" y="21876"/>
                  </a:cubicBezTo>
                  <a:cubicBezTo>
                    <a:pt x="32341" y="22149"/>
                    <a:pt x="32645" y="23365"/>
                    <a:pt x="32797" y="24247"/>
                  </a:cubicBezTo>
                  <a:cubicBezTo>
                    <a:pt x="32919" y="24885"/>
                    <a:pt x="32980" y="25523"/>
                    <a:pt x="32919" y="26192"/>
                  </a:cubicBezTo>
                  <a:cubicBezTo>
                    <a:pt x="32858" y="26891"/>
                    <a:pt x="32706" y="27560"/>
                    <a:pt x="32433" y="28229"/>
                  </a:cubicBezTo>
                  <a:cubicBezTo>
                    <a:pt x="32189" y="28867"/>
                    <a:pt x="31855" y="29505"/>
                    <a:pt x="31430" y="30083"/>
                  </a:cubicBezTo>
                  <a:cubicBezTo>
                    <a:pt x="31095" y="30569"/>
                    <a:pt x="30700" y="31025"/>
                    <a:pt x="30123" y="31268"/>
                  </a:cubicBezTo>
                  <a:cubicBezTo>
                    <a:pt x="29814" y="31408"/>
                    <a:pt x="29493" y="31471"/>
                    <a:pt x="29171" y="31471"/>
                  </a:cubicBezTo>
                  <a:cubicBezTo>
                    <a:pt x="28794" y="31471"/>
                    <a:pt x="28416" y="31385"/>
                    <a:pt x="28056" y="31238"/>
                  </a:cubicBezTo>
                  <a:cubicBezTo>
                    <a:pt x="27691" y="33761"/>
                    <a:pt x="27113" y="35007"/>
                    <a:pt x="27113" y="35007"/>
                  </a:cubicBezTo>
                  <a:cubicBezTo>
                    <a:pt x="27574" y="35302"/>
                    <a:pt x="28001" y="35434"/>
                    <a:pt x="28403" y="35434"/>
                  </a:cubicBezTo>
                  <a:cubicBezTo>
                    <a:pt x="30076" y="35434"/>
                    <a:pt x="31334" y="33152"/>
                    <a:pt x="32828" y="30751"/>
                  </a:cubicBezTo>
                  <a:cubicBezTo>
                    <a:pt x="34682" y="27773"/>
                    <a:pt x="35138" y="24642"/>
                    <a:pt x="34773" y="20812"/>
                  </a:cubicBezTo>
                  <a:cubicBezTo>
                    <a:pt x="34378" y="16982"/>
                    <a:pt x="33740" y="15554"/>
                    <a:pt x="28998" y="11298"/>
                  </a:cubicBezTo>
                  <a:cubicBezTo>
                    <a:pt x="28299" y="6435"/>
                    <a:pt x="26384" y="3395"/>
                    <a:pt x="23618" y="1572"/>
                  </a:cubicBezTo>
                  <a:cubicBezTo>
                    <a:pt x="22353" y="733"/>
                    <a:pt x="19919" y="0"/>
                    <a:pt x="17374"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01"/>
            <p:cNvSpPr/>
            <p:nvPr/>
          </p:nvSpPr>
          <p:spPr>
            <a:xfrm>
              <a:off x="6669495" y="2018637"/>
              <a:ext cx="137406" cy="899968"/>
            </a:xfrm>
            <a:custGeom>
              <a:avLst/>
              <a:gdLst/>
              <a:ahLst/>
              <a:cxnLst/>
              <a:rect l="l" t="t" r="r" b="b"/>
              <a:pathLst>
                <a:path w="4530" h="29697" fill="none" extrusionOk="0">
                  <a:moveTo>
                    <a:pt x="1" y="0"/>
                  </a:moveTo>
                  <a:cubicBezTo>
                    <a:pt x="1" y="0"/>
                    <a:pt x="92" y="10395"/>
                    <a:pt x="2889" y="15137"/>
                  </a:cubicBezTo>
                  <a:cubicBezTo>
                    <a:pt x="4530" y="21551"/>
                    <a:pt x="4287" y="22979"/>
                    <a:pt x="4287" y="22979"/>
                  </a:cubicBezTo>
                  <a:lnTo>
                    <a:pt x="3405" y="29697"/>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01"/>
            <p:cNvSpPr/>
            <p:nvPr/>
          </p:nvSpPr>
          <p:spPr>
            <a:xfrm>
              <a:off x="6228772" y="1526690"/>
              <a:ext cx="1687245" cy="1075009"/>
            </a:xfrm>
            <a:custGeom>
              <a:avLst/>
              <a:gdLst/>
              <a:ahLst/>
              <a:cxnLst/>
              <a:rect l="l" t="t" r="r" b="b"/>
              <a:pathLst>
                <a:path w="55625" h="35473" fill="none" extrusionOk="0">
                  <a:moveTo>
                    <a:pt x="55625" y="3223"/>
                  </a:moveTo>
                  <a:lnTo>
                    <a:pt x="49424" y="1034"/>
                  </a:lnTo>
                  <a:cubicBezTo>
                    <a:pt x="49424" y="1034"/>
                    <a:pt x="47266" y="183"/>
                    <a:pt x="46324" y="487"/>
                  </a:cubicBezTo>
                  <a:cubicBezTo>
                    <a:pt x="45594" y="1794"/>
                    <a:pt x="38026" y="15898"/>
                    <a:pt x="38026" y="15898"/>
                  </a:cubicBezTo>
                  <a:lnTo>
                    <a:pt x="26384" y="1"/>
                  </a:lnTo>
                  <a:lnTo>
                    <a:pt x="22950" y="2311"/>
                  </a:lnTo>
                  <a:cubicBezTo>
                    <a:pt x="22950" y="2311"/>
                    <a:pt x="14287" y="6779"/>
                    <a:pt x="13193" y="8755"/>
                  </a:cubicBezTo>
                  <a:cubicBezTo>
                    <a:pt x="10305" y="11156"/>
                    <a:pt x="609" y="22615"/>
                    <a:pt x="609" y="22615"/>
                  </a:cubicBezTo>
                  <a:cubicBezTo>
                    <a:pt x="609" y="22615"/>
                    <a:pt x="1" y="27813"/>
                    <a:pt x="5533" y="31643"/>
                  </a:cubicBezTo>
                  <a:cubicBezTo>
                    <a:pt x="11065" y="35473"/>
                    <a:pt x="12615" y="35381"/>
                    <a:pt x="12615" y="35381"/>
                  </a:cubicBezTo>
                  <a:lnTo>
                    <a:pt x="17235" y="31308"/>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01"/>
            <p:cNvSpPr/>
            <p:nvPr/>
          </p:nvSpPr>
          <p:spPr>
            <a:xfrm>
              <a:off x="6557016" y="2871664"/>
              <a:ext cx="579957" cy="385995"/>
            </a:xfrm>
            <a:custGeom>
              <a:avLst/>
              <a:gdLst/>
              <a:ahLst/>
              <a:cxnLst/>
              <a:rect l="l" t="t" r="r" b="b"/>
              <a:pathLst>
                <a:path w="19120" h="12737" fill="none" extrusionOk="0">
                  <a:moveTo>
                    <a:pt x="4469" y="1368"/>
                  </a:moveTo>
                  <a:cubicBezTo>
                    <a:pt x="4986" y="2159"/>
                    <a:pt x="5320" y="2706"/>
                    <a:pt x="5320" y="2706"/>
                  </a:cubicBezTo>
                  <a:lnTo>
                    <a:pt x="8815" y="456"/>
                  </a:lnTo>
                  <a:cubicBezTo>
                    <a:pt x="8815" y="456"/>
                    <a:pt x="10609" y="0"/>
                    <a:pt x="11034" y="396"/>
                  </a:cubicBezTo>
                  <a:lnTo>
                    <a:pt x="14621" y="274"/>
                  </a:lnTo>
                  <a:cubicBezTo>
                    <a:pt x="14621" y="274"/>
                    <a:pt x="15989" y="213"/>
                    <a:pt x="16566" y="791"/>
                  </a:cubicBezTo>
                  <a:cubicBezTo>
                    <a:pt x="17113" y="1399"/>
                    <a:pt x="19120" y="2250"/>
                    <a:pt x="19120" y="2250"/>
                  </a:cubicBezTo>
                  <a:cubicBezTo>
                    <a:pt x="19120" y="2250"/>
                    <a:pt x="19089" y="3405"/>
                    <a:pt x="18268" y="3344"/>
                  </a:cubicBezTo>
                  <a:cubicBezTo>
                    <a:pt x="17509" y="3162"/>
                    <a:pt x="15198" y="2280"/>
                    <a:pt x="15198" y="2280"/>
                  </a:cubicBezTo>
                  <a:lnTo>
                    <a:pt x="11095" y="2463"/>
                  </a:lnTo>
                  <a:lnTo>
                    <a:pt x="15016" y="2797"/>
                  </a:lnTo>
                  <a:cubicBezTo>
                    <a:pt x="15016" y="2797"/>
                    <a:pt x="15898" y="2918"/>
                    <a:pt x="16202" y="3222"/>
                  </a:cubicBezTo>
                  <a:cubicBezTo>
                    <a:pt x="16536" y="3557"/>
                    <a:pt x="17509" y="4712"/>
                    <a:pt x="18451" y="5198"/>
                  </a:cubicBezTo>
                  <a:cubicBezTo>
                    <a:pt x="18998" y="5532"/>
                    <a:pt x="18177" y="6292"/>
                    <a:pt x="17265" y="6080"/>
                  </a:cubicBezTo>
                  <a:cubicBezTo>
                    <a:pt x="16354" y="5867"/>
                    <a:pt x="15138" y="4803"/>
                    <a:pt x="14317" y="4742"/>
                  </a:cubicBezTo>
                  <a:cubicBezTo>
                    <a:pt x="13466" y="4651"/>
                    <a:pt x="9970" y="4803"/>
                    <a:pt x="9970" y="4803"/>
                  </a:cubicBezTo>
                  <a:cubicBezTo>
                    <a:pt x="9970" y="4803"/>
                    <a:pt x="12980" y="5654"/>
                    <a:pt x="13618" y="5928"/>
                  </a:cubicBezTo>
                  <a:cubicBezTo>
                    <a:pt x="14226" y="6171"/>
                    <a:pt x="15381" y="6931"/>
                    <a:pt x="15381" y="6931"/>
                  </a:cubicBezTo>
                  <a:cubicBezTo>
                    <a:pt x="15381" y="6931"/>
                    <a:pt x="16384" y="7630"/>
                    <a:pt x="16961" y="7660"/>
                  </a:cubicBezTo>
                  <a:cubicBezTo>
                    <a:pt x="17083" y="8390"/>
                    <a:pt x="16657" y="8876"/>
                    <a:pt x="15259" y="8815"/>
                  </a:cubicBezTo>
                  <a:cubicBezTo>
                    <a:pt x="13861" y="8754"/>
                    <a:pt x="12828" y="7995"/>
                    <a:pt x="12828" y="7995"/>
                  </a:cubicBezTo>
                  <a:lnTo>
                    <a:pt x="8907" y="7539"/>
                  </a:lnTo>
                  <a:lnTo>
                    <a:pt x="12615" y="8663"/>
                  </a:lnTo>
                  <a:lnTo>
                    <a:pt x="14317" y="9849"/>
                  </a:lnTo>
                  <a:cubicBezTo>
                    <a:pt x="14317" y="9849"/>
                    <a:pt x="14773" y="11399"/>
                    <a:pt x="15563" y="11885"/>
                  </a:cubicBezTo>
                  <a:cubicBezTo>
                    <a:pt x="15381" y="12736"/>
                    <a:pt x="14226" y="12615"/>
                    <a:pt x="13618" y="12159"/>
                  </a:cubicBezTo>
                  <a:cubicBezTo>
                    <a:pt x="13010" y="11703"/>
                    <a:pt x="12493" y="10700"/>
                    <a:pt x="12493" y="10700"/>
                  </a:cubicBezTo>
                  <a:lnTo>
                    <a:pt x="9788" y="10305"/>
                  </a:lnTo>
                  <a:lnTo>
                    <a:pt x="7995" y="10335"/>
                  </a:lnTo>
                  <a:cubicBezTo>
                    <a:pt x="3709" y="10548"/>
                    <a:pt x="1885" y="9119"/>
                    <a:pt x="1885" y="9119"/>
                  </a:cubicBezTo>
                  <a:cubicBezTo>
                    <a:pt x="1885" y="9119"/>
                    <a:pt x="1156" y="8602"/>
                    <a:pt x="1" y="781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01"/>
            <p:cNvSpPr/>
            <p:nvPr/>
          </p:nvSpPr>
          <p:spPr>
            <a:xfrm>
              <a:off x="6531202" y="2598990"/>
              <a:ext cx="161369" cy="314142"/>
            </a:xfrm>
            <a:custGeom>
              <a:avLst/>
              <a:gdLst/>
              <a:ahLst/>
              <a:cxnLst/>
              <a:rect l="l" t="t" r="r" b="b"/>
              <a:pathLst>
                <a:path w="5320" h="10366" fill="none" extrusionOk="0">
                  <a:moveTo>
                    <a:pt x="1338" y="0"/>
                  </a:moveTo>
                  <a:lnTo>
                    <a:pt x="1" y="2371"/>
                  </a:lnTo>
                  <a:cubicBezTo>
                    <a:pt x="1" y="2371"/>
                    <a:pt x="335" y="2523"/>
                    <a:pt x="1581" y="4469"/>
                  </a:cubicBezTo>
                  <a:cubicBezTo>
                    <a:pt x="2402" y="5776"/>
                    <a:pt x="4256" y="8663"/>
                    <a:pt x="5320" y="1036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01"/>
            <p:cNvSpPr/>
            <p:nvPr/>
          </p:nvSpPr>
          <p:spPr>
            <a:xfrm>
              <a:off x="6628938" y="2949978"/>
              <a:ext cx="87631" cy="133584"/>
            </a:xfrm>
            <a:custGeom>
              <a:avLst/>
              <a:gdLst/>
              <a:ahLst/>
              <a:cxnLst/>
              <a:rect l="l" t="t" r="r" b="b"/>
              <a:pathLst>
                <a:path w="2889" h="4408" fill="none" extrusionOk="0">
                  <a:moveTo>
                    <a:pt x="2888" y="0"/>
                  </a:moveTo>
                  <a:cubicBezTo>
                    <a:pt x="2888" y="0"/>
                    <a:pt x="760" y="1277"/>
                    <a:pt x="1" y="440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01"/>
            <p:cNvSpPr/>
            <p:nvPr/>
          </p:nvSpPr>
          <p:spPr>
            <a:xfrm>
              <a:off x="6758010" y="2799805"/>
              <a:ext cx="170620" cy="128069"/>
            </a:xfrm>
            <a:custGeom>
              <a:avLst/>
              <a:gdLst/>
              <a:ahLst/>
              <a:cxnLst/>
              <a:rect l="l" t="t" r="r" b="b"/>
              <a:pathLst>
                <a:path w="5625" h="4226" fill="none" extrusionOk="0">
                  <a:moveTo>
                    <a:pt x="1" y="4226"/>
                  </a:moveTo>
                  <a:cubicBezTo>
                    <a:pt x="1" y="4226"/>
                    <a:pt x="2007" y="2037"/>
                    <a:pt x="2433" y="1733"/>
                  </a:cubicBezTo>
                  <a:cubicBezTo>
                    <a:pt x="2858" y="1429"/>
                    <a:pt x="3831" y="1125"/>
                    <a:pt x="3831" y="1125"/>
                  </a:cubicBezTo>
                  <a:cubicBezTo>
                    <a:pt x="3831" y="1125"/>
                    <a:pt x="4499" y="730"/>
                    <a:pt x="4439" y="1"/>
                  </a:cubicBezTo>
                  <a:cubicBezTo>
                    <a:pt x="5138" y="244"/>
                    <a:pt x="5624" y="1490"/>
                    <a:pt x="4773" y="249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01"/>
            <p:cNvSpPr/>
            <p:nvPr/>
          </p:nvSpPr>
          <p:spPr>
            <a:xfrm>
              <a:off x="6265658" y="2153110"/>
              <a:ext cx="399236" cy="393359"/>
            </a:xfrm>
            <a:custGeom>
              <a:avLst/>
              <a:gdLst/>
              <a:ahLst/>
              <a:cxnLst/>
              <a:rect l="l" t="t" r="r" b="b"/>
              <a:pathLst>
                <a:path w="13162" h="12980" fill="none" extrusionOk="0">
                  <a:moveTo>
                    <a:pt x="1247" y="1"/>
                  </a:moveTo>
                  <a:cubicBezTo>
                    <a:pt x="1247" y="1"/>
                    <a:pt x="1" y="9272"/>
                    <a:pt x="13162" y="1298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01"/>
            <p:cNvSpPr/>
            <p:nvPr/>
          </p:nvSpPr>
          <p:spPr>
            <a:xfrm>
              <a:off x="6930428" y="1558028"/>
              <a:ext cx="797563" cy="579432"/>
            </a:xfrm>
            <a:custGeom>
              <a:avLst/>
              <a:gdLst/>
              <a:ahLst/>
              <a:cxnLst/>
              <a:rect l="l" t="t" r="r" b="b"/>
              <a:pathLst>
                <a:path w="26294" h="19120" fill="none" extrusionOk="0">
                  <a:moveTo>
                    <a:pt x="1" y="882"/>
                  </a:moveTo>
                  <a:lnTo>
                    <a:pt x="14135" y="19119"/>
                  </a:lnTo>
                  <a:lnTo>
                    <a:pt x="16202" y="19058"/>
                  </a:lnTo>
                  <a:lnTo>
                    <a:pt x="26293" y="0"/>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01"/>
            <p:cNvSpPr/>
            <p:nvPr/>
          </p:nvSpPr>
          <p:spPr>
            <a:xfrm>
              <a:off x="6996830" y="769464"/>
              <a:ext cx="608531" cy="667862"/>
            </a:xfrm>
            <a:custGeom>
              <a:avLst/>
              <a:gdLst/>
              <a:ahLst/>
              <a:cxnLst/>
              <a:rect l="l" t="t" r="r" b="b"/>
              <a:pathLst>
                <a:path w="20062" h="22038" fill="none" extrusionOk="0">
                  <a:moveTo>
                    <a:pt x="0" y="1004"/>
                  </a:moveTo>
                  <a:cubicBezTo>
                    <a:pt x="0" y="1004"/>
                    <a:pt x="92" y="8846"/>
                    <a:pt x="1064" y="13284"/>
                  </a:cubicBezTo>
                  <a:cubicBezTo>
                    <a:pt x="2067" y="17752"/>
                    <a:pt x="5776" y="21946"/>
                    <a:pt x="10578" y="22007"/>
                  </a:cubicBezTo>
                  <a:cubicBezTo>
                    <a:pt x="15411" y="22038"/>
                    <a:pt x="18907" y="17235"/>
                    <a:pt x="19484" y="10700"/>
                  </a:cubicBezTo>
                  <a:cubicBezTo>
                    <a:pt x="20062" y="4165"/>
                    <a:pt x="19089" y="1"/>
                    <a:pt x="19089"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01"/>
            <p:cNvSpPr/>
            <p:nvPr/>
          </p:nvSpPr>
          <p:spPr>
            <a:xfrm>
              <a:off x="7580457" y="818289"/>
              <a:ext cx="162309" cy="367569"/>
            </a:xfrm>
            <a:custGeom>
              <a:avLst/>
              <a:gdLst/>
              <a:ahLst/>
              <a:cxnLst/>
              <a:rect l="l" t="t" r="r" b="b"/>
              <a:pathLst>
                <a:path w="5351" h="12129" fill="none" extrusionOk="0">
                  <a:moveTo>
                    <a:pt x="153" y="3314"/>
                  </a:moveTo>
                  <a:cubicBezTo>
                    <a:pt x="153" y="3314"/>
                    <a:pt x="1855" y="1"/>
                    <a:pt x="3588" y="1460"/>
                  </a:cubicBezTo>
                  <a:cubicBezTo>
                    <a:pt x="5351" y="2949"/>
                    <a:pt x="4925" y="5533"/>
                    <a:pt x="4165" y="7964"/>
                  </a:cubicBezTo>
                  <a:cubicBezTo>
                    <a:pt x="3405" y="10366"/>
                    <a:pt x="943" y="12129"/>
                    <a:pt x="1" y="1054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01"/>
            <p:cNvSpPr/>
            <p:nvPr/>
          </p:nvSpPr>
          <p:spPr>
            <a:xfrm>
              <a:off x="6848375" y="904877"/>
              <a:ext cx="190882" cy="356508"/>
            </a:xfrm>
            <a:custGeom>
              <a:avLst/>
              <a:gdLst/>
              <a:ahLst/>
              <a:cxnLst/>
              <a:rect l="l" t="t" r="r" b="b"/>
              <a:pathLst>
                <a:path w="6293" h="11764" fill="none" extrusionOk="0">
                  <a:moveTo>
                    <a:pt x="5107" y="1885"/>
                  </a:moveTo>
                  <a:cubicBezTo>
                    <a:pt x="5107" y="1885"/>
                    <a:pt x="4043" y="1"/>
                    <a:pt x="2432" y="852"/>
                  </a:cubicBezTo>
                  <a:cubicBezTo>
                    <a:pt x="821" y="1703"/>
                    <a:pt x="1" y="6262"/>
                    <a:pt x="2463" y="9028"/>
                  </a:cubicBezTo>
                  <a:cubicBezTo>
                    <a:pt x="4925" y="11764"/>
                    <a:pt x="6293" y="9971"/>
                    <a:pt x="6293" y="997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01"/>
            <p:cNvSpPr/>
            <p:nvPr/>
          </p:nvSpPr>
          <p:spPr>
            <a:xfrm>
              <a:off x="7028165" y="966613"/>
              <a:ext cx="547684" cy="222954"/>
            </a:xfrm>
            <a:custGeom>
              <a:avLst/>
              <a:gdLst/>
              <a:ahLst/>
              <a:cxnLst/>
              <a:rect l="l" t="t" r="r" b="b"/>
              <a:pathLst>
                <a:path w="18056" h="7357" fill="none" extrusionOk="0">
                  <a:moveTo>
                    <a:pt x="1" y="7356"/>
                  </a:moveTo>
                  <a:cubicBezTo>
                    <a:pt x="1" y="7356"/>
                    <a:pt x="2980" y="0"/>
                    <a:pt x="9636" y="0"/>
                  </a:cubicBezTo>
                  <a:cubicBezTo>
                    <a:pt x="16323" y="0"/>
                    <a:pt x="18056" y="5137"/>
                    <a:pt x="18056" y="513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01"/>
            <p:cNvSpPr/>
            <p:nvPr/>
          </p:nvSpPr>
          <p:spPr>
            <a:xfrm>
              <a:off x="7533439" y="817380"/>
              <a:ext cx="74709" cy="234924"/>
            </a:xfrm>
            <a:custGeom>
              <a:avLst/>
              <a:gdLst/>
              <a:ahLst/>
              <a:cxnLst/>
              <a:rect l="l" t="t" r="r" b="b"/>
              <a:pathLst>
                <a:path w="2463" h="7752" fill="none" extrusionOk="0">
                  <a:moveTo>
                    <a:pt x="2463" y="0"/>
                  </a:moveTo>
                  <a:lnTo>
                    <a:pt x="1" y="7751"/>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01"/>
            <p:cNvSpPr/>
            <p:nvPr/>
          </p:nvSpPr>
          <p:spPr>
            <a:xfrm>
              <a:off x="6971015" y="897512"/>
              <a:ext cx="113413" cy="199013"/>
            </a:xfrm>
            <a:custGeom>
              <a:avLst/>
              <a:gdLst/>
              <a:ahLst/>
              <a:cxnLst/>
              <a:rect l="l" t="t" r="r" b="b"/>
              <a:pathLst>
                <a:path w="3739" h="6567" fill="none" extrusionOk="0">
                  <a:moveTo>
                    <a:pt x="0" y="1"/>
                  </a:moveTo>
                  <a:lnTo>
                    <a:pt x="3739" y="6566"/>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01"/>
            <p:cNvSpPr/>
            <p:nvPr/>
          </p:nvSpPr>
          <p:spPr>
            <a:xfrm>
              <a:off x="7002350" y="640507"/>
              <a:ext cx="586418" cy="173193"/>
            </a:xfrm>
            <a:custGeom>
              <a:avLst/>
              <a:gdLst/>
              <a:ahLst/>
              <a:cxnLst/>
              <a:rect l="l" t="t" r="r" b="b"/>
              <a:pathLst>
                <a:path w="19333" h="5715" fill="none" extrusionOk="0">
                  <a:moveTo>
                    <a:pt x="1" y="5350"/>
                  </a:moveTo>
                  <a:cubicBezTo>
                    <a:pt x="1" y="5350"/>
                    <a:pt x="1369" y="2432"/>
                    <a:pt x="4104" y="1459"/>
                  </a:cubicBezTo>
                  <a:cubicBezTo>
                    <a:pt x="6870" y="517"/>
                    <a:pt x="12007" y="0"/>
                    <a:pt x="13952" y="1186"/>
                  </a:cubicBezTo>
                  <a:cubicBezTo>
                    <a:pt x="15898" y="2371"/>
                    <a:pt x="19332" y="5715"/>
                    <a:pt x="19332" y="571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01"/>
            <p:cNvSpPr/>
            <p:nvPr/>
          </p:nvSpPr>
          <p:spPr>
            <a:xfrm>
              <a:off x="6930428" y="619322"/>
              <a:ext cx="668468" cy="229379"/>
            </a:xfrm>
            <a:custGeom>
              <a:avLst/>
              <a:gdLst/>
              <a:ahLst/>
              <a:cxnLst/>
              <a:rect l="l" t="t" r="r" b="b"/>
              <a:pathLst>
                <a:path w="22038" h="7569" fill="none" extrusionOk="0">
                  <a:moveTo>
                    <a:pt x="22038" y="4955"/>
                  </a:moveTo>
                  <a:cubicBezTo>
                    <a:pt x="22038" y="4955"/>
                    <a:pt x="19545" y="3739"/>
                    <a:pt x="16323" y="0"/>
                  </a:cubicBezTo>
                  <a:cubicBezTo>
                    <a:pt x="16323" y="0"/>
                    <a:pt x="11035" y="1338"/>
                    <a:pt x="5837" y="0"/>
                  </a:cubicBezTo>
                  <a:cubicBezTo>
                    <a:pt x="4408" y="1429"/>
                    <a:pt x="2129" y="6140"/>
                    <a:pt x="1" y="756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01"/>
            <p:cNvSpPr/>
            <p:nvPr/>
          </p:nvSpPr>
          <p:spPr>
            <a:xfrm>
              <a:off x="6950722" y="817380"/>
              <a:ext cx="23993" cy="98582"/>
            </a:xfrm>
            <a:custGeom>
              <a:avLst/>
              <a:gdLst/>
              <a:ahLst/>
              <a:cxnLst/>
              <a:rect l="l" t="t" r="r" b="b"/>
              <a:pathLst>
                <a:path w="791" h="3253" fill="none" extrusionOk="0">
                  <a:moveTo>
                    <a:pt x="517" y="0"/>
                  </a:moveTo>
                  <a:cubicBezTo>
                    <a:pt x="517" y="0"/>
                    <a:pt x="791" y="2067"/>
                    <a:pt x="1" y="325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01"/>
            <p:cNvSpPr/>
            <p:nvPr/>
          </p:nvSpPr>
          <p:spPr>
            <a:xfrm>
              <a:off x="7065051" y="1369184"/>
              <a:ext cx="86690" cy="201740"/>
            </a:xfrm>
            <a:custGeom>
              <a:avLst/>
              <a:gdLst/>
              <a:ahLst/>
              <a:cxnLst/>
              <a:rect l="l" t="t" r="r" b="b"/>
              <a:pathLst>
                <a:path w="2858" h="6657" fill="none" extrusionOk="0">
                  <a:moveTo>
                    <a:pt x="2341" y="0"/>
                  </a:moveTo>
                  <a:cubicBezTo>
                    <a:pt x="2341" y="0"/>
                    <a:pt x="2858" y="3131"/>
                    <a:pt x="2432" y="4499"/>
                  </a:cubicBezTo>
                  <a:cubicBezTo>
                    <a:pt x="2007" y="5867"/>
                    <a:pt x="1" y="6657"/>
                    <a:pt x="1" y="665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01"/>
            <p:cNvSpPr/>
            <p:nvPr/>
          </p:nvSpPr>
          <p:spPr>
            <a:xfrm>
              <a:off x="7484571" y="1366426"/>
              <a:ext cx="127275" cy="206347"/>
            </a:xfrm>
            <a:custGeom>
              <a:avLst/>
              <a:gdLst/>
              <a:ahLst/>
              <a:cxnLst/>
              <a:rect l="l" t="t" r="r" b="b"/>
              <a:pathLst>
                <a:path w="4196" h="6809" fill="none" extrusionOk="0">
                  <a:moveTo>
                    <a:pt x="1" y="0"/>
                  </a:moveTo>
                  <a:cubicBezTo>
                    <a:pt x="1" y="0"/>
                    <a:pt x="457" y="3678"/>
                    <a:pt x="943" y="4772"/>
                  </a:cubicBezTo>
                  <a:cubicBezTo>
                    <a:pt x="1429" y="5866"/>
                    <a:pt x="4195" y="6809"/>
                    <a:pt x="4195" y="680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01"/>
            <p:cNvSpPr/>
            <p:nvPr/>
          </p:nvSpPr>
          <p:spPr>
            <a:xfrm>
              <a:off x="6298843" y="2604506"/>
              <a:ext cx="232377" cy="66368"/>
            </a:xfrm>
            <a:custGeom>
              <a:avLst/>
              <a:gdLst/>
              <a:ahLst/>
              <a:cxnLst/>
              <a:rect l="l" t="t" r="r" b="b"/>
              <a:pathLst>
                <a:path w="7661" h="2190" fill="none" extrusionOk="0">
                  <a:moveTo>
                    <a:pt x="7661" y="2189"/>
                  </a:moveTo>
                  <a:cubicBezTo>
                    <a:pt x="7661" y="2189"/>
                    <a:pt x="5107" y="1"/>
                    <a:pt x="1" y="106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01"/>
            <p:cNvSpPr/>
            <p:nvPr/>
          </p:nvSpPr>
          <p:spPr>
            <a:xfrm>
              <a:off x="6760800" y="3178433"/>
              <a:ext cx="1295410" cy="227530"/>
            </a:xfrm>
            <a:custGeom>
              <a:avLst/>
              <a:gdLst/>
              <a:ahLst/>
              <a:cxnLst/>
              <a:rect l="l" t="t" r="r" b="b"/>
              <a:pathLst>
                <a:path w="42707" h="7508" fill="none" extrusionOk="0">
                  <a:moveTo>
                    <a:pt x="0" y="0"/>
                  </a:moveTo>
                  <a:lnTo>
                    <a:pt x="0" y="5532"/>
                  </a:lnTo>
                  <a:cubicBezTo>
                    <a:pt x="0" y="5532"/>
                    <a:pt x="6870" y="7508"/>
                    <a:pt x="22067" y="6809"/>
                  </a:cubicBezTo>
                  <a:cubicBezTo>
                    <a:pt x="37235" y="6110"/>
                    <a:pt x="42706" y="3253"/>
                    <a:pt x="42706" y="325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01"/>
            <p:cNvSpPr/>
            <p:nvPr/>
          </p:nvSpPr>
          <p:spPr>
            <a:xfrm>
              <a:off x="6760800" y="3346093"/>
              <a:ext cx="1312912" cy="141888"/>
            </a:xfrm>
            <a:custGeom>
              <a:avLst/>
              <a:gdLst/>
              <a:ahLst/>
              <a:cxnLst/>
              <a:rect l="l" t="t" r="r" b="b"/>
              <a:pathLst>
                <a:path w="43284" h="4682" fill="none" extrusionOk="0">
                  <a:moveTo>
                    <a:pt x="0" y="0"/>
                  </a:moveTo>
                  <a:lnTo>
                    <a:pt x="0" y="3253"/>
                  </a:lnTo>
                  <a:cubicBezTo>
                    <a:pt x="0" y="3253"/>
                    <a:pt x="8511" y="4681"/>
                    <a:pt x="23192" y="4468"/>
                  </a:cubicBezTo>
                  <a:cubicBezTo>
                    <a:pt x="37904" y="4256"/>
                    <a:pt x="43284" y="1550"/>
                    <a:pt x="43284" y="155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01"/>
            <p:cNvSpPr/>
            <p:nvPr/>
          </p:nvSpPr>
          <p:spPr>
            <a:xfrm>
              <a:off x="6689788" y="3457563"/>
              <a:ext cx="82080" cy="1780570"/>
            </a:xfrm>
            <a:custGeom>
              <a:avLst/>
              <a:gdLst/>
              <a:ahLst/>
              <a:cxnLst/>
              <a:rect l="l" t="t" r="r" b="b"/>
              <a:pathLst>
                <a:path w="2706" h="58755" fill="none" extrusionOk="0">
                  <a:moveTo>
                    <a:pt x="2706" y="0"/>
                  </a:moveTo>
                  <a:lnTo>
                    <a:pt x="1855" y="9362"/>
                  </a:lnTo>
                  <a:cubicBezTo>
                    <a:pt x="1855" y="9362"/>
                    <a:pt x="1551" y="15471"/>
                    <a:pt x="1855" y="18329"/>
                  </a:cubicBezTo>
                  <a:cubicBezTo>
                    <a:pt x="1703" y="21307"/>
                    <a:pt x="1004" y="42007"/>
                    <a:pt x="1004" y="42007"/>
                  </a:cubicBezTo>
                  <a:cubicBezTo>
                    <a:pt x="1004" y="42007"/>
                    <a:pt x="1" y="46353"/>
                    <a:pt x="852" y="48907"/>
                  </a:cubicBezTo>
                  <a:cubicBezTo>
                    <a:pt x="852" y="53010"/>
                    <a:pt x="365" y="58755"/>
                    <a:pt x="365" y="5875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01"/>
            <p:cNvSpPr/>
            <p:nvPr/>
          </p:nvSpPr>
          <p:spPr>
            <a:xfrm>
              <a:off x="7348128" y="4003820"/>
              <a:ext cx="215755" cy="43336"/>
            </a:xfrm>
            <a:custGeom>
              <a:avLst/>
              <a:gdLst/>
              <a:ahLst/>
              <a:cxnLst/>
              <a:rect l="l" t="t" r="r" b="b"/>
              <a:pathLst>
                <a:path w="7113" h="1430" fill="none" extrusionOk="0">
                  <a:moveTo>
                    <a:pt x="0" y="1156"/>
                  </a:moveTo>
                  <a:cubicBezTo>
                    <a:pt x="0" y="1156"/>
                    <a:pt x="4408" y="1"/>
                    <a:pt x="7113" y="142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01"/>
            <p:cNvSpPr/>
            <p:nvPr/>
          </p:nvSpPr>
          <p:spPr>
            <a:xfrm>
              <a:off x="7365631" y="4016731"/>
              <a:ext cx="133736" cy="38699"/>
            </a:xfrm>
            <a:custGeom>
              <a:avLst/>
              <a:gdLst/>
              <a:ahLst/>
              <a:cxnLst/>
              <a:rect l="l" t="t" r="r" b="b"/>
              <a:pathLst>
                <a:path w="4409" h="1277" fill="none" extrusionOk="0">
                  <a:moveTo>
                    <a:pt x="1" y="1277"/>
                  </a:moveTo>
                  <a:cubicBezTo>
                    <a:pt x="1" y="1277"/>
                    <a:pt x="2068" y="0"/>
                    <a:pt x="4408" y="36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01"/>
            <p:cNvSpPr/>
            <p:nvPr/>
          </p:nvSpPr>
          <p:spPr>
            <a:xfrm>
              <a:off x="7483661" y="4032370"/>
              <a:ext cx="185332" cy="1160681"/>
            </a:xfrm>
            <a:custGeom>
              <a:avLst/>
              <a:gdLst/>
              <a:ahLst/>
              <a:cxnLst/>
              <a:rect l="l" t="t" r="r" b="b"/>
              <a:pathLst>
                <a:path w="6110" h="38300" fill="none" extrusionOk="0">
                  <a:moveTo>
                    <a:pt x="0" y="1"/>
                  </a:moveTo>
                  <a:lnTo>
                    <a:pt x="2706" y="18573"/>
                  </a:lnTo>
                  <a:cubicBezTo>
                    <a:pt x="2706" y="18573"/>
                    <a:pt x="3070" y="24105"/>
                    <a:pt x="3557" y="26445"/>
                  </a:cubicBezTo>
                  <a:cubicBezTo>
                    <a:pt x="4347" y="31977"/>
                    <a:pt x="6110" y="38299"/>
                    <a:pt x="6110" y="3829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01"/>
            <p:cNvSpPr/>
            <p:nvPr/>
          </p:nvSpPr>
          <p:spPr>
            <a:xfrm>
              <a:off x="7266985" y="4034218"/>
              <a:ext cx="182571" cy="1229747"/>
            </a:xfrm>
            <a:custGeom>
              <a:avLst/>
              <a:gdLst/>
              <a:ahLst/>
              <a:cxnLst/>
              <a:rect l="l" t="t" r="r" b="b"/>
              <a:pathLst>
                <a:path w="6019" h="40579" fill="none" extrusionOk="0">
                  <a:moveTo>
                    <a:pt x="6019" y="1"/>
                  </a:moveTo>
                  <a:lnTo>
                    <a:pt x="2250" y="21977"/>
                  </a:lnTo>
                  <a:cubicBezTo>
                    <a:pt x="2250" y="21977"/>
                    <a:pt x="1338" y="28299"/>
                    <a:pt x="547" y="30153"/>
                  </a:cubicBezTo>
                  <a:cubicBezTo>
                    <a:pt x="1064" y="35746"/>
                    <a:pt x="0" y="40579"/>
                    <a:pt x="0" y="4057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01"/>
            <p:cNvSpPr/>
            <p:nvPr/>
          </p:nvSpPr>
          <p:spPr>
            <a:xfrm>
              <a:off x="7384984" y="3632587"/>
              <a:ext cx="149418" cy="370327"/>
            </a:xfrm>
            <a:custGeom>
              <a:avLst/>
              <a:gdLst/>
              <a:ahLst/>
              <a:cxnLst/>
              <a:rect l="l" t="t" r="r" b="b"/>
              <a:pathLst>
                <a:path w="4926" h="12220" fill="none" extrusionOk="0">
                  <a:moveTo>
                    <a:pt x="3466" y="0"/>
                  </a:moveTo>
                  <a:cubicBezTo>
                    <a:pt x="3314" y="0"/>
                    <a:pt x="1" y="730"/>
                    <a:pt x="1" y="730"/>
                  </a:cubicBezTo>
                  <a:lnTo>
                    <a:pt x="1065" y="7052"/>
                  </a:lnTo>
                  <a:lnTo>
                    <a:pt x="578" y="12219"/>
                  </a:lnTo>
                  <a:cubicBezTo>
                    <a:pt x="578" y="12219"/>
                    <a:pt x="3709" y="11794"/>
                    <a:pt x="4408" y="12128"/>
                  </a:cubicBezTo>
                  <a:cubicBezTo>
                    <a:pt x="4408" y="8055"/>
                    <a:pt x="4925" y="5350"/>
                    <a:pt x="4925" y="5350"/>
                  </a:cubicBezTo>
                  <a:lnTo>
                    <a:pt x="3740" y="1003"/>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01"/>
            <p:cNvSpPr/>
            <p:nvPr/>
          </p:nvSpPr>
          <p:spPr>
            <a:xfrm>
              <a:off x="6738657" y="3458472"/>
              <a:ext cx="150328" cy="535217"/>
            </a:xfrm>
            <a:custGeom>
              <a:avLst/>
              <a:gdLst/>
              <a:ahLst/>
              <a:cxnLst/>
              <a:rect l="l" t="t" r="r" b="b"/>
              <a:pathLst>
                <a:path w="4956" h="17661" fill="none" extrusionOk="0">
                  <a:moveTo>
                    <a:pt x="4955" y="0"/>
                  </a:moveTo>
                  <a:cubicBezTo>
                    <a:pt x="4955" y="0"/>
                    <a:pt x="4773" y="7417"/>
                    <a:pt x="4165" y="11095"/>
                  </a:cubicBezTo>
                  <a:cubicBezTo>
                    <a:pt x="3587" y="14773"/>
                    <a:pt x="1" y="17660"/>
                    <a:pt x="1" y="1766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01"/>
            <p:cNvSpPr/>
            <p:nvPr/>
          </p:nvSpPr>
          <p:spPr>
            <a:xfrm>
              <a:off x="6739567" y="3469534"/>
              <a:ext cx="187212" cy="592311"/>
            </a:xfrm>
            <a:custGeom>
              <a:avLst/>
              <a:gdLst/>
              <a:ahLst/>
              <a:cxnLst/>
              <a:rect l="l" t="t" r="r" b="b"/>
              <a:pathLst>
                <a:path w="6172" h="19545" fill="none" extrusionOk="0">
                  <a:moveTo>
                    <a:pt x="6171" y="0"/>
                  </a:moveTo>
                  <a:cubicBezTo>
                    <a:pt x="6171" y="0"/>
                    <a:pt x="5472" y="10365"/>
                    <a:pt x="4955" y="12949"/>
                  </a:cubicBezTo>
                  <a:cubicBezTo>
                    <a:pt x="4439" y="15532"/>
                    <a:pt x="1" y="19545"/>
                    <a:pt x="1" y="1954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01"/>
            <p:cNvSpPr/>
            <p:nvPr/>
          </p:nvSpPr>
          <p:spPr>
            <a:xfrm>
              <a:off x="8011049" y="3412405"/>
              <a:ext cx="68248" cy="379540"/>
            </a:xfrm>
            <a:custGeom>
              <a:avLst/>
              <a:gdLst/>
              <a:ahLst/>
              <a:cxnLst/>
              <a:rect l="l" t="t" r="r" b="b"/>
              <a:pathLst>
                <a:path w="2250" h="12524" fill="none" extrusionOk="0">
                  <a:moveTo>
                    <a:pt x="1" y="1"/>
                  </a:moveTo>
                  <a:cubicBezTo>
                    <a:pt x="365" y="3162"/>
                    <a:pt x="700" y="6232"/>
                    <a:pt x="1368" y="9484"/>
                  </a:cubicBezTo>
                  <a:lnTo>
                    <a:pt x="1368" y="9727"/>
                  </a:lnTo>
                  <a:cubicBezTo>
                    <a:pt x="1551" y="10730"/>
                    <a:pt x="1794" y="11673"/>
                    <a:pt x="2250" y="1252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01"/>
            <p:cNvSpPr/>
            <p:nvPr/>
          </p:nvSpPr>
          <p:spPr>
            <a:xfrm>
              <a:off x="7973252" y="3427134"/>
              <a:ext cx="124485" cy="472576"/>
            </a:xfrm>
            <a:custGeom>
              <a:avLst/>
              <a:gdLst/>
              <a:ahLst/>
              <a:cxnLst/>
              <a:rect l="l" t="t" r="r" b="b"/>
              <a:pathLst>
                <a:path w="4104" h="15594" fill="none" extrusionOk="0">
                  <a:moveTo>
                    <a:pt x="0" y="1"/>
                  </a:moveTo>
                  <a:cubicBezTo>
                    <a:pt x="487" y="3345"/>
                    <a:pt x="1064" y="6597"/>
                    <a:pt x="1672" y="10062"/>
                  </a:cubicBezTo>
                  <a:cubicBezTo>
                    <a:pt x="1855" y="11035"/>
                    <a:pt x="2037" y="11977"/>
                    <a:pt x="2341" y="12950"/>
                  </a:cubicBezTo>
                  <a:cubicBezTo>
                    <a:pt x="2432" y="13162"/>
                    <a:pt x="2523" y="13466"/>
                    <a:pt x="2675" y="13679"/>
                  </a:cubicBezTo>
                  <a:lnTo>
                    <a:pt x="2797" y="13831"/>
                  </a:lnTo>
                  <a:cubicBezTo>
                    <a:pt x="3131" y="14500"/>
                    <a:pt x="3648" y="15016"/>
                    <a:pt x="4104" y="1559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01"/>
            <p:cNvSpPr/>
            <p:nvPr/>
          </p:nvSpPr>
          <p:spPr>
            <a:xfrm>
              <a:off x="7396996" y="836716"/>
              <a:ext cx="39675" cy="78338"/>
            </a:xfrm>
            <a:custGeom>
              <a:avLst/>
              <a:gdLst/>
              <a:ahLst/>
              <a:cxnLst/>
              <a:rect l="l" t="t" r="r" b="b"/>
              <a:pathLst>
                <a:path w="1308" h="2585" extrusionOk="0">
                  <a:moveTo>
                    <a:pt x="669" y="1"/>
                  </a:moveTo>
                  <a:cubicBezTo>
                    <a:pt x="304" y="1"/>
                    <a:pt x="0" y="578"/>
                    <a:pt x="0" y="1277"/>
                  </a:cubicBezTo>
                  <a:cubicBezTo>
                    <a:pt x="0" y="2007"/>
                    <a:pt x="304" y="2584"/>
                    <a:pt x="669" y="2584"/>
                  </a:cubicBezTo>
                  <a:cubicBezTo>
                    <a:pt x="1034" y="2584"/>
                    <a:pt x="1307" y="2007"/>
                    <a:pt x="1307" y="1277"/>
                  </a:cubicBezTo>
                  <a:cubicBezTo>
                    <a:pt x="1307" y="578"/>
                    <a:pt x="1034" y="1"/>
                    <a:pt x="66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01"/>
            <p:cNvSpPr/>
            <p:nvPr/>
          </p:nvSpPr>
          <p:spPr>
            <a:xfrm>
              <a:off x="7146195" y="849627"/>
              <a:ext cx="40585" cy="77399"/>
            </a:xfrm>
            <a:custGeom>
              <a:avLst/>
              <a:gdLst/>
              <a:ahLst/>
              <a:cxnLst/>
              <a:rect l="l" t="t" r="r" b="b"/>
              <a:pathLst>
                <a:path w="1338" h="2554" extrusionOk="0">
                  <a:moveTo>
                    <a:pt x="669" y="0"/>
                  </a:moveTo>
                  <a:cubicBezTo>
                    <a:pt x="304" y="0"/>
                    <a:pt x="0" y="578"/>
                    <a:pt x="0" y="1277"/>
                  </a:cubicBezTo>
                  <a:cubicBezTo>
                    <a:pt x="0" y="1976"/>
                    <a:pt x="304" y="2553"/>
                    <a:pt x="669" y="2553"/>
                  </a:cubicBezTo>
                  <a:cubicBezTo>
                    <a:pt x="1034" y="2553"/>
                    <a:pt x="1338" y="1976"/>
                    <a:pt x="1338" y="1277"/>
                  </a:cubicBezTo>
                  <a:cubicBezTo>
                    <a:pt x="1338" y="578"/>
                    <a:pt x="1034" y="0"/>
                    <a:pt x="66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01"/>
            <p:cNvSpPr/>
            <p:nvPr/>
          </p:nvSpPr>
          <p:spPr>
            <a:xfrm>
              <a:off x="7305691" y="776829"/>
              <a:ext cx="52597" cy="189800"/>
            </a:xfrm>
            <a:custGeom>
              <a:avLst/>
              <a:gdLst/>
              <a:ahLst/>
              <a:cxnLst/>
              <a:rect l="l" t="t" r="r" b="b"/>
              <a:pathLst>
                <a:path w="1734" h="6263" fill="none" extrusionOk="0">
                  <a:moveTo>
                    <a:pt x="1734" y="1"/>
                  </a:moveTo>
                  <a:cubicBezTo>
                    <a:pt x="730" y="700"/>
                    <a:pt x="92" y="1855"/>
                    <a:pt x="31" y="3071"/>
                  </a:cubicBezTo>
                  <a:cubicBezTo>
                    <a:pt x="1" y="4287"/>
                    <a:pt x="578" y="5503"/>
                    <a:pt x="1551" y="626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01"/>
            <p:cNvSpPr/>
            <p:nvPr/>
          </p:nvSpPr>
          <p:spPr>
            <a:xfrm>
              <a:off x="7384984" y="754735"/>
              <a:ext cx="79350" cy="31335"/>
            </a:xfrm>
            <a:custGeom>
              <a:avLst/>
              <a:gdLst/>
              <a:ahLst/>
              <a:cxnLst/>
              <a:rect l="l" t="t" r="r" b="b"/>
              <a:pathLst>
                <a:path w="2616" h="1034" fill="none" extrusionOk="0">
                  <a:moveTo>
                    <a:pt x="1" y="456"/>
                  </a:moveTo>
                  <a:cubicBezTo>
                    <a:pt x="1" y="456"/>
                    <a:pt x="1673" y="0"/>
                    <a:pt x="2615" y="103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01"/>
            <p:cNvSpPr/>
            <p:nvPr/>
          </p:nvSpPr>
          <p:spPr>
            <a:xfrm>
              <a:off x="7092716" y="763009"/>
              <a:ext cx="130945" cy="50700"/>
            </a:xfrm>
            <a:custGeom>
              <a:avLst/>
              <a:gdLst/>
              <a:ahLst/>
              <a:cxnLst/>
              <a:rect l="l" t="t" r="r" b="b"/>
              <a:pathLst>
                <a:path w="4317" h="1673" fill="none" extrusionOk="0">
                  <a:moveTo>
                    <a:pt x="4317" y="852"/>
                  </a:moveTo>
                  <a:cubicBezTo>
                    <a:pt x="4317" y="852"/>
                    <a:pt x="1460" y="1"/>
                    <a:pt x="1" y="167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01"/>
            <p:cNvSpPr/>
            <p:nvPr/>
          </p:nvSpPr>
          <p:spPr>
            <a:xfrm>
              <a:off x="6903704" y="968462"/>
              <a:ext cx="102372" cy="196225"/>
            </a:xfrm>
            <a:custGeom>
              <a:avLst/>
              <a:gdLst/>
              <a:ahLst/>
              <a:cxnLst/>
              <a:rect l="l" t="t" r="r" b="b"/>
              <a:pathLst>
                <a:path w="3375" h="6475" fill="none" extrusionOk="0">
                  <a:moveTo>
                    <a:pt x="0" y="730"/>
                  </a:moveTo>
                  <a:cubicBezTo>
                    <a:pt x="456" y="152"/>
                    <a:pt x="1368" y="0"/>
                    <a:pt x="1976" y="395"/>
                  </a:cubicBezTo>
                  <a:cubicBezTo>
                    <a:pt x="2584" y="790"/>
                    <a:pt x="2827" y="1702"/>
                    <a:pt x="2493" y="2341"/>
                  </a:cubicBezTo>
                  <a:cubicBezTo>
                    <a:pt x="2280" y="2736"/>
                    <a:pt x="1885" y="3040"/>
                    <a:pt x="1885" y="3465"/>
                  </a:cubicBezTo>
                  <a:cubicBezTo>
                    <a:pt x="1885" y="3921"/>
                    <a:pt x="2250" y="4256"/>
                    <a:pt x="2614" y="4529"/>
                  </a:cubicBezTo>
                  <a:cubicBezTo>
                    <a:pt x="2979" y="4803"/>
                    <a:pt x="3344" y="5107"/>
                    <a:pt x="3374" y="5563"/>
                  </a:cubicBezTo>
                  <a:cubicBezTo>
                    <a:pt x="3374" y="5988"/>
                    <a:pt x="3010" y="6353"/>
                    <a:pt x="2584" y="6414"/>
                  </a:cubicBezTo>
                  <a:cubicBezTo>
                    <a:pt x="2159" y="6474"/>
                    <a:pt x="1703" y="6292"/>
                    <a:pt x="1399" y="5988"/>
                  </a:cubicBezTo>
                  <a:cubicBezTo>
                    <a:pt x="1095" y="5684"/>
                    <a:pt x="882" y="5319"/>
                    <a:pt x="669" y="492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01"/>
            <p:cNvSpPr/>
            <p:nvPr/>
          </p:nvSpPr>
          <p:spPr>
            <a:xfrm>
              <a:off x="7604451" y="884632"/>
              <a:ext cx="82080" cy="210953"/>
            </a:xfrm>
            <a:custGeom>
              <a:avLst/>
              <a:gdLst/>
              <a:ahLst/>
              <a:cxnLst/>
              <a:rect l="l" t="t" r="r" b="b"/>
              <a:pathLst>
                <a:path w="2706" h="6961" fill="none" extrusionOk="0">
                  <a:moveTo>
                    <a:pt x="2705" y="335"/>
                  </a:moveTo>
                  <a:cubicBezTo>
                    <a:pt x="2158" y="0"/>
                    <a:pt x="1368" y="91"/>
                    <a:pt x="912" y="578"/>
                  </a:cubicBezTo>
                  <a:cubicBezTo>
                    <a:pt x="456" y="1034"/>
                    <a:pt x="395" y="1824"/>
                    <a:pt x="760" y="2371"/>
                  </a:cubicBezTo>
                  <a:cubicBezTo>
                    <a:pt x="1003" y="2736"/>
                    <a:pt x="1398" y="3009"/>
                    <a:pt x="1490" y="3405"/>
                  </a:cubicBezTo>
                  <a:cubicBezTo>
                    <a:pt x="1550" y="3769"/>
                    <a:pt x="1368" y="4134"/>
                    <a:pt x="1125" y="4408"/>
                  </a:cubicBezTo>
                  <a:cubicBezTo>
                    <a:pt x="882" y="4651"/>
                    <a:pt x="578" y="4864"/>
                    <a:pt x="335" y="5167"/>
                  </a:cubicBezTo>
                  <a:cubicBezTo>
                    <a:pt x="122" y="5411"/>
                    <a:pt x="0" y="5715"/>
                    <a:pt x="0" y="6019"/>
                  </a:cubicBezTo>
                  <a:cubicBezTo>
                    <a:pt x="31" y="6322"/>
                    <a:pt x="183" y="6657"/>
                    <a:pt x="486" y="6778"/>
                  </a:cubicBezTo>
                  <a:cubicBezTo>
                    <a:pt x="882" y="6961"/>
                    <a:pt x="1398" y="6687"/>
                    <a:pt x="1672" y="6322"/>
                  </a:cubicBezTo>
                  <a:cubicBezTo>
                    <a:pt x="1945" y="5958"/>
                    <a:pt x="2067" y="5532"/>
                    <a:pt x="2037" y="5076"/>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01"/>
            <p:cNvSpPr/>
            <p:nvPr/>
          </p:nvSpPr>
          <p:spPr>
            <a:xfrm>
              <a:off x="7047548" y="339284"/>
              <a:ext cx="103282" cy="132645"/>
            </a:xfrm>
            <a:custGeom>
              <a:avLst/>
              <a:gdLst/>
              <a:ahLst/>
              <a:cxnLst/>
              <a:rect l="l" t="t" r="r" b="b"/>
              <a:pathLst>
                <a:path w="3405" h="4377" fill="none" extrusionOk="0">
                  <a:moveTo>
                    <a:pt x="0" y="0"/>
                  </a:moveTo>
                  <a:cubicBezTo>
                    <a:pt x="1429" y="1185"/>
                    <a:pt x="2614" y="2705"/>
                    <a:pt x="3404" y="437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01"/>
            <p:cNvSpPr/>
            <p:nvPr/>
          </p:nvSpPr>
          <p:spPr>
            <a:xfrm>
              <a:off x="6926758" y="593531"/>
              <a:ext cx="93151" cy="41488"/>
            </a:xfrm>
            <a:custGeom>
              <a:avLst/>
              <a:gdLst/>
              <a:ahLst/>
              <a:cxnLst/>
              <a:rect l="l" t="t" r="r" b="b"/>
              <a:pathLst>
                <a:path w="3071" h="1369" fill="none" extrusionOk="0">
                  <a:moveTo>
                    <a:pt x="0" y="0"/>
                  </a:moveTo>
                  <a:cubicBezTo>
                    <a:pt x="730" y="912"/>
                    <a:pt x="1915" y="1368"/>
                    <a:pt x="3070" y="1216"/>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01"/>
            <p:cNvSpPr/>
            <p:nvPr/>
          </p:nvSpPr>
          <p:spPr>
            <a:xfrm>
              <a:off x="7436643" y="529037"/>
              <a:ext cx="149388" cy="77399"/>
            </a:xfrm>
            <a:custGeom>
              <a:avLst/>
              <a:gdLst/>
              <a:ahLst/>
              <a:cxnLst/>
              <a:rect l="l" t="t" r="r" b="b"/>
              <a:pathLst>
                <a:path w="4925" h="2554" fill="none" extrusionOk="0">
                  <a:moveTo>
                    <a:pt x="4924" y="1"/>
                  </a:moveTo>
                  <a:cubicBezTo>
                    <a:pt x="3830" y="1581"/>
                    <a:pt x="1915" y="2554"/>
                    <a:pt x="0" y="252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01"/>
            <p:cNvSpPr/>
            <p:nvPr/>
          </p:nvSpPr>
          <p:spPr>
            <a:xfrm>
              <a:off x="6797656" y="843171"/>
              <a:ext cx="77500" cy="32275"/>
            </a:xfrm>
            <a:custGeom>
              <a:avLst/>
              <a:gdLst/>
              <a:ahLst/>
              <a:cxnLst/>
              <a:rect l="l" t="t" r="r" b="b"/>
              <a:pathLst>
                <a:path w="2555" h="1065" fill="none" extrusionOk="0">
                  <a:moveTo>
                    <a:pt x="1" y="0"/>
                  </a:moveTo>
                  <a:cubicBezTo>
                    <a:pt x="214" y="456"/>
                    <a:pt x="639" y="791"/>
                    <a:pt x="1126" y="943"/>
                  </a:cubicBezTo>
                  <a:cubicBezTo>
                    <a:pt x="1612" y="1064"/>
                    <a:pt x="2129" y="973"/>
                    <a:pt x="2554" y="70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01"/>
            <p:cNvSpPr/>
            <p:nvPr/>
          </p:nvSpPr>
          <p:spPr>
            <a:xfrm>
              <a:off x="8055306" y="2998803"/>
              <a:ext cx="30454" cy="160283"/>
            </a:xfrm>
            <a:custGeom>
              <a:avLst/>
              <a:gdLst/>
              <a:ahLst/>
              <a:cxnLst/>
              <a:rect l="l" t="t" r="r" b="b"/>
              <a:pathLst>
                <a:path w="1004" h="5289" fill="none" extrusionOk="0">
                  <a:moveTo>
                    <a:pt x="1" y="0"/>
                  </a:moveTo>
                  <a:cubicBezTo>
                    <a:pt x="274" y="1641"/>
                    <a:pt x="913" y="5198"/>
                    <a:pt x="1004" y="528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01"/>
            <p:cNvSpPr/>
            <p:nvPr/>
          </p:nvSpPr>
          <p:spPr>
            <a:xfrm>
              <a:off x="7959420" y="2320769"/>
              <a:ext cx="17563" cy="272684"/>
            </a:xfrm>
            <a:custGeom>
              <a:avLst/>
              <a:gdLst/>
              <a:ahLst/>
              <a:cxnLst/>
              <a:rect l="l" t="t" r="r" b="b"/>
              <a:pathLst>
                <a:path w="579" h="8998" fill="none" extrusionOk="0">
                  <a:moveTo>
                    <a:pt x="426" y="1"/>
                  </a:moveTo>
                  <a:cubicBezTo>
                    <a:pt x="365" y="1673"/>
                    <a:pt x="274" y="3344"/>
                    <a:pt x="1" y="5016"/>
                  </a:cubicBezTo>
                  <a:cubicBezTo>
                    <a:pt x="152" y="6354"/>
                    <a:pt x="365" y="7691"/>
                    <a:pt x="578" y="899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01"/>
            <p:cNvSpPr/>
            <p:nvPr/>
          </p:nvSpPr>
          <p:spPr>
            <a:xfrm>
              <a:off x="7993546" y="2316163"/>
              <a:ext cx="130005" cy="137282"/>
            </a:xfrm>
            <a:custGeom>
              <a:avLst/>
              <a:gdLst/>
              <a:ahLst/>
              <a:cxnLst/>
              <a:rect l="l" t="t" r="r" b="b"/>
              <a:pathLst>
                <a:path w="4286" h="4530" fill="none" extrusionOk="0">
                  <a:moveTo>
                    <a:pt x="0" y="1"/>
                  </a:moveTo>
                  <a:lnTo>
                    <a:pt x="1733" y="4256"/>
                  </a:lnTo>
                  <a:cubicBezTo>
                    <a:pt x="1733" y="4256"/>
                    <a:pt x="3131" y="4530"/>
                    <a:pt x="4286" y="340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01"/>
            <p:cNvSpPr/>
            <p:nvPr/>
          </p:nvSpPr>
          <p:spPr>
            <a:xfrm>
              <a:off x="8028582" y="2367776"/>
              <a:ext cx="66398" cy="25820"/>
            </a:xfrm>
            <a:custGeom>
              <a:avLst/>
              <a:gdLst/>
              <a:ahLst/>
              <a:cxnLst/>
              <a:rect l="l" t="t" r="r" b="b"/>
              <a:pathLst>
                <a:path w="2189" h="852" fill="none" extrusionOk="0">
                  <a:moveTo>
                    <a:pt x="0" y="790"/>
                  </a:moveTo>
                  <a:cubicBezTo>
                    <a:pt x="0" y="790"/>
                    <a:pt x="1125" y="851"/>
                    <a:pt x="2189" y="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01"/>
            <p:cNvSpPr/>
            <p:nvPr/>
          </p:nvSpPr>
          <p:spPr>
            <a:xfrm>
              <a:off x="7202434" y="2483822"/>
              <a:ext cx="237898" cy="36881"/>
            </a:xfrm>
            <a:custGeom>
              <a:avLst/>
              <a:gdLst/>
              <a:ahLst/>
              <a:cxnLst/>
              <a:rect l="l" t="t" r="r" b="b"/>
              <a:pathLst>
                <a:path w="7843" h="1217" fill="none" extrusionOk="0">
                  <a:moveTo>
                    <a:pt x="1" y="1217"/>
                  </a:moveTo>
                  <a:cubicBezTo>
                    <a:pt x="2523" y="366"/>
                    <a:pt x="5198" y="1"/>
                    <a:pt x="7843" y="18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01"/>
            <p:cNvSpPr/>
            <p:nvPr/>
          </p:nvSpPr>
          <p:spPr>
            <a:xfrm>
              <a:off x="7245781" y="2507795"/>
              <a:ext cx="189032" cy="42397"/>
            </a:xfrm>
            <a:custGeom>
              <a:avLst/>
              <a:gdLst/>
              <a:ahLst/>
              <a:cxnLst/>
              <a:rect l="l" t="t" r="r" b="b"/>
              <a:pathLst>
                <a:path w="6232" h="1399" fill="none" extrusionOk="0">
                  <a:moveTo>
                    <a:pt x="0" y="1398"/>
                  </a:moveTo>
                  <a:cubicBezTo>
                    <a:pt x="1915" y="456"/>
                    <a:pt x="4073" y="0"/>
                    <a:pt x="6231" y="15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01"/>
            <p:cNvSpPr/>
            <p:nvPr/>
          </p:nvSpPr>
          <p:spPr>
            <a:xfrm>
              <a:off x="6633549" y="2131016"/>
              <a:ext cx="50746" cy="137282"/>
            </a:xfrm>
            <a:custGeom>
              <a:avLst/>
              <a:gdLst/>
              <a:ahLst/>
              <a:cxnLst/>
              <a:rect l="l" t="t" r="r" b="b"/>
              <a:pathLst>
                <a:path w="1673" h="4530" fill="none" extrusionOk="0">
                  <a:moveTo>
                    <a:pt x="0" y="0"/>
                  </a:moveTo>
                  <a:cubicBezTo>
                    <a:pt x="61" y="1642"/>
                    <a:pt x="669" y="3253"/>
                    <a:pt x="1672" y="452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01"/>
            <p:cNvSpPr/>
            <p:nvPr/>
          </p:nvSpPr>
          <p:spPr>
            <a:xfrm>
              <a:off x="6546885" y="2908517"/>
              <a:ext cx="139257" cy="206347"/>
            </a:xfrm>
            <a:custGeom>
              <a:avLst/>
              <a:gdLst/>
              <a:ahLst/>
              <a:cxnLst/>
              <a:rect l="l" t="t" r="r" b="b"/>
              <a:pathLst>
                <a:path w="4591" h="6809" fill="none" extrusionOk="0">
                  <a:moveTo>
                    <a:pt x="395" y="6809"/>
                  </a:moveTo>
                  <a:cubicBezTo>
                    <a:pt x="0" y="5320"/>
                    <a:pt x="61" y="3648"/>
                    <a:pt x="791" y="2310"/>
                  </a:cubicBezTo>
                  <a:cubicBezTo>
                    <a:pt x="1550" y="943"/>
                    <a:pt x="3070" y="0"/>
                    <a:pt x="4590" y="18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01"/>
            <p:cNvSpPr/>
            <p:nvPr/>
          </p:nvSpPr>
          <p:spPr>
            <a:xfrm>
              <a:off x="8075599" y="2448817"/>
              <a:ext cx="83930" cy="281897"/>
            </a:xfrm>
            <a:custGeom>
              <a:avLst/>
              <a:gdLst/>
              <a:ahLst/>
              <a:cxnLst/>
              <a:rect l="l" t="t" r="r" b="b"/>
              <a:pathLst>
                <a:path w="2767" h="9302" fill="none" extrusionOk="0">
                  <a:moveTo>
                    <a:pt x="0" y="1"/>
                  </a:moveTo>
                  <a:lnTo>
                    <a:pt x="2766" y="9302"/>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01"/>
            <p:cNvSpPr/>
            <p:nvPr/>
          </p:nvSpPr>
          <p:spPr>
            <a:xfrm>
              <a:off x="7173859" y="1088205"/>
              <a:ext cx="308876" cy="77399"/>
            </a:xfrm>
            <a:custGeom>
              <a:avLst/>
              <a:gdLst/>
              <a:ahLst/>
              <a:cxnLst/>
              <a:rect l="l" t="t" r="r" b="b"/>
              <a:pathLst>
                <a:path w="10183" h="2554" fill="none" extrusionOk="0">
                  <a:moveTo>
                    <a:pt x="0" y="2554"/>
                  </a:moveTo>
                  <a:cubicBezTo>
                    <a:pt x="2979" y="609"/>
                    <a:pt x="6779" y="1"/>
                    <a:pt x="10183" y="91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01"/>
            <p:cNvSpPr/>
            <p:nvPr/>
          </p:nvSpPr>
          <p:spPr>
            <a:xfrm>
              <a:off x="7186751" y="1185855"/>
              <a:ext cx="311666" cy="53458"/>
            </a:xfrm>
            <a:custGeom>
              <a:avLst/>
              <a:gdLst/>
              <a:ahLst/>
              <a:cxnLst/>
              <a:rect l="l" t="t" r="r" b="b"/>
              <a:pathLst>
                <a:path w="10275" h="1764" fill="none" extrusionOk="0">
                  <a:moveTo>
                    <a:pt x="1" y="1764"/>
                  </a:moveTo>
                  <a:cubicBezTo>
                    <a:pt x="1460" y="760"/>
                    <a:pt x="3344" y="669"/>
                    <a:pt x="5077" y="669"/>
                  </a:cubicBezTo>
                  <a:cubicBezTo>
                    <a:pt x="6840" y="669"/>
                    <a:pt x="8694" y="730"/>
                    <a:pt x="10275"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01"/>
            <p:cNvSpPr/>
            <p:nvPr/>
          </p:nvSpPr>
          <p:spPr>
            <a:xfrm>
              <a:off x="6827171" y="2049035"/>
              <a:ext cx="320888" cy="58064"/>
            </a:xfrm>
            <a:custGeom>
              <a:avLst/>
              <a:gdLst/>
              <a:ahLst/>
              <a:cxnLst/>
              <a:rect l="l" t="t" r="r" b="b"/>
              <a:pathLst>
                <a:path w="10579" h="1916" fill="none" extrusionOk="0">
                  <a:moveTo>
                    <a:pt x="1" y="0"/>
                  </a:moveTo>
                  <a:lnTo>
                    <a:pt x="10578" y="0"/>
                  </a:lnTo>
                  <a:lnTo>
                    <a:pt x="10578" y="1915"/>
                  </a:lnTo>
                  <a:lnTo>
                    <a:pt x="1" y="1915"/>
                  </a:lnTo>
                  <a:close/>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01"/>
            <p:cNvSpPr/>
            <p:nvPr/>
          </p:nvSpPr>
          <p:spPr>
            <a:xfrm>
              <a:off x="8073749" y="3241988"/>
              <a:ext cx="1301871" cy="208407"/>
            </a:xfrm>
            <a:custGeom>
              <a:avLst/>
              <a:gdLst/>
              <a:ahLst/>
              <a:cxnLst/>
              <a:rect l="l" t="t" r="r" b="b"/>
              <a:pathLst>
                <a:path w="42920" h="6877" extrusionOk="0">
                  <a:moveTo>
                    <a:pt x="42311" y="0"/>
                  </a:moveTo>
                  <a:cubicBezTo>
                    <a:pt x="42311" y="0"/>
                    <a:pt x="33497" y="4134"/>
                    <a:pt x="21885" y="4651"/>
                  </a:cubicBezTo>
                  <a:cubicBezTo>
                    <a:pt x="20222" y="4724"/>
                    <a:pt x="18672" y="4757"/>
                    <a:pt x="17229" y="4757"/>
                  </a:cubicBezTo>
                  <a:cubicBezTo>
                    <a:pt x="4930" y="4757"/>
                    <a:pt x="426" y="2371"/>
                    <a:pt x="426" y="2371"/>
                  </a:cubicBezTo>
                  <a:lnTo>
                    <a:pt x="1" y="3557"/>
                  </a:lnTo>
                  <a:cubicBezTo>
                    <a:pt x="1" y="3557"/>
                    <a:pt x="5265" y="6877"/>
                    <a:pt x="16192" y="6877"/>
                  </a:cubicBezTo>
                  <a:cubicBezTo>
                    <a:pt x="17636" y="6877"/>
                    <a:pt x="19179" y="6819"/>
                    <a:pt x="20822" y="6688"/>
                  </a:cubicBezTo>
                  <a:cubicBezTo>
                    <a:pt x="34895" y="5593"/>
                    <a:pt x="42919" y="1551"/>
                    <a:pt x="42919" y="1551"/>
                  </a:cubicBezTo>
                  <a:lnTo>
                    <a:pt x="42311"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01"/>
            <p:cNvSpPr/>
            <p:nvPr/>
          </p:nvSpPr>
          <p:spPr>
            <a:xfrm>
              <a:off x="7595229" y="2153110"/>
              <a:ext cx="355891" cy="199013"/>
            </a:xfrm>
            <a:custGeom>
              <a:avLst/>
              <a:gdLst/>
              <a:ahLst/>
              <a:cxnLst/>
              <a:rect l="l" t="t" r="r" b="b"/>
              <a:pathLst>
                <a:path w="11733" h="6567" extrusionOk="0">
                  <a:moveTo>
                    <a:pt x="395" y="1"/>
                  </a:moveTo>
                  <a:lnTo>
                    <a:pt x="0" y="852"/>
                  </a:lnTo>
                  <a:cubicBezTo>
                    <a:pt x="0" y="852"/>
                    <a:pt x="1003" y="3162"/>
                    <a:pt x="3708" y="4834"/>
                  </a:cubicBezTo>
                  <a:cubicBezTo>
                    <a:pt x="6414" y="6475"/>
                    <a:pt x="10943" y="6566"/>
                    <a:pt x="10943" y="6566"/>
                  </a:cubicBezTo>
                  <a:lnTo>
                    <a:pt x="11733" y="5351"/>
                  </a:lnTo>
                  <a:lnTo>
                    <a:pt x="11733" y="5351"/>
                  </a:lnTo>
                  <a:cubicBezTo>
                    <a:pt x="11733" y="5351"/>
                    <a:pt x="11693" y="5351"/>
                    <a:pt x="11619" y="5351"/>
                  </a:cubicBezTo>
                  <a:cubicBezTo>
                    <a:pt x="10915" y="5351"/>
                    <a:pt x="7104" y="5277"/>
                    <a:pt x="4712" y="3709"/>
                  </a:cubicBezTo>
                  <a:cubicBezTo>
                    <a:pt x="2067" y="2007"/>
                    <a:pt x="395" y="1"/>
                    <a:pt x="395"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01"/>
            <p:cNvSpPr/>
            <p:nvPr/>
          </p:nvSpPr>
          <p:spPr>
            <a:xfrm>
              <a:off x="7864444" y="2320769"/>
              <a:ext cx="213935" cy="382328"/>
            </a:xfrm>
            <a:custGeom>
              <a:avLst/>
              <a:gdLst/>
              <a:ahLst/>
              <a:cxnLst/>
              <a:rect l="l" t="t" r="r" b="b"/>
              <a:pathLst>
                <a:path w="7053" h="12616" fill="none" extrusionOk="0">
                  <a:moveTo>
                    <a:pt x="7053" y="12615"/>
                  </a:moveTo>
                  <a:cubicBezTo>
                    <a:pt x="5776" y="11430"/>
                    <a:pt x="396" y="4986"/>
                    <a:pt x="1" y="4499"/>
                  </a:cubicBezTo>
                  <a:cubicBezTo>
                    <a:pt x="1217" y="2311"/>
                    <a:pt x="2858" y="1"/>
                    <a:pt x="285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01"/>
            <p:cNvSpPr/>
            <p:nvPr/>
          </p:nvSpPr>
          <p:spPr>
            <a:xfrm>
              <a:off x="7442164" y="2162323"/>
              <a:ext cx="531092" cy="759049"/>
            </a:xfrm>
            <a:custGeom>
              <a:avLst/>
              <a:gdLst/>
              <a:ahLst/>
              <a:cxnLst/>
              <a:rect l="l" t="t" r="r" b="b"/>
              <a:pathLst>
                <a:path w="17509" h="25047" fill="none" extrusionOk="0">
                  <a:moveTo>
                    <a:pt x="5320" y="1"/>
                  </a:moveTo>
                  <a:cubicBezTo>
                    <a:pt x="5320" y="1"/>
                    <a:pt x="3496" y="2949"/>
                    <a:pt x="1794" y="5806"/>
                  </a:cubicBezTo>
                  <a:cubicBezTo>
                    <a:pt x="61" y="8664"/>
                    <a:pt x="1" y="11156"/>
                    <a:pt x="1308" y="13041"/>
                  </a:cubicBezTo>
                  <a:cubicBezTo>
                    <a:pt x="2311" y="14500"/>
                    <a:pt x="12554" y="21612"/>
                    <a:pt x="17508" y="2504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01"/>
            <p:cNvSpPr/>
            <p:nvPr/>
          </p:nvSpPr>
          <p:spPr>
            <a:xfrm>
              <a:off x="7588768" y="2390779"/>
              <a:ext cx="275692" cy="67277"/>
            </a:xfrm>
            <a:custGeom>
              <a:avLst/>
              <a:gdLst/>
              <a:ahLst/>
              <a:cxnLst/>
              <a:rect l="l" t="t" r="r" b="b"/>
              <a:pathLst>
                <a:path w="9089" h="2220" fill="none" extrusionOk="0">
                  <a:moveTo>
                    <a:pt x="9089" y="2220"/>
                  </a:moveTo>
                  <a:cubicBezTo>
                    <a:pt x="9089" y="2220"/>
                    <a:pt x="4256" y="1"/>
                    <a:pt x="0" y="170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01"/>
            <p:cNvSpPr/>
            <p:nvPr/>
          </p:nvSpPr>
          <p:spPr>
            <a:xfrm>
              <a:off x="8236946" y="978584"/>
              <a:ext cx="125425" cy="108734"/>
            </a:xfrm>
            <a:custGeom>
              <a:avLst/>
              <a:gdLst/>
              <a:ahLst/>
              <a:cxnLst/>
              <a:rect l="l" t="t" r="r" b="b"/>
              <a:pathLst>
                <a:path w="4135" h="3588" extrusionOk="0">
                  <a:moveTo>
                    <a:pt x="2341" y="1"/>
                  </a:moveTo>
                  <a:cubicBezTo>
                    <a:pt x="2341" y="1"/>
                    <a:pt x="2250" y="153"/>
                    <a:pt x="1612" y="456"/>
                  </a:cubicBezTo>
                  <a:cubicBezTo>
                    <a:pt x="1434" y="541"/>
                    <a:pt x="1243" y="571"/>
                    <a:pt x="1059" y="571"/>
                  </a:cubicBezTo>
                  <a:cubicBezTo>
                    <a:pt x="581" y="571"/>
                    <a:pt x="153" y="365"/>
                    <a:pt x="153" y="365"/>
                  </a:cubicBezTo>
                  <a:lnTo>
                    <a:pt x="153" y="365"/>
                  </a:lnTo>
                  <a:cubicBezTo>
                    <a:pt x="153" y="365"/>
                    <a:pt x="1" y="2554"/>
                    <a:pt x="4134" y="3587"/>
                  </a:cubicBezTo>
                  <a:lnTo>
                    <a:pt x="2341"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01"/>
            <p:cNvSpPr/>
            <p:nvPr/>
          </p:nvSpPr>
          <p:spPr>
            <a:xfrm>
              <a:off x="8102324" y="95250"/>
              <a:ext cx="956141" cy="945031"/>
            </a:xfrm>
            <a:custGeom>
              <a:avLst/>
              <a:gdLst/>
              <a:ahLst/>
              <a:cxnLst/>
              <a:rect l="l" t="t" r="r" b="b"/>
              <a:pathLst>
                <a:path w="31522" h="31184" extrusionOk="0">
                  <a:moveTo>
                    <a:pt x="11058" y="0"/>
                  </a:moveTo>
                  <a:cubicBezTo>
                    <a:pt x="10439" y="0"/>
                    <a:pt x="9819" y="74"/>
                    <a:pt x="9211" y="240"/>
                  </a:cubicBezTo>
                  <a:cubicBezTo>
                    <a:pt x="4104" y="1608"/>
                    <a:pt x="3010" y="6775"/>
                    <a:pt x="3253" y="10089"/>
                  </a:cubicBezTo>
                  <a:cubicBezTo>
                    <a:pt x="2068" y="11000"/>
                    <a:pt x="1" y="12733"/>
                    <a:pt x="1" y="16563"/>
                  </a:cubicBezTo>
                  <a:cubicBezTo>
                    <a:pt x="1" y="20362"/>
                    <a:pt x="2341" y="20393"/>
                    <a:pt x="2341" y="20393"/>
                  </a:cubicBezTo>
                  <a:lnTo>
                    <a:pt x="3770" y="19876"/>
                  </a:lnTo>
                  <a:cubicBezTo>
                    <a:pt x="3770" y="19876"/>
                    <a:pt x="4955" y="19967"/>
                    <a:pt x="5594" y="20666"/>
                  </a:cubicBezTo>
                  <a:cubicBezTo>
                    <a:pt x="5350" y="19876"/>
                    <a:pt x="5563" y="17627"/>
                    <a:pt x="5563" y="17627"/>
                  </a:cubicBezTo>
                  <a:cubicBezTo>
                    <a:pt x="5563" y="17627"/>
                    <a:pt x="8962" y="14739"/>
                    <a:pt x="15551" y="14739"/>
                  </a:cubicBezTo>
                  <a:cubicBezTo>
                    <a:pt x="15586" y="14739"/>
                    <a:pt x="15620" y="14739"/>
                    <a:pt x="15655" y="14739"/>
                  </a:cubicBezTo>
                  <a:cubicBezTo>
                    <a:pt x="22342" y="14739"/>
                    <a:pt x="23345" y="15408"/>
                    <a:pt x="23345" y="15408"/>
                  </a:cubicBezTo>
                  <a:lnTo>
                    <a:pt x="23618" y="20058"/>
                  </a:lnTo>
                  <a:lnTo>
                    <a:pt x="23953" y="19846"/>
                  </a:lnTo>
                  <a:cubicBezTo>
                    <a:pt x="23953" y="19846"/>
                    <a:pt x="24302" y="17578"/>
                    <a:pt x="25473" y="17578"/>
                  </a:cubicBezTo>
                  <a:cubicBezTo>
                    <a:pt x="25596" y="17578"/>
                    <a:pt x="25727" y="17602"/>
                    <a:pt x="25868" y="17657"/>
                  </a:cubicBezTo>
                  <a:cubicBezTo>
                    <a:pt x="27357" y="18265"/>
                    <a:pt x="27904" y="19997"/>
                    <a:pt x="28086" y="21183"/>
                  </a:cubicBezTo>
                  <a:cubicBezTo>
                    <a:pt x="28238" y="22368"/>
                    <a:pt x="27752" y="25864"/>
                    <a:pt x="27327" y="26685"/>
                  </a:cubicBezTo>
                  <a:cubicBezTo>
                    <a:pt x="26901" y="27475"/>
                    <a:pt x="25442" y="27536"/>
                    <a:pt x="25442" y="27536"/>
                  </a:cubicBezTo>
                  <a:lnTo>
                    <a:pt x="23892" y="26685"/>
                  </a:lnTo>
                  <a:lnTo>
                    <a:pt x="23892" y="26685"/>
                  </a:lnTo>
                  <a:cubicBezTo>
                    <a:pt x="23953" y="28356"/>
                    <a:pt x="23831" y="29906"/>
                    <a:pt x="23314" y="31183"/>
                  </a:cubicBezTo>
                  <a:cubicBezTo>
                    <a:pt x="27235" y="29967"/>
                    <a:pt x="27448" y="26806"/>
                    <a:pt x="27448" y="26806"/>
                  </a:cubicBezTo>
                  <a:cubicBezTo>
                    <a:pt x="27448" y="26806"/>
                    <a:pt x="31521" y="24800"/>
                    <a:pt x="31156" y="19116"/>
                  </a:cubicBezTo>
                  <a:cubicBezTo>
                    <a:pt x="30822" y="13402"/>
                    <a:pt x="27904" y="12551"/>
                    <a:pt x="27904" y="12551"/>
                  </a:cubicBezTo>
                  <a:cubicBezTo>
                    <a:pt x="27904" y="12551"/>
                    <a:pt x="27509" y="9237"/>
                    <a:pt x="25624" y="6289"/>
                  </a:cubicBezTo>
                  <a:cubicBezTo>
                    <a:pt x="24342" y="4262"/>
                    <a:pt x="22285" y="3938"/>
                    <a:pt x="21102" y="3938"/>
                  </a:cubicBezTo>
                  <a:cubicBezTo>
                    <a:pt x="20546" y="3938"/>
                    <a:pt x="20184" y="4009"/>
                    <a:pt x="20184" y="4009"/>
                  </a:cubicBezTo>
                  <a:cubicBezTo>
                    <a:pt x="20184" y="4009"/>
                    <a:pt x="15632" y="0"/>
                    <a:pt x="11058"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01"/>
            <p:cNvSpPr/>
            <p:nvPr/>
          </p:nvSpPr>
          <p:spPr>
            <a:xfrm>
              <a:off x="8718257" y="1164670"/>
              <a:ext cx="133706" cy="231227"/>
            </a:xfrm>
            <a:custGeom>
              <a:avLst/>
              <a:gdLst/>
              <a:ahLst/>
              <a:cxnLst/>
              <a:rect l="l" t="t" r="r" b="b"/>
              <a:pathLst>
                <a:path w="4408" h="7630" fill="none" extrusionOk="0">
                  <a:moveTo>
                    <a:pt x="4408" y="7630"/>
                  </a:moveTo>
                  <a:cubicBezTo>
                    <a:pt x="3860" y="7265"/>
                    <a:pt x="1611" y="5654"/>
                    <a:pt x="912" y="3861"/>
                  </a:cubicBezTo>
                  <a:cubicBezTo>
                    <a:pt x="91" y="1855"/>
                    <a:pt x="0" y="0"/>
                    <a:pt x="0" y="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01"/>
            <p:cNvSpPr/>
            <p:nvPr/>
          </p:nvSpPr>
          <p:spPr>
            <a:xfrm>
              <a:off x="8851939" y="1366426"/>
              <a:ext cx="234228" cy="57125"/>
            </a:xfrm>
            <a:custGeom>
              <a:avLst/>
              <a:gdLst/>
              <a:ahLst/>
              <a:cxnLst/>
              <a:rect l="l" t="t" r="r" b="b"/>
              <a:pathLst>
                <a:path w="7722" h="1885" fill="none" extrusionOk="0">
                  <a:moveTo>
                    <a:pt x="7721" y="1885"/>
                  </a:moveTo>
                  <a:lnTo>
                    <a:pt x="730" y="0"/>
                  </a:lnTo>
                  <a:lnTo>
                    <a:pt x="92" y="1034"/>
                  </a:lnTo>
                  <a:cubicBezTo>
                    <a:pt x="92" y="1034"/>
                    <a:pt x="61" y="1003"/>
                    <a:pt x="1" y="97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01"/>
            <p:cNvSpPr/>
            <p:nvPr/>
          </p:nvSpPr>
          <p:spPr>
            <a:xfrm>
              <a:off x="7579547" y="1359031"/>
              <a:ext cx="803993" cy="980124"/>
            </a:xfrm>
            <a:custGeom>
              <a:avLst/>
              <a:gdLst/>
              <a:ahLst/>
              <a:cxnLst/>
              <a:rect l="l" t="t" r="r" b="b"/>
              <a:pathLst>
                <a:path w="26506" h="32342" fill="none" extrusionOk="0">
                  <a:moveTo>
                    <a:pt x="26506" y="1338"/>
                  </a:moveTo>
                  <a:lnTo>
                    <a:pt x="26445" y="1430"/>
                  </a:lnTo>
                  <a:lnTo>
                    <a:pt x="25259" y="1"/>
                  </a:lnTo>
                  <a:lnTo>
                    <a:pt x="22250" y="1399"/>
                  </a:lnTo>
                  <a:lnTo>
                    <a:pt x="22250" y="2311"/>
                  </a:lnTo>
                  <a:cubicBezTo>
                    <a:pt x="22250" y="2311"/>
                    <a:pt x="17144" y="3496"/>
                    <a:pt x="14590" y="5320"/>
                  </a:cubicBezTo>
                  <a:cubicBezTo>
                    <a:pt x="12068" y="7174"/>
                    <a:pt x="10487" y="9150"/>
                    <a:pt x="10487" y="9150"/>
                  </a:cubicBezTo>
                  <a:lnTo>
                    <a:pt x="0" y="24865"/>
                  </a:lnTo>
                  <a:cubicBezTo>
                    <a:pt x="0" y="24865"/>
                    <a:pt x="3526" y="32342"/>
                    <a:pt x="15259" y="31734"/>
                  </a:cubicBezTo>
                  <a:cubicBezTo>
                    <a:pt x="14134" y="30427"/>
                    <a:pt x="12554" y="26840"/>
                    <a:pt x="13587" y="23740"/>
                  </a:cubicBezTo>
                  <a:cubicBezTo>
                    <a:pt x="14651" y="20609"/>
                    <a:pt x="16110" y="18481"/>
                    <a:pt x="15776" y="1589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01"/>
            <p:cNvSpPr/>
            <p:nvPr/>
          </p:nvSpPr>
          <p:spPr>
            <a:xfrm>
              <a:off x="8383551" y="1158215"/>
              <a:ext cx="71008" cy="241379"/>
            </a:xfrm>
            <a:custGeom>
              <a:avLst/>
              <a:gdLst/>
              <a:ahLst/>
              <a:cxnLst/>
              <a:rect l="l" t="t" r="r" b="b"/>
              <a:pathLst>
                <a:path w="2341" h="7965" fill="none" extrusionOk="0">
                  <a:moveTo>
                    <a:pt x="2219" y="1"/>
                  </a:moveTo>
                  <a:cubicBezTo>
                    <a:pt x="2219" y="1"/>
                    <a:pt x="2341" y="3131"/>
                    <a:pt x="1794" y="4621"/>
                  </a:cubicBezTo>
                  <a:cubicBezTo>
                    <a:pt x="1338" y="5897"/>
                    <a:pt x="244" y="7569"/>
                    <a:pt x="1" y="796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01"/>
            <p:cNvSpPr/>
            <p:nvPr/>
          </p:nvSpPr>
          <p:spPr>
            <a:xfrm>
              <a:off x="7997216" y="1769906"/>
              <a:ext cx="46136" cy="175951"/>
            </a:xfrm>
            <a:custGeom>
              <a:avLst/>
              <a:gdLst/>
              <a:ahLst/>
              <a:cxnLst/>
              <a:rect l="l" t="t" r="r" b="b"/>
              <a:pathLst>
                <a:path w="1521" h="5806" fill="none" extrusionOk="0">
                  <a:moveTo>
                    <a:pt x="1" y="0"/>
                  </a:moveTo>
                  <a:cubicBezTo>
                    <a:pt x="1" y="0"/>
                    <a:pt x="1521" y="2918"/>
                    <a:pt x="1490" y="5806"/>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01"/>
            <p:cNvSpPr/>
            <p:nvPr/>
          </p:nvSpPr>
          <p:spPr>
            <a:xfrm>
              <a:off x="8090342" y="2681880"/>
              <a:ext cx="398326" cy="112432"/>
            </a:xfrm>
            <a:custGeom>
              <a:avLst/>
              <a:gdLst/>
              <a:ahLst/>
              <a:cxnLst/>
              <a:rect l="l" t="t" r="r" b="b"/>
              <a:pathLst>
                <a:path w="13132" h="3710" fill="none" extrusionOk="0">
                  <a:moveTo>
                    <a:pt x="8086" y="2250"/>
                  </a:moveTo>
                  <a:lnTo>
                    <a:pt x="10305" y="2585"/>
                  </a:lnTo>
                  <a:cubicBezTo>
                    <a:pt x="10305" y="2585"/>
                    <a:pt x="11460" y="3405"/>
                    <a:pt x="12037" y="3557"/>
                  </a:cubicBezTo>
                  <a:cubicBezTo>
                    <a:pt x="12645" y="3709"/>
                    <a:pt x="12980" y="3618"/>
                    <a:pt x="13132" y="2828"/>
                  </a:cubicBezTo>
                  <a:cubicBezTo>
                    <a:pt x="12736" y="2554"/>
                    <a:pt x="11733" y="1034"/>
                    <a:pt x="11673" y="1034"/>
                  </a:cubicBezTo>
                  <a:cubicBezTo>
                    <a:pt x="11612" y="1034"/>
                    <a:pt x="8056" y="62"/>
                    <a:pt x="7448" y="31"/>
                  </a:cubicBezTo>
                  <a:cubicBezTo>
                    <a:pt x="6870" y="1"/>
                    <a:pt x="2858" y="1855"/>
                    <a:pt x="2372" y="1886"/>
                  </a:cubicBezTo>
                  <a:cubicBezTo>
                    <a:pt x="1916" y="1886"/>
                    <a:pt x="1703" y="2068"/>
                    <a:pt x="1703" y="2068"/>
                  </a:cubicBezTo>
                  <a:cubicBezTo>
                    <a:pt x="1703" y="2068"/>
                    <a:pt x="973" y="1399"/>
                    <a:pt x="1" y="48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01"/>
            <p:cNvSpPr/>
            <p:nvPr/>
          </p:nvSpPr>
          <p:spPr>
            <a:xfrm>
              <a:off x="7633026" y="2044428"/>
              <a:ext cx="365143" cy="206347"/>
            </a:xfrm>
            <a:custGeom>
              <a:avLst/>
              <a:gdLst/>
              <a:ahLst/>
              <a:cxnLst/>
              <a:rect l="l" t="t" r="r" b="b"/>
              <a:pathLst>
                <a:path w="12038" h="6809" fill="none" extrusionOk="0">
                  <a:moveTo>
                    <a:pt x="0" y="0"/>
                  </a:moveTo>
                  <a:cubicBezTo>
                    <a:pt x="0" y="0"/>
                    <a:pt x="3952" y="6809"/>
                    <a:pt x="12037" y="623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01"/>
            <p:cNvSpPr/>
            <p:nvPr/>
          </p:nvSpPr>
          <p:spPr>
            <a:xfrm>
              <a:off x="8124468" y="2401841"/>
              <a:ext cx="64578" cy="319657"/>
            </a:xfrm>
            <a:custGeom>
              <a:avLst/>
              <a:gdLst/>
              <a:ahLst/>
              <a:cxnLst/>
              <a:rect l="l" t="t" r="r" b="b"/>
              <a:pathLst>
                <a:path w="2129" h="10548" fill="none" extrusionOk="0">
                  <a:moveTo>
                    <a:pt x="0" y="1"/>
                  </a:moveTo>
                  <a:cubicBezTo>
                    <a:pt x="61" y="2676"/>
                    <a:pt x="1581" y="6809"/>
                    <a:pt x="2128" y="1054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01"/>
            <p:cNvSpPr/>
            <p:nvPr/>
          </p:nvSpPr>
          <p:spPr>
            <a:xfrm>
              <a:off x="8060857" y="3023654"/>
              <a:ext cx="1299990" cy="376782"/>
            </a:xfrm>
            <a:custGeom>
              <a:avLst/>
              <a:gdLst/>
              <a:ahLst/>
              <a:cxnLst/>
              <a:rect l="l" t="t" r="r" b="b"/>
              <a:pathLst>
                <a:path w="42858" h="12433" fill="none" extrusionOk="0">
                  <a:moveTo>
                    <a:pt x="2614" y="1"/>
                  </a:moveTo>
                  <a:cubicBezTo>
                    <a:pt x="2614" y="1"/>
                    <a:pt x="578" y="6141"/>
                    <a:pt x="0" y="8876"/>
                  </a:cubicBezTo>
                  <a:cubicBezTo>
                    <a:pt x="2219" y="11065"/>
                    <a:pt x="10547" y="12433"/>
                    <a:pt x="22462" y="11885"/>
                  </a:cubicBezTo>
                  <a:cubicBezTo>
                    <a:pt x="34347" y="11338"/>
                    <a:pt x="42858" y="7144"/>
                    <a:pt x="42858" y="714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01"/>
            <p:cNvSpPr/>
            <p:nvPr/>
          </p:nvSpPr>
          <p:spPr>
            <a:xfrm>
              <a:off x="8254479" y="1400491"/>
              <a:ext cx="718243" cy="514033"/>
            </a:xfrm>
            <a:custGeom>
              <a:avLst/>
              <a:gdLst/>
              <a:ahLst/>
              <a:cxnLst/>
              <a:rect l="l" t="t" r="r" b="b"/>
              <a:pathLst>
                <a:path w="23679" h="16962" fill="none" extrusionOk="0">
                  <a:moveTo>
                    <a:pt x="0" y="913"/>
                  </a:moveTo>
                  <a:cubicBezTo>
                    <a:pt x="0" y="913"/>
                    <a:pt x="9757" y="13588"/>
                    <a:pt x="13921" y="16961"/>
                  </a:cubicBezTo>
                  <a:cubicBezTo>
                    <a:pt x="18025" y="11399"/>
                    <a:pt x="23678" y="1"/>
                    <a:pt x="2367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01"/>
            <p:cNvSpPr/>
            <p:nvPr/>
          </p:nvSpPr>
          <p:spPr>
            <a:xfrm>
              <a:off x="8345754" y="1359031"/>
              <a:ext cx="522781" cy="384146"/>
            </a:xfrm>
            <a:custGeom>
              <a:avLst/>
              <a:gdLst/>
              <a:ahLst/>
              <a:cxnLst/>
              <a:rect l="l" t="t" r="r" b="b"/>
              <a:pathLst>
                <a:path w="17235" h="12676" fill="none" extrusionOk="0">
                  <a:moveTo>
                    <a:pt x="17235" y="578"/>
                  </a:moveTo>
                  <a:cubicBezTo>
                    <a:pt x="17235" y="578"/>
                    <a:pt x="12706" y="8208"/>
                    <a:pt x="10517" y="12676"/>
                  </a:cubicBezTo>
                  <a:cubicBezTo>
                    <a:pt x="5715" y="6566"/>
                    <a:pt x="0" y="1"/>
                    <a:pt x="0"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01"/>
            <p:cNvSpPr/>
            <p:nvPr/>
          </p:nvSpPr>
          <p:spPr>
            <a:xfrm>
              <a:off x="8261850" y="558526"/>
              <a:ext cx="570736" cy="639284"/>
            </a:xfrm>
            <a:custGeom>
              <a:avLst/>
              <a:gdLst/>
              <a:ahLst/>
              <a:cxnLst/>
              <a:rect l="l" t="t" r="r" b="b"/>
              <a:pathLst>
                <a:path w="18816" h="21095" fill="none" extrusionOk="0">
                  <a:moveTo>
                    <a:pt x="304" y="2158"/>
                  </a:moveTo>
                  <a:cubicBezTo>
                    <a:pt x="304" y="2158"/>
                    <a:pt x="0" y="7356"/>
                    <a:pt x="1216" y="12645"/>
                  </a:cubicBezTo>
                  <a:cubicBezTo>
                    <a:pt x="2371" y="17751"/>
                    <a:pt x="5593" y="21095"/>
                    <a:pt x="11216" y="20821"/>
                  </a:cubicBezTo>
                  <a:cubicBezTo>
                    <a:pt x="16809" y="20548"/>
                    <a:pt x="18481" y="16687"/>
                    <a:pt x="18633" y="11885"/>
                  </a:cubicBezTo>
                  <a:cubicBezTo>
                    <a:pt x="18815" y="7082"/>
                    <a:pt x="18025" y="0"/>
                    <a:pt x="18025" y="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01"/>
            <p:cNvSpPr/>
            <p:nvPr/>
          </p:nvSpPr>
          <p:spPr>
            <a:xfrm>
              <a:off x="8827034" y="584318"/>
              <a:ext cx="140166" cy="385964"/>
            </a:xfrm>
            <a:custGeom>
              <a:avLst/>
              <a:gdLst/>
              <a:ahLst/>
              <a:cxnLst/>
              <a:rect l="l" t="t" r="r" b="b"/>
              <a:pathLst>
                <a:path w="4621" h="12736" fill="none" extrusionOk="0">
                  <a:moveTo>
                    <a:pt x="1" y="3860"/>
                  </a:moveTo>
                  <a:cubicBezTo>
                    <a:pt x="1" y="3860"/>
                    <a:pt x="1125" y="0"/>
                    <a:pt x="2888" y="1976"/>
                  </a:cubicBezTo>
                  <a:cubicBezTo>
                    <a:pt x="4621" y="3952"/>
                    <a:pt x="4621" y="7265"/>
                    <a:pt x="3648" y="10000"/>
                  </a:cubicBezTo>
                  <a:cubicBezTo>
                    <a:pt x="2645" y="12736"/>
                    <a:pt x="183" y="10669"/>
                    <a:pt x="183" y="1066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01"/>
            <p:cNvSpPr/>
            <p:nvPr/>
          </p:nvSpPr>
          <p:spPr>
            <a:xfrm>
              <a:off x="8132749" y="677361"/>
              <a:ext cx="173381" cy="337143"/>
            </a:xfrm>
            <a:custGeom>
              <a:avLst/>
              <a:gdLst/>
              <a:ahLst/>
              <a:cxnLst/>
              <a:rect l="l" t="t" r="r" b="b"/>
              <a:pathLst>
                <a:path w="5716" h="11125" fill="none" extrusionOk="0">
                  <a:moveTo>
                    <a:pt x="4256" y="1338"/>
                  </a:moveTo>
                  <a:cubicBezTo>
                    <a:pt x="4256" y="1338"/>
                    <a:pt x="3253" y="0"/>
                    <a:pt x="1703" y="1338"/>
                  </a:cubicBezTo>
                  <a:cubicBezTo>
                    <a:pt x="122" y="2675"/>
                    <a:pt x="1" y="6322"/>
                    <a:pt x="1460" y="8511"/>
                  </a:cubicBezTo>
                  <a:cubicBezTo>
                    <a:pt x="2949" y="10699"/>
                    <a:pt x="5290" y="11125"/>
                    <a:pt x="5715" y="975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01"/>
            <p:cNvSpPr/>
            <p:nvPr/>
          </p:nvSpPr>
          <p:spPr>
            <a:xfrm>
              <a:off x="8328221" y="812773"/>
              <a:ext cx="497908" cy="185164"/>
            </a:xfrm>
            <a:custGeom>
              <a:avLst/>
              <a:gdLst/>
              <a:ahLst/>
              <a:cxnLst/>
              <a:rect l="l" t="t" r="r" b="b"/>
              <a:pathLst>
                <a:path w="16415" h="6110" fill="none" extrusionOk="0">
                  <a:moveTo>
                    <a:pt x="1" y="6110"/>
                  </a:moveTo>
                  <a:cubicBezTo>
                    <a:pt x="1" y="6110"/>
                    <a:pt x="1156" y="1429"/>
                    <a:pt x="7721" y="730"/>
                  </a:cubicBezTo>
                  <a:cubicBezTo>
                    <a:pt x="14256" y="0"/>
                    <a:pt x="16414" y="3739"/>
                    <a:pt x="16414" y="373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01"/>
            <p:cNvSpPr/>
            <p:nvPr/>
          </p:nvSpPr>
          <p:spPr>
            <a:xfrm>
              <a:off x="8249869" y="534553"/>
              <a:ext cx="600220" cy="119796"/>
            </a:xfrm>
            <a:custGeom>
              <a:avLst/>
              <a:gdLst/>
              <a:ahLst/>
              <a:cxnLst/>
              <a:rect l="l" t="t" r="r" b="b"/>
              <a:pathLst>
                <a:path w="19788" h="3953" fill="none" extrusionOk="0">
                  <a:moveTo>
                    <a:pt x="0" y="3952"/>
                  </a:moveTo>
                  <a:cubicBezTo>
                    <a:pt x="0" y="3952"/>
                    <a:pt x="2310" y="700"/>
                    <a:pt x="9544" y="366"/>
                  </a:cubicBezTo>
                  <a:cubicBezTo>
                    <a:pt x="16748" y="1"/>
                    <a:pt x="19788" y="1338"/>
                    <a:pt x="19788" y="133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01"/>
            <p:cNvSpPr/>
            <p:nvPr/>
          </p:nvSpPr>
          <p:spPr>
            <a:xfrm>
              <a:off x="8213892" y="471908"/>
              <a:ext cx="664797" cy="214681"/>
            </a:xfrm>
            <a:custGeom>
              <a:avLst/>
              <a:gdLst/>
              <a:ahLst/>
              <a:cxnLst/>
              <a:rect l="l" t="t" r="r" b="b"/>
              <a:pathLst>
                <a:path w="21917" h="7084" fill="none" extrusionOk="0">
                  <a:moveTo>
                    <a:pt x="335" y="7083"/>
                  </a:moveTo>
                  <a:cubicBezTo>
                    <a:pt x="183" y="6627"/>
                    <a:pt x="1" y="5807"/>
                    <a:pt x="457" y="4925"/>
                  </a:cubicBezTo>
                  <a:cubicBezTo>
                    <a:pt x="1125" y="3648"/>
                    <a:pt x="5016" y="548"/>
                    <a:pt x="10913" y="275"/>
                  </a:cubicBezTo>
                  <a:cubicBezTo>
                    <a:pt x="16779" y="1"/>
                    <a:pt x="21035" y="1430"/>
                    <a:pt x="21490" y="2250"/>
                  </a:cubicBezTo>
                  <a:cubicBezTo>
                    <a:pt x="21916" y="3041"/>
                    <a:pt x="21399" y="5168"/>
                    <a:pt x="21399" y="516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01"/>
            <p:cNvSpPr/>
            <p:nvPr/>
          </p:nvSpPr>
          <p:spPr>
            <a:xfrm>
              <a:off x="8291335" y="2731644"/>
              <a:ext cx="204714" cy="151101"/>
            </a:xfrm>
            <a:custGeom>
              <a:avLst/>
              <a:gdLst/>
              <a:ahLst/>
              <a:cxnLst/>
              <a:rect l="l" t="t" r="r" b="b"/>
              <a:pathLst>
                <a:path w="6749" h="4986" fill="none" extrusionOk="0">
                  <a:moveTo>
                    <a:pt x="1" y="2888"/>
                  </a:moveTo>
                  <a:lnTo>
                    <a:pt x="4135" y="3313"/>
                  </a:lnTo>
                  <a:cubicBezTo>
                    <a:pt x="4135" y="3313"/>
                    <a:pt x="5624" y="4894"/>
                    <a:pt x="5928" y="4924"/>
                  </a:cubicBezTo>
                  <a:cubicBezTo>
                    <a:pt x="6202" y="4985"/>
                    <a:pt x="6536" y="4985"/>
                    <a:pt x="6749" y="4317"/>
                  </a:cubicBezTo>
                  <a:cubicBezTo>
                    <a:pt x="6506" y="3891"/>
                    <a:pt x="5807" y="2918"/>
                    <a:pt x="5807" y="2918"/>
                  </a:cubicBezTo>
                  <a:cubicBezTo>
                    <a:pt x="5807" y="2918"/>
                    <a:pt x="4712" y="1520"/>
                    <a:pt x="4226" y="1216"/>
                  </a:cubicBezTo>
                  <a:cubicBezTo>
                    <a:pt x="3709" y="882"/>
                    <a:pt x="366" y="547"/>
                    <a:pt x="366" y="547"/>
                  </a:cubicBezTo>
                  <a:lnTo>
                    <a:pt x="1" y="0"/>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01"/>
            <p:cNvSpPr/>
            <p:nvPr/>
          </p:nvSpPr>
          <p:spPr>
            <a:xfrm>
              <a:off x="8064527" y="2738100"/>
              <a:ext cx="81170" cy="119765"/>
            </a:xfrm>
            <a:custGeom>
              <a:avLst/>
              <a:gdLst/>
              <a:ahLst/>
              <a:cxnLst/>
              <a:rect l="l" t="t" r="r" b="b"/>
              <a:pathLst>
                <a:path w="2676" h="3952" fill="none" extrusionOk="0">
                  <a:moveTo>
                    <a:pt x="2675" y="0"/>
                  </a:moveTo>
                  <a:cubicBezTo>
                    <a:pt x="2675" y="0"/>
                    <a:pt x="700" y="1398"/>
                    <a:pt x="1" y="395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01"/>
            <p:cNvSpPr/>
            <p:nvPr/>
          </p:nvSpPr>
          <p:spPr>
            <a:xfrm>
              <a:off x="7974162" y="2800745"/>
              <a:ext cx="520961" cy="223863"/>
            </a:xfrm>
            <a:custGeom>
              <a:avLst/>
              <a:gdLst/>
              <a:ahLst/>
              <a:cxnLst/>
              <a:rect l="l" t="t" r="r" b="b"/>
              <a:pathLst>
                <a:path w="17175" h="7387" fill="none" extrusionOk="0">
                  <a:moveTo>
                    <a:pt x="1" y="4772"/>
                  </a:moveTo>
                  <a:cubicBezTo>
                    <a:pt x="1551" y="5836"/>
                    <a:pt x="2524" y="6505"/>
                    <a:pt x="2524" y="6505"/>
                  </a:cubicBezTo>
                  <a:cubicBezTo>
                    <a:pt x="2524" y="6505"/>
                    <a:pt x="4743" y="7386"/>
                    <a:pt x="6019" y="7204"/>
                  </a:cubicBezTo>
                  <a:cubicBezTo>
                    <a:pt x="7296" y="7021"/>
                    <a:pt x="10487" y="5654"/>
                    <a:pt x="10487" y="5654"/>
                  </a:cubicBezTo>
                  <a:lnTo>
                    <a:pt x="13405" y="5350"/>
                  </a:lnTo>
                  <a:cubicBezTo>
                    <a:pt x="13405" y="5350"/>
                    <a:pt x="15077" y="6261"/>
                    <a:pt x="15624" y="6596"/>
                  </a:cubicBezTo>
                  <a:cubicBezTo>
                    <a:pt x="16171" y="6930"/>
                    <a:pt x="16749" y="6018"/>
                    <a:pt x="16323" y="5532"/>
                  </a:cubicBezTo>
                  <a:cubicBezTo>
                    <a:pt x="15928" y="5046"/>
                    <a:pt x="13922" y="3556"/>
                    <a:pt x="13922" y="3556"/>
                  </a:cubicBezTo>
                  <a:lnTo>
                    <a:pt x="10943" y="3344"/>
                  </a:lnTo>
                  <a:cubicBezTo>
                    <a:pt x="10305" y="3100"/>
                    <a:pt x="10731" y="2857"/>
                    <a:pt x="10731" y="2857"/>
                  </a:cubicBezTo>
                  <a:lnTo>
                    <a:pt x="13709" y="2979"/>
                  </a:lnTo>
                  <a:cubicBezTo>
                    <a:pt x="13709" y="2979"/>
                    <a:pt x="15047" y="4225"/>
                    <a:pt x="15746" y="4468"/>
                  </a:cubicBezTo>
                  <a:cubicBezTo>
                    <a:pt x="16415" y="4711"/>
                    <a:pt x="17114" y="4651"/>
                    <a:pt x="17174" y="3739"/>
                  </a:cubicBezTo>
                  <a:cubicBezTo>
                    <a:pt x="16354" y="3313"/>
                    <a:pt x="14408" y="1064"/>
                    <a:pt x="14408" y="1064"/>
                  </a:cubicBezTo>
                  <a:lnTo>
                    <a:pt x="13132" y="851"/>
                  </a:lnTo>
                  <a:lnTo>
                    <a:pt x="10305" y="608"/>
                  </a:lnTo>
                  <a:lnTo>
                    <a:pt x="10031" y="0"/>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01"/>
            <p:cNvSpPr/>
            <p:nvPr/>
          </p:nvSpPr>
          <p:spPr>
            <a:xfrm>
              <a:off x="8056246" y="3310149"/>
              <a:ext cx="201013" cy="1995221"/>
            </a:xfrm>
            <a:custGeom>
              <a:avLst/>
              <a:gdLst/>
              <a:ahLst/>
              <a:cxnLst/>
              <a:rect l="l" t="t" r="r" b="b"/>
              <a:pathLst>
                <a:path w="6627" h="65838" fill="none" extrusionOk="0">
                  <a:moveTo>
                    <a:pt x="821" y="1"/>
                  </a:moveTo>
                  <a:cubicBezTo>
                    <a:pt x="821" y="1"/>
                    <a:pt x="0" y="4499"/>
                    <a:pt x="547" y="12554"/>
                  </a:cubicBezTo>
                  <a:cubicBezTo>
                    <a:pt x="1094" y="20639"/>
                    <a:pt x="5927" y="39637"/>
                    <a:pt x="5927" y="39637"/>
                  </a:cubicBezTo>
                  <a:lnTo>
                    <a:pt x="6383" y="42615"/>
                  </a:lnTo>
                  <a:cubicBezTo>
                    <a:pt x="6383" y="42615"/>
                    <a:pt x="3678" y="53375"/>
                    <a:pt x="6626" y="6583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01"/>
            <p:cNvSpPr/>
            <p:nvPr/>
          </p:nvSpPr>
          <p:spPr>
            <a:xfrm>
              <a:off x="8706275" y="3715477"/>
              <a:ext cx="182571" cy="35033"/>
            </a:xfrm>
            <a:custGeom>
              <a:avLst/>
              <a:gdLst/>
              <a:ahLst/>
              <a:cxnLst/>
              <a:rect l="l" t="t" r="r" b="b"/>
              <a:pathLst>
                <a:path w="6019" h="1156" fill="none" extrusionOk="0">
                  <a:moveTo>
                    <a:pt x="6018" y="1"/>
                  </a:moveTo>
                  <a:cubicBezTo>
                    <a:pt x="6018" y="1"/>
                    <a:pt x="3131" y="305"/>
                    <a:pt x="0" y="1156"/>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01"/>
            <p:cNvSpPr/>
            <p:nvPr/>
          </p:nvSpPr>
          <p:spPr>
            <a:xfrm>
              <a:off x="8671208" y="3738511"/>
              <a:ext cx="106073" cy="1539252"/>
            </a:xfrm>
            <a:custGeom>
              <a:avLst/>
              <a:gdLst/>
              <a:ahLst/>
              <a:cxnLst/>
              <a:rect l="l" t="t" r="r" b="b"/>
              <a:pathLst>
                <a:path w="3497" h="50792" fill="none" extrusionOk="0">
                  <a:moveTo>
                    <a:pt x="3496" y="1"/>
                  </a:moveTo>
                  <a:cubicBezTo>
                    <a:pt x="3496" y="1"/>
                    <a:pt x="2858" y="14560"/>
                    <a:pt x="2220" y="20396"/>
                  </a:cubicBezTo>
                  <a:cubicBezTo>
                    <a:pt x="1612" y="26232"/>
                    <a:pt x="974" y="26931"/>
                    <a:pt x="974" y="26931"/>
                  </a:cubicBezTo>
                  <a:cubicBezTo>
                    <a:pt x="974" y="26931"/>
                    <a:pt x="1156" y="28998"/>
                    <a:pt x="882" y="30184"/>
                  </a:cubicBezTo>
                  <a:cubicBezTo>
                    <a:pt x="1065" y="35472"/>
                    <a:pt x="1" y="50792"/>
                    <a:pt x="1" y="5079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01"/>
            <p:cNvSpPr/>
            <p:nvPr/>
          </p:nvSpPr>
          <p:spPr>
            <a:xfrm>
              <a:off x="8788328" y="3738511"/>
              <a:ext cx="106042" cy="1539252"/>
            </a:xfrm>
            <a:custGeom>
              <a:avLst/>
              <a:gdLst/>
              <a:ahLst/>
              <a:cxnLst/>
              <a:rect l="l" t="t" r="r" b="b"/>
              <a:pathLst>
                <a:path w="3496" h="50792" fill="none" extrusionOk="0">
                  <a:moveTo>
                    <a:pt x="0" y="1"/>
                  </a:moveTo>
                  <a:cubicBezTo>
                    <a:pt x="0" y="1"/>
                    <a:pt x="608" y="14560"/>
                    <a:pt x="1246" y="20396"/>
                  </a:cubicBezTo>
                  <a:cubicBezTo>
                    <a:pt x="1885" y="26232"/>
                    <a:pt x="2493" y="26931"/>
                    <a:pt x="2493" y="26931"/>
                  </a:cubicBezTo>
                  <a:cubicBezTo>
                    <a:pt x="2493" y="26931"/>
                    <a:pt x="2310" y="28998"/>
                    <a:pt x="2584" y="30184"/>
                  </a:cubicBezTo>
                  <a:cubicBezTo>
                    <a:pt x="2401" y="35472"/>
                    <a:pt x="3496" y="50792"/>
                    <a:pt x="3496" y="5079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01"/>
            <p:cNvSpPr/>
            <p:nvPr/>
          </p:nvSpPr>
          <p:spPr>
            <a:xfrm>
              <a:off x="8082971" y="3347911"/>
              <a:ext cx="191792" cy="1928913"/>
            </a:xfrm>
            <a:custGeom>
              <a:avLst/>
              <a:gdLst/>
              <a:ahLst/>
              <a:cxnLst/>
              <a:rect l="l" t="t" r="r" b="b"/>
              <a:pathLst>
                <a:path w="6323" h="63650" fill="none" extrusionOk="0">
                  <a:moveTo>
                    <a:pt x="3314" y="1"/>
                  </a:moveTo>
                  <a:cubicBezTo>
                    <a:pt x="3314" y="1"/>
                    <a:pt x="1885" y="7965"/>
                    <a:pt x="1" y="10670"/>
                  </a:cubicBezTo>
                  <a:cubicBezTo>
                    <a:pt x="1824" y="18725"/>
                    <a:pt x="5776" y="37175"/>
                    <a:pt x="5776" y="37175"/>
                  </a:cubicBezTo>
                  <a:lnTo>
                    <a:pt x="6323" y="41339"/>
                  </a:lnTo>
                  <a:cubicBezTo>
                    <a:pt x="6323" y="41339"/>
                    <a:pt x="4925" y="47844"/>
                    <a:pt x="5107" y="52707"/>
                  </a:cubicBezTo>
                  <a:cubicBezTo>
                    <a:pt x="5320" y="57540"/>
                    <a:pt x="6201" y="63649"/>
                    <a:pt x="6201" y="6364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01"/>
            <p:cNvSpPr/>
            <p:nvPr/>
          </p:nvSpPr>
          <p:spPr>
            <a:xfrm>
              <a:off x="8744071" y="3484264"/>
              <a:ext cx="93151" cy="248743"/>
            </a:xfrm>
            <a:custGeom>
              <a:avLst/>
              <a:gdLst/>
              <a:ahLst/>
              <a:cxnLst/>
              <a:rect l="l" t="t" r="r" b="b"/>
              <a:pathLst>
                <a:path w="3071" h="8208" fill="none" extrusionOk="0">
                  <a:moveTo>
                    <a:pt x="0" y="365"/>
                  </a:moveTo>
                  <a:lnTo>
                    <a:pt x="2918" y="1"/>
                  </a:lnTo>
                  <a:lnTo>
                    <a:pt x="2888" y="3496"/>
                  </a:lnTo>
                  <a:lnTo>
                    <a:pt x="3070" y="7660"/>
                  </a:lnTo>
                  <a:lnTo>
                    <a:pt x="91" y="8207"/>
                  </a:lnTo>
                  <a:lnTo>
                    <a:pt x="426" y="3861"/>
                  </a:lnTo>
                  <a:close/>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01"/>
            <p:cNvSpPr/>
            <p:nvPr/>
          </p:nvSpPr>
          <p:spPr>
            <a:xfrm>
              <a:off x="8098653" y="3356216"/>
              <a:ext cx="133706" cy="371236"/>
            </a:xfrm>
            <a:custGeom>
              <a:avLst/>
              <a:gdLst/>
              <a:ahLst/>
              <a:cxnLst/>
              <a:rect l="l" t="t" r="r" b="b"/>
              <a:pathLst>
                <a:path w="4408" h="12250" fill="none" extrusionOk="0">
                  <a:moveTo>
                    <a:pt x="4408" y="1"/>
                  </a:moveTo>
                  <a:cubicBezTo>
                    <a:pt x="4408" y="1"/>
                    <a:pt x="3709" y="8390"/>
                    <a:pt x="0" y="1225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01"/>
            <p:cNvSpPr/>
            <p:nvPr/>
          </p:nvSpPr>
          <p:spPr>
            <a:xfrm>
              <a:off x="8535676" y="2301433"/>
              <a:ext cx="210265" cy="67277"/>
            </a:xfrm>
            <a:custGeom>
              <a:avLst/>
              <a:gdLst/>
              <a:ahLst/>
              <a:cxnLst/>
              <a:rect l="l" t="t" r="r" b="b"/>
              <a:pathLst>
                <a:path w="6932" h="2220" fill="none" extrusionOk="0">
                  <a:moveTo>
                    <a:pt x="1" y="2219"/>
                  </a:moveTo>
                  <a:cubicBezTo>
                    <a:pt x="1" y="2219"/>
                    <a:pt x="3436" y="1"/>
                    <a:pt x="6931" y="82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01"/>
            <p:cNvSpPr/>
            <p:nvPr/>
          </p:nvSpPr>
          <p:spPr>
            <a:xfrm>
              <a:off x="8589155" y="2329983"/>
              <a:ext cx="173381" cy="38730"/>
            </a:xfrm>
            <a:custGeom>
              <a:avLst/>
              <a:gdLst/>
              <a:ahLst/>
              <a:cxnLst/>
              <a:rect l="l" t="t" r="r" b="b"/>
              <a:pathLst>
                <a:path w="5716" h="1278" fill="none" extrusionOk="0">
                  <a:moveTo>
                    <a:pt x="1" y="335"/>
                  </a:moveTo>
                  <a:cubicBezTo>
                    <a:pt x="1" y="335"/>
                    <a:pt x="3557" y="1"/>
                    <a:pt x="5715" y="127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01"/>
            <p:cNvSpPr/>
            <p:nvPr/>
          </p:nvSpPr>
          <p:spPr>
            <a:xfrm>
              <a:off x="8080210" y="3135124"/>
              <a:ext cx="1274208" cy="199922"/>
            </a:xfrm>
            <a:custGeom>
              <a:avLst/>
              <a:gdLst/>
              <a:ahLst/>
              <a:cxnLst/>
              <a:rect l="l" t="t" r="r" b="b"/>
              <a:pathLst>
                <a:path w="42008" h="6597" fill="none" extrusionOk="0">
                  <a:moveTo>
                    <a:pt x="0" y="2858"/>
                  </a:moveTo>
                  <a:cubicBezTo>
                    <a:pt x="0" y="2858"/>
                    <a:pt x="9423" y="6596"/>
                    <a:pt x="24347" y="4833"/>
                  </a:cubicBezTo>
                  <a:cubicBezTo>
                    <a:pt x="39241" y="3071"/>
                    <a:pt x="42007" y="1"/>
                    <a:pt x="42007"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01"/>
            <p:cNvSpPr/>
            <p:nvPr/>
          </p:nvSpPr>
          <p:spPr>
            <a:xfrm>
              <a:off x="8253539" y="704061"/>
              <a:ext cx="113444" cy="220196"/>
            </a:xfrm>
            <a:custGeom>
              <a:avLst/>
              <a:gdLst/>
              <a:ahLst/>
              <a:cxnLst/>
              <a:rect l="l" t="t" r="r" b="b"/>
              <a:pathLst>
                <a:path w="3740" h="7266" fill="none" extrusionOk="0">
                  <a:moveTo>
                    <a:pt x="1" y="1"/>
                  </a:moveTo>
                  <a:cubicBezTo>
                    <a:pt x="1" y="1"/>
                    <a:pt x="2007" y="2463"/>
                    <a:pt x="3739" y="7265"/>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01"/>
            <p:cNvSpPr/>
            <p:nvPr/>
          </p:nvSpPr>
          <p:spPr>
            <a:xfrm>
              <a:off x="8761574" y="653388"/>
              <a:ext cx="72889" cy="217438"/>
            </a:xfrm>
            <a:custGeom>
              <a:avLst/>
              <a:gdLst/>
              <a:ahLst/>
              <a:cxnLst/>
              <a:rect l="l" t="t" r="r" b="b"/>
              <a:pathLst>
                <a:path w="2403" h="7175" fill="none" extrusionOk="0">
                  <a:moveTo>
                    <a:pt x="2402" y="1"/>
                  </a:moveTo>
                  <a:cubicBezTo>
                    <a:pt x="2402" y="1"/>
                    <a:pt x="669" y="2980"/>
                    <a:pt x="1" y="717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01"/>
            <p:cNvSpPr/>
            <p:nvPr/>
          </p:nvSpPr>
          <p:spPr>
            <a:xfrm>
              <a:off x="8662017" y="657085"/>
              <a:ext cx="42435" cy="82005"/>
            </a:xfrm>
            <a:custGeom>
              <a:avLst/>
              <a:gdLst/>
              <a:ahLst/>
              <a:cxnLst/>
              <a:rect l="l" t="t" r="r" b="b"/>
              <a:pathLst>
                <a:path w="1399" h="2706" extrusionOk="0">
                  <a:moveTo>
                    <a:pt x="699" y="0"/>
                  </a:moveTo>
                  <a:cubicBezTo>
                    <a:pt x="334" y="0"/>
                    <a:pt x="0" y="608"/>
                    <a:pt x="0" y="1338"/>
                  </a:cubicBezTo>
                  <a:cubicBezTo>
                    <a:pt x="0" y="2098"/>
                    <a:pt x="334" y="2706"/>
                    <a:pt x="699" y="2706"/>
                  </a:cubicBezTo>
                  <a:cubicBezTo>
                    <a:pt x="1094" y="2706"/>
                    <a:pt x="1398" y="2098"/>
                    <a:pt x="1398" y="1338"/>
                  </a:cubicBezTo>
                  <a:cubicBezTo>
                    <a:pt x="1398" y="608"/>
                    <a:pt x="1094" y="0"/>
                    <a:pt x="69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01"/>
            <p:cNvSpPr/>
            <p:nvPr/>
          </p:nvSpPr>
          <p:spPr>
            <a:xfrm>
              <a:off x="8419497" y="673663"/>
              <a:ext cx="42465" cy="82005"/>
            </a:xfrm>
            <a:custGeom>
              <a:avLst/>
              <a:gdLst/>
              <a:ahLst/>
              <a:cxnLst/>
              <a:rect l="l" t="t" r="r" b="b"/>
              <a:pathLst>
                <a:path w="1400" h="2706" extrusionOk="0">
                  <a:moveTo>
                    <a:pt x="700" y="1"/>
                  </a:moveTo>
                  <a:cubicBezTo>
                    <a:pt x="305" y="1"/>
                    <a:pt x="1" y="609"/>
                    <a:pt x="1" y="1338"/>
                  </a:cubicBezTo>
                  <a:cubicBezTo>
                    <a:pt x="1" y="2098"/>
                    <a:pt x="305" y="2706"/>
                    <a:pt x="700" y="2706"/>
                  </a:cubicBezTo>
                  <a:cubicBezTo>
                    <a:pt x="1065" y="2706"/>
                    <a:pt x="1399" y="2098"/>
                    <a:pt x="1399" y="1338"/>
                  </a:cubicBezTo>
                  <a:cubicBezTo>
                    <a:pt x="1399" y="578"/>
                    <a:pt x="1065" y="1"/>
                    <a:pt x="700"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01"/>
            <p:cNvSpPr/>
            <p:nvPr/>
          </p:nvSpPr>
          <p:spPr>
            <a:xfrm>
              <a:off x="8575323" y="621171"/>
              <a:ext cx="59967" cy="216499"/>
            </a:xfrm>
            <a:custGeom>
              <a:avLst/>
              <a:gdLst/>
              <a:ahLst/>
              <a:cxnLst/>
              <a:rect l="l" t="t" r="r" b="b"/>
              <a:pathLst>
                <a:path w="1977" h="7144" fill="none" extrusionOk="0">
                  <a:moveTo>
                    <a:pt x="1977" y="0"/>
                  </a:moveTo>
                  <a:cubicBezTo>
                    <a:pt x="1338" y="213"/>
                    <a:pt x="791" y="669"/>
                    <a:pt x="457" y="1277"/>
                  </a:cubicBezTo>
                  <a:cubicBezTo>
                    <a:pt x="122" y="1854"/>
                    <a:pt x="1" y="2553"/>
                    <a:pt x="153" y="3222"/>
                  </a:cubicBezTo>
                  <a:cubicBezTo>
                    <a:pt x="487" y="4620"/>
                    <a:pt x="1855" y="5714"/>
                    <a:pt x="1825" y="7143"/>
                  </a:cubicBezTo>
                </a:path>
              </a:pathLst>
            </a:custGeom>
            <a:solidFill>
              <a:schemeClr val="dk1"/>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01"/>
            <p:cNvSpPr/>
            <p:nvPr/>
          </p:nvSpPr>
          <p:spPr>
            <a:xfrm>
              <a:off x="8661077" y="615625"/>
              <a:ext cx="60877" cy="10182"/>
            </a:xfrm>
            <a:custGeom>
              <a:avLst/>
              <a:gdLst/>
              <a:ahLst/>
              <a:cxnLst/>
              <a:rect l="l" t="t" r="r" b="b"/>
              <a:pathLst>
                <a:path w="2007" h="336" fill="none" extrusionOk="0">
                  <a:moveTo>
                    <a:pt x="1" y="153"/>
                  </a:moveTo>
                  <a:cubicBezTo>
                    <a:pt x="669" y="1"/>
                    <a:pt x="1368" y="92"/>
                    <a:pt x="2007" y="335"/>
                  </a:cubicBezTo>
                </a:path>
              </a:pathLst>
            </a:custGeom>
            <a:solidFill>
              <a:schemeClr val="dk1"/>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01"/>
            <p:cNvSpPr/>
            <p:nvPr/>
          </p:nvSpPr>
          <p:spPr>
            <a:xfrm>
              <a:off x="8404754" y="617474"/>
              <a:ext cx="97762" cy="30426"/>
            </a:xfrm>
            <a:custGeom>
              <a:avLst/>
              <a:gdLst/>
              <a:ahLst/>
              <a:cxnLst/>
              <a:rect l="l" t="t" r="r" b="b"/>
              <a:pathLst>
                <a:path w="3223" h="1004" fill="none" extrusionOk="0">
                  <a:moveTo>
                    <a:pt x="3223" y="487"/>
                  </a:moveTo>
                  <a:cubicBezTo>
                    <a:pt x="2189" y="0"/>
                    <a:pt x="852" y="213"/>
                    <a:pt x="1" y="1004"/>
                  </a:cubicBezTo>
                </a:path>
              </a:pathLst>
            </a:custGeom>
            <a:solidFill>
              <a:schemeClr val="dk1"/>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01"/>
            <p:cNvSpPr/>
            <p:nvPr/>
          </p:nvSpPr>
          <p:spPr>
            <a:xfrm>
              <a:off x="7971402" y="2695700"/>
              <a:ext cx="122665" cy="246895"/>
            </a:xfrm>
            <a:custGeom>
              <a:avLst/>
              <a:gdLst/>
              <a:ahLst/>
              <a:cxnLst/>
              <a:rect l="l" t="t" r="r" b="b"/>
              <a:pathLst>
                <a:path w="4044" h="8147" fill="none" extrusionOk="0">
                  <a:moveTo>
                    <a:pt x="122" y="8147"/>
                  </a:moveTo>
                  <a:cubicBezTo>
                    <a:pt x="31" y="7752"/>
                    <a:pt x="1" y="7326"/>
                    <a:pt x="1" y="6931"/>
                  </a:cubicBezTo>
                  <a:cubicBezTo>
                    <a:pt x="61" y="5351"/>
                    <a:pt x="548" y="3800"/>
                    <a:pt x="1429" y="2493"/>
                  </a:cubicBezTo>
                  <a:cubicBezTo>
                    <a:pt x="2098" y="1490"/>
                    <a:pt x="3010" y="639"/>
                    <a:pt x="4043" y="1"/>
                  </a:cubicBezTo>
                </a:path>
              </a:pathLst>
            </a:custGeom>
            <a:solidFill>
              <a:schemeClr val="dk1"/>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01"/>
            <p:cNvSpPr/>
            <p:nvPr/>
          </p:nvSpPr>
          <p:spPr>
            <a:xfrm>
              <a:off x="7972342" y="2107983"/>
              <a:ext cx="161369" cy="300323"/>
            </a:xfrm>
            <a:custGeom>
              <a:avLst/>
              <a:gdLst/>
              <a:ahLst/>
              <a:cxnLst/>
              <a:rect l="l" t="t" r="r" b="b"/>
              <a:pathLst>
                <a:path w="5320" h="9910" fill="none" extrusionOk="0">
                  <a:moveTo>
                    <a:pt x="365" y="1"/>
                  </a:moveTo>
                  <a:cubicBezTo>
                    <a:pt x="0" y="3952"/>
                    <a:pt x="2097" y="7569"/>
                    <a:pt x="5319" y="990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01"/>
            <p:cNvSpPr/>
            <p:nvPr/>
          </p:nvSpPr>
          <p:spPr>
            <a:xfrm>
              <a:off x="8618670" y="235178"/>
              <a:ext cx="86690" cy="117008"/>
            </a:xfrm>
            <a:custGeom>
              <a:avLst/>
              <a:gdLst/>
              <a:ahLst/>
              <a:cxnLst/>
              <a:rect l="l" t="t" r="r" b="b"/>
              <a:pathLst>
                <a:path w="2858" h="3861" fill="none" extrusionOk="0">
                  <a:moveTo>
                    <a:pt x="2858" y="0"/>
                  </a:moveTo>
                  <a:cubicBezTo>
                    <a:pt x="1520" y="912"/>
                    <a:pt x="487" y="2310"/>
                    <a:pt x="0" y="386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01"/>
            <p:cNvSpPr/>
            <p:nvPr/>
          </p:nvSpPr>
          <p:spPr>
            <a:xfrm>
              <a:off x="8614059" y="290459"/>
              <a:ext cx="104222" cy="109643"/>
            </a:xfrm>
            <a:custGeom>
              <a:avLst/>
              <a:gdLst/>
              <a:ahLst/>
              <a:cxnLst/>
              <a:rect l="l" t="t" r="r" b="b"/>
              <a:pathLst>
                <a:path w="3436" h="3618" fill="none" extrusionOk="0">
                  <a:moveTo>
                    <a:pt x="244" y="3617"/>
                  </a:moveTo>
                  <a:cubicBezTo>
                    <a:pt x="0" y="3192"/>
                    <a:pt x="244" y="2644"/>
                    <a:pt x="517" y="2249"/>
                  </a:cubicBezTo>
                  <a:cubicBezTo>
                    <a:pt x="1247" y="1246"/>
                    <a:pt x="2280" y="456"/>
                    <a:pt x="3435" y="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01"/>
            <p:cNvSpPr/>
            <p:nvPr/>
          </p:nvSpPr>
          <p:spPr>
            <a:xfrm>
              <a:off x="8233276" y="402838"/>
              <a:ext cx="133706" cy="31335"/>
            </a:xfrm>
            <a:custGeom>
              <a:avLst/>
              <a:gdLst/>
              <a:ahLst/>
              <a:cxnLst/>
              <a:rect l="l" t="t" r="r" b="b"/>
              <a:pathLst>
                <a:path w="4408" h="1034" fill="none" extrusionOk="0">
                  <a:moveTo>
                    <a:pt x="0" y="0"/>
                  </a:moveTo>
                  <a:cubicBezTo>
                    <a:pt x="1520" y="92"/>
                    <a:pt x="3009" y="456"/>
                    <a:pt x="4407" y="1034"/>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01"/>
            <p:cNvSpPr/>
            <p:nvPr/>
          </p:nvSpPr>
          <p:spPr>
            <a:xfrm>
              <a:off x="8354036" y="403747"/>
              <a:ext cx="56267" cy="22153"/>
            </a:xfrm>
            <a:custGeom>
              <a:avLst/>
              <a:gdLst/>
              <a:ahLst/>
              <a:cxnLst/>
              <a:rect l="l" t="t" r="r" b="b"/>
              <a:pathLst>
                <a:path w="1855" h="731" fill="none" extrusionOk="0">
                  <a:moveTo>
                    <a:pt x="1855" y="730"/>
                  </a:moveTo>
                  <a:cubicBezTo>
                    <a:pt x="1247" y="487"/>
                    <a:pt x="609" y="244"/>
                    <a:pt x="1"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01"/>
            <p:cNvSpPr/>
            <p:nvPr/>
          </p:nvSpPr>
          <p:spPr>
            <a:xfrm>
              <a:off x="8903567" y="501397"/>
              <a:ext cx="27694" cy="25820"/>
            </a:xfrm>
            <a:custGeom>
              <a:avLst/>
              <a:gdLst/>
              <a:ahLst/>
              <a:cxnLst/>
              <a:rect l="l" t="t" r="r" b="b"/>
              <a:pathLst>
                <a:path w="913" h="852" fill="none" extrusionOk="0">
                  <a:moveTo>
                    <a:pt x="913" y="1"/>
                  </a:moveTo>
                  <a:cubicBezTo>
                    <a:pt x="609" y="305"/>
                    <a:pt x="305" y="578"/>
                    <a:pt x="1" y="852"/>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01"/>
            <p:cNvSpPr/>
            <p:nvPr/>
          </p:nvSpPr>
          <p:spPr>
            <a:xfrm>
              <a:off x="8436120" y="914090"/>
              <a:ext cx="256340" cy="88460"/>
            </a:xfrm>
            <a:custGeom>
              <a:avLst/>
              <a:gdLst/>
              <a:ahLst/>
              <a:cxnLst/>
              <a:rect l="l" t="t" r="r" b="b"/>
              <a:pathLst>
                <a:path w="8451" h="2919" fill="none" extrusionOk="0">
                  <a:moveTo>
                    <a:pt x="0" y="2919"/>
                  </a:moveTo>
                  <a:cubicBezTo>
                    <a:pt x="2249" y="882"/>
                    <a:pt x="5502" y="1"/>
                    <a:pt x="8450" y="60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01"/>
            <p:cNvSpPr/>
            <p:nvPr/>
          </p:nvSpPr>
          <p:spPr>
            <a:xfrm>
              <a:off x="8449952" y="1030167"/>
              <a:ext cx="279362" cy="38730"/>
            </a:xfrm>
            <a:custGeom>
              <a:avLst/>
              <a:gdLst/>
              <a:ahLst/>
              <a:cxnLst/>
              <a:rect l="l" t="t" r="r" b="b"/>
              <a:pathLst>
                <a:path w="9210" h="1278" fill="none" extrusionOk="0">
                  <a:moveTo>
                    <a:pt x="0" y="1034"/>
                  </a:moveTo>
                  <a:cubicBezTo>
                    <a:pt x="3100" y="1277"/>
                    <a:pt x="6231" y="913"/>
                    <a:pt x="9210"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01"/>
            <p:cNvSpPr/>
            <p:nvPr/>
          </p:nvSpPr>
          <p:spPr>
            <a:xfrm>
              <a:off x="8846418" y="677361"/>
              <a:ext cx="80229" cy="215559"/>
            </a:xfrm>
            <a:custGeom>
              <a:avLst/>
              <a:gdLst/>
              <a:ahLst/>
              <a:cxnLst/>
              <a:rect l="l" t="t" r="r" b="b"/>
              <a:pathLst>
                <a:path w="2645" h="7113" fill="none" extrusionOk="0">
                  <a:moveTo>
                    <a:pt x="1733" y="0"/>
                  </a:moveTo>
                  <a:cubicBezTo>
                    <a:pt x="1186" y="122"/>
                    <a:pt x="730" y="547"/>
                    <a:pt x="578" y="1064"/>
                  </a:cubicBezTo>
                  <a:cubicBezTo>
                    <a:pt x="395" y="1611"/>
                    <a:pt x="517" y="2219"/>
                    <a:pt x="882" y="2645"/>
                  </a:cubicBezTo>
                  <a:cubicBezTo>
                    <a:pt x="1064" y="2857"/>
                    <a:pt x="1307" y="3040"/>
                    <a:pt x="1398" y="3313"/>
                  </a:cubicBezTo>
                  <a:cubicBezTo>
                    <a:pt x="1490" y="3648"/>
                    <a:pt x="1307" y="3982"/>
                    <a:pt x="1064" y="4225"/>
                  </a:cubicBezTo>
                  <a:cubicBezTo>
                    <a:pt x="821" y="4468"/>
                    <a:pt x="517" y="4651"/>
                    <a:pt x="335" y="4924"/>
                  </a:cubicBezTo>
                  <a:cubicBezTo>
                    <a:pt x="0" y="5380"/>
                    <a:pt x="0" y="6079"/>
                    <a:pt x="365" y="6505"/>
                  </a:cubicBezTo>
                  <a:cubicBezTo>
                    <a:pt x="699" y="6930"/>
                    <a:pt x="1368" y="7113"/>
                    <a:pt x="1885" y="6839"/>
                  </a:cubicBezTo>
                  <a:cubicBezTo>
                    <a:pt x="2401" y="6566"/>
                    <a:pt x="2645" y="5927"/>
                    <a:pt x="2462" y="541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01"/>
            <p:cNvSpPr/>
            <p:nvPr/>
          </p:nvSpPr>
          <p:spPr>
            <a:xfrm>
              <a:off x="8184408" y="729853"/>
              <a:ext cx="88541" cy="220196"/>
            </a:xfrm>
            <a:custGeom>
              <a:avLst/>
              <a:gdLst/>
              <a:ahLst/>
              <a:cxnLst/>
              <a:rect l="l" t="t" r="r" b="b"/>
              <a:pathLst>
                <a:path w="2919" h="7266" fill="none" extrusionOk="0">
                  <a:moveTo>
                    <a:pt x="0" y="1642"/>
                  </a:moveTo>
                  <a:cubicBezTo>
                    <a:pt x="122" y="1186"/>
                    <a:pt x="274" y="730"/>
                    <a:pt x="638" y="426"/>
                  </a:cubicBezTo>
                  <a:cubicBezTo>
                    <a:pt x="973" y="122"/>
                    <a:pt x="1520" y="1"/>
                    <a:pt x="1885" y="274"/>
                  </a:cubicBezTo>
                  <a:cubicBezTo>
                    <a:pt x="2219" y="548"/>
                    <a:pt x="2280" y="1065"/>
                    <a:pt x="2128" y="1460"/>
                  </a:cubicBezTo>
                  <a:cubicBezTo>
                    <a:pt x="2006" y="1855"/>
                    <a:pt x="1733" y="2220"/>
                    <a:pt x="1489" y="2584"/>
                  </a:cubicBezTo>
                  <a:cubicBezTo>
                    <a:pt x="1277" y="2949"/>
                    <a:pt x="1094" y="3375"/>
                    <a:pt x="1185" y="3800"/>
                  </a:cubicBezTo>
                  <a:cubicBezTo>
                    <a:pt x="1307" y="4287"/>
                    <a:pt x="1763" y="4621"/>
                    <a:pt x="2128" y="4925"/>
                  </a:cubicBezTo>
                  <a:cubicBezTo>
                    <a:pt x="2462" y="5259"/>
                    <a:pt x="2796" y="5624"/>
                    <a:pt x="2857" y="6110"/>
                  </a:cubicBezTo>
                  <a:cubicBezTo>
                    <a:pt x="2918" y="6566"/>
                    <a:pt x="2675" y="7083"/>
                    <a:pt x="2219" y="7205"/>
                  </a:cubicBezTo>
                  <a:cubicBezTo>
                    <a:pt x="1854" y="7265"/>
                    <a:pt x="1489" y="7053"/>
                    <a:pt x="1277" y="6779"/>
                  </a:cubicBezTo>
                  <a:cubicBezTo>
                    <a:pt x="1064" y="6505"/>
                    <a:pt x="942" y="6171"/>
                    <a:pt x="851" y="5837"/>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01"/>
            <p:cNvSpPr/>
            <p:nvPr/>
          </p:nvSpPr>
          <p:spPr>
            <a:xfrm>
              <a:off x="8659227" y="1738568"/>
              <a:ext cx="12952" cy="123463"/>
            </a:xfrm>
            <a:custGeom>
              <a:avLst/>
              <a:gdLst/>
              <a:ahLst/>
              <a:cxnLst/>
              <a:rect l="l" t="t" r="r" b="b"/>
              <a:pathLst>
                <a:path w="427" h="4074" fill="none" extrusionOk="0">
                  <a:moveTo>
                    <a:pt x="1" y="1"/>
                  </a:moveTo>
                  <a:lnTo>
                    <a:pt x="426" y="4074"/>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01"/>
            <p:cNvSpPr/>
            <p:nvPr/>
          </p:nvSpPr>
          <p:spPr>
            <a:xfrm>
              <a:off x="8537526" y="4668003"/>
              <a:ext cx="53507" cy="65428"/>
            </a:xfrm>
            <a:custGeom>
              <a:avLst/>
              <a:gdLst/>
              <a:ahLst/>
              <a:cxnLst/>
              <a:rect l="l" t="t" r="r" b="b"/>
              <a:pathLst>
                <a:path w="1764" h="2159" fill="none" extrusionOk="0">
                  <a:moveTo>
                    <a:pt x="1764" y="1"/>
                  </a:moveTo>
                  <a:cubicBezTo>
                    <a:pt x="1186" y="730"/>
                    <a:pt x="578" y="1460"/>
                    <a:pt x="1" y="2159"/>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01"/>
            <p:cNvSpPr/>
            <p:nvPr/>
          </p:nvSpPr>
          <p:spPr>
            <a:xfrm>
              <a:off x="8544897" y="4609055"/>
              <a:ext cx="24933" cy="74641"/>
            </a:xfrm>
            <a:custGeom>
              <a:avLst/>
              <a:gdLst/>
              <a:ahLst/>
              <a:cxnLst/>
              <a:rect l="l" t="t" r="r" b="b"/>
              <a:pathLst>
                <a:path w="822" h="2463" fill="none" extrusionOk="0">
                  <a:moveTo>
                    <a:pt x="821" y="1"/>
                  </a:moveTo>
                  <a:cubicBezTo>
                    <a:pt x="791" y="882"/>
                    <a:pt x="518" y="1763"/>
                    <a:pt x="1" y="246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01"/>
            <p:cNvSpPr/>
            <p:nvPr/>
          </p:nvSpPr>
          <p:spPr>
            <a:xfrm>
              <a:off x="8967208" y="4611813"/>
              <a:ext cx="56267" cy="91218"/>
            </a:xfrm>
            <a:custGeom>
              <a:avLst/>
              <a:gdLst/>
              <a:ahLst/>
              <a:cxnLst/>
              <a:rect l="l" t="t" r="r" b="b"/>
              <a:pathLst>
                <a:path w="1855" h="3010" fill="none" extrusionOk="0">
                  <a:moveTo>
                    <a:pt x="0" y="1"/>
                  </a:moveTo>
                  <a:cubicBezTo>
                    <a:pt x="608" y="1004"/>
                    <a:pt x="1216" y="2007"/>
                    <a:pt x="1854" y="301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01"/>
            <p:cNvSpPr/>
            <p:nvPr/>
          </p:nvSpPr>
          <p:spPr>
            <a:xfrm>
              <a:off x="8995783" y="4712221"/>
              <a:ext cx="45195" cy="52549"/>
            </a:xfrm>
            <a:custGeom>
              <a:avLst/>
              <a:gdLst/>
              <a:ahLst/>
              <a:cxnLst/>
              <a:rect l="l" t="t" r="r" b="b"/>
              <a:pathLst>
                <a:path w="1490" h="1734" fill="none" extrusionOk="0">
                  <a:moveTo>
                    <a:pt x="0" y="1"/>
                  </a:moveTo>
                  <a:cubicBezTo>
                    <a:pt x="335" y="670"/>
                    <a:pt x="851" y="1277"/>
                    <a:pt x="1490" y="1733"/>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01"/>
            <p:cNvSpPr/>
            <p:nvPr/>
          </p:nvSpPr>
          <p:spPr>
            <a:xfrm>
              <a:off x="8716406" y="3724691"/>
              <a:ext cx="212995" cy="79248"/>
            </a:xfrm>
            <a:custGeom>
              <a:avLst/>
              <a:gdLst/>
              <a:ahLst/>
              <a:cxnLst/>
              <a:rect l="l" t="t" r="r" b="b"/>
              <a:pathLst>
                <a:path w="7022" h="2615" fill="none" extrusionOk="0">
                  <a:moveTo>
                    <a:pt x="0" y="2615"/>
                  </a:moveTo>
                  <a:cubicBezTo>
                    <a:pt x="304" y="1764"/>
                    <a:pt x="943" y="1034"/>
                    <a:pt x="1763" y="578"/>
                  </a:cubicBezTo>
                  <a:cubicBezTo>
                    <a:pt x="2554" y="153"/>
                    <a:pt x="3496" y="1"/>
                    <a:pt x="4408" y="183"/>
                  </a:cubicBezTo>
                  <a:cubicBezTo>
                    <a:pt x="5380" y="396"/>
                    <a:pt x="6201" y="943"/>
                    <a:pt x="7022" y="1490"/>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01"/>
            <p:cNvSpPr/>
            <p:nvPr/>
          </p:nvSpPr>
          <p:spPr>
            <a:xfrm>
              <a:off x="8248018" y="1812275"/>
              <a:ext cx="30" cy="70974"/>
            </a:xfrm>
            <a:custGeom>
              <a:avLst/>
              <a:gdLst/>
              <a:ahLst/>
              <a:cxnLst/>
              <a:rect l="l" t="t" r="r" b="b"/>
              <a:pathLst>
                <a:path w="1" h="2342" fill="none" extrusionOk="0">
                  <a:moveTo>
                    <a:pt x="0" y="1"/>
                  </a:moveTo>
                  <a:lnTo>
                    <a:pt x="0" y="2341"/>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01"/>
            <p:cNvSpPr/>
            <p:nvPr/>
          </p:nvSpPr>
          <p:spPr>
            <a:xfrm>
              <a:off x="8292276" y="1807668"/>
              <a:ext cx="7401" cy="75581"/>
            </a:xfrm>
            <a:custGeom>
              <a:avLst/>
              <a:gdLst/>
              <a:ahLst/>
              <a:cxnLst/>
              <a:rect l="l" t="t" r="r" b="b"/>
              <a:pathLst>
                <a:path w="244" h="2494" fill="none" extrusionOk="0">
                  <a:moveTo>
                    <a:pt x="0" y="1"/>
                  </a:moveTo>
                  <a:lnTo>
                    <a:pt x="244" y="2493"/>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01"/>
            <p:cNvSpPr/>
            <p:nvPr/>
          </p:nvSpPr>
          <p:spPr>
            <a:xfrm>
              <a:off x="8116156" y="1859251"/>
              <a:ext cx="336569" cy="196225"/>
            </a:xfrm>
            <a:custGeom>
              <a:avLst/>
              <a:gdLst/>
              <a:ahLst/>
              <a:cxnLst/>
              <a:rect l="l" t="t" r="r" b="b"/>
              <a:pathLst>
                <a:path w="11096" h="6475" fill="none" extrusionOk="0">
                  <a:moveTo>
                    <a:pt x="4195" y="1"/>
                  </a:moveTo>
                  <a:lnTo>
                    <a:pt x="274" y="821"/>
                  </a:lnTo>
                  <a:lnTo>
                    <a:pt x="1" y="6475"/>
                  </a:lnTo>
                  <a:lnTo>
                    <a:pt x="11095" y="5958"/>
                  </a:lnTo>
                  <a:lnTo>
                    <a:pt x="10548" y="92"/>
                  </a:lnTo>
                  <a:lnTo>
                    <a:pt x="6050" y="1"/>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01"/>
            <p:cNvSpPr/>
            <p:nvPr/>
          </p:nvSpPr>
          <p:spPr>
            <a:xfrm>
              <a:off x="8720077" y="3714689"/>
              <a:ext cx="126365" cy="306656"/>
            </a:xfrm>
            <a:custGeom>
              <a:avLst/>
              <a:gdLst/>
              <a:ahLst/>
              <a:cxnLst/>
              <a:rect l="l" t="t" r="r" b="b"/>
              <a:pathLst>
                <a:path w="4166" h="10119" extrusionOk="0">
                  <a:moveTo>
                    <a:pt x="2907" y="1"/>
                  </a:moveTo>
                  <a:cubicBezTo>
                    <a:pt x="1615" y="1"/>
                    <a:pt x="1" y="878"/>
                    <a:pt x="1" y="878"/>
                  </a:cubicBezTo>
                  <a:cubicBezTo>
                    <a:pt x="1" y="878"/>
                    <a:pt x="518" y="1607"/>
                    <a:pt x="183" y="2033"/>
                  </a:cubicBezTo>
                  <a:cubicBezTo>
                    <a:pt x="1582" y="3340"/>
                    <a:pt x="1338" y="10118"/>
                    <a:pt x="1338" y="10118"/>
                  </a:cubicBezTo>
                  <a:lnTo>
                    <a:pt x="2037" y="817"/>
                  </a:lnTo>
                  <a:cubicBezTo>
                    <a:pt x="2037" y="817"/>
                    <a:pt x="2220" y="1486"/>
                    <a:pt x="2706" y="7291"/>
                  </a:cubicBezTo>
                  <a:cubicBezTo>
                    <a:pt x="3010" y="4373"/>
                    <a:pt x="4165" y="513"/>
                    <a:pt x="4165" y="513"/>
                  </a:cubicBezTo>
                  <a:cubicBezTo>
                    <a:pt x="3874" y="136"/>
                    <a:pt x="3415" y="1"/>
                    <a:pt x="2907"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01"/>
            <p:cNvSpPr/>
            <p:nvPr/>
          </p:nvSpPr>
          <p:spPr>
            <a:xfrm>
              <a:off x="8442550" y="1158215"/>
              <a:ext cx="295075" cy="111492"/>
            </a:xfrm>
            <a:custGeom>
              <a:avLst/>
              <a:gdLst/>
              <a:ahLst/>
              <a:cxnLst/>
              <a:rect l="l" t="t" r="r" b="b"/>
              <a:pathLst>
                <a:path w="9728" h="3679" extrusionOk="0">
                  <a:moveTo>
                    <a:pt x="9120" y="1"/>
                  </a:moveTo>
                  <a:cubicBezTo>
                    <a:pt x="9120" y="1"/>
                    <a:pt x="8937" y="578"/>
                    <a:pt x="5259" y="1034"/>
                  </a:cubicBezTo>
                  <a:cubicBezTo>
                    <a:pt x="5089" y="1053"/>
                    <a:pt x="4910" y="1061"/>
                    <a:pt x="4726" y="1061"/>
                  </a:cubicBezTo>
                  <a:cubicBezTo>
                    <a:pt x="2781" y="1061"/>
                    <a:pt x="244" y="122"/>
                    <a:pt x="244" y="122"/>
                  </a:cubicBezTo>
                  <a:lnTo>
                    <a:pt x="1" y="3679"/>
                  </a:lnTo>
                  <a:cubicBezTo>
                    <a:pt x="1" y="3679"/>
                    <a:pt x="2584" y="2068"/>
                    <a:pt x="5442" y="1976"/>
                  </a:cubicBezTo>
                  <a:cubicBezTo>
                    <a:pt x="5546" y="1973"/>
                    <a:pt x="5648" y="1972"/>
                    <a:pt x="5749" y="1972"/>
                  </a:cubicBezTo>
                  <a:cubicBezTo>
                    <a:pt x="8429" y="1972"/>
                    <a:pt x="9727" y="3101"/>
                    <a:pt x="9727" y="3101"/>
                  </a:cubicBezTo>
                  <a:lnTo>
                    <a:pt x="9120"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101"/>
          <p:cNvGrpSpPr/>
          <p:nvPr/>
        </p:nvGrpSpPr>
        <p:grpSpPr>
          <a:xfrm>
            <a:off x="6670730" y="2147772"/>
            <a:ext cx="355409" cy="242949"/>
            <a:chOff x="5837600" y="1320725"/>
            <a:chExt cx="1830118" cy="1251023"/>
          </a:xfrm>
        </p:grpSpPr>
        <p:sp>
          <p:nvSpPr>
            <p:cNvPr id="1881" name="Google Shape;1881;p101"/>
            <p:cNvSpPr/>
            <p:nvPr/>
          </p:nvSpPr>
          <p:spPr>
            <a:xfrm>
              <a:off x="6153626" y="1387402"/>
              <a:ext cx="1514092" cy="1184346"/>
            </a:xfrm>
            <a:custGeom>
              <a:avLst/>
              <a:gdLst/>
              <a:ahLst/>
              <a:cxnLst/>
              <a:rect l="l" t="t" r="r" b="b"/>
              <a:pathLst>
                <a:path w="80494" h="62972" extrusionOk="0">
                  <a:moveTo>
                    <a:pt x="45287" y="5850"/>
                  </a:moveTo>
                  <a:cubicBezTo>
                    <a:pt x="45649" y="5850"/>
                    <a:pt x="46030" y="5877"/>
                    <a:pt x="46430" y="5934"/>
                  </a:cubicBezTo>
                  <a:cubicBezTo>
                    <a:pt x="46639" y="5976"/>
                    <a:pt x="46785" y="6185"/>
                    <a:pt x="46764" y="6394"/>
                  </a:cubicBezTo>
                  <a:cubicBezTo>
                    <a:pt x="46725" y="6590"/>
                    <a:pt x="46558" y="6731"/>
                    <a:pt x="46348" y="6731"/>
                  </a:cubicBezTo>
                  <a:cubicBezTo>
                    <a:pt x="46333" y="6731"/>
                    <a:pt x="46319" y="6730"/>
                    <a:pt x="46304" y="6729"/>
                  </a:cubicBezTo>
                  <a:cubicBezTo>
                    <a:pt x="45927" y="6673"/>
                    <a:pt x="45569" y="6648"/>
                    <a:pt x="45230" y="6648"/>
                  </a:cubicBezTo>
                  <a:cubicBezTo>
                    <a:pt x="41634" y="6648"/>
                    <a:pt x="40126" y="9525"/>
                    <a:pt x="40069" y="9658"/>
                  </a:cubicBezTo>
                  <a:cubicBezTo>
                    <a:pt x="39985" y="9805"/>
                    <a:pt x="39860" y="9889"/>
                    <a:pt x="39713" y="9889"/>
                  </a:cubicBezTo>
                  <a:cubicBezTo>
                    <a:pt x="39650" y="9889"/>
                    <a:pt x="39588" y="9868"/>
                    <a:pt x="39546" y="9847"/>
                  </a:cubicBezTo>
                  <a:cubicBezTo>
                    <a:pt x="39337" y="9742"/>
                    <a:pt x="39253" y="9512"/>
                    <a:pt x="39357" y="9303"/>
                  </a:cubicBezTo>
                  <a:cubicBezTo>
                    <a:pt x="39377" y="9284"/>
                    <a:pt x="41147" y="5850"/>
                    <a:pt x="45287" y="5850"/>
                  </a:cubicBezTo>
                  <a:close/>
                  <a:moveTo>
                    <a:pt x="57410" y="4006"/>
                  </a:moveTo>
                  <a:cubicBezTo>
                    <a:pt x="57538" y="4006"/>
                    <a:pt x="57669" y="4070"/>
                    <a:pt x="57749" y="4176"/>
                  </a:cubicBezTo>
                  <a:cubicBezTo>
                    <a:pt x="57791" y="4260"/>
                    <a:pt x="59068" y="6164"/>
                    <a:pt x="59360" y="7922"/>
                  </a:cubicBezTo>
                  <a:cubicBezTo>
                    <a:pt x="60051" y="8131"/>
                    <a:pt x="61788" y="8947"/>
                    <a:pt x="63378" y="12107"/>
                  </a:cubicBezTo>
                  <a:cubicBezTo>
                    <a:pt x="63482" y="12316"/>
                    <a:pt x="63399" y="12546"/>
                    <a:pt x="63210" y="12651"/>
                  </a:cubicBezTo>
                  <a:cubicBezTo>
                    <a:pt x="63148" y="12671"/>
                    <a:pt x="63085" y="12692"/>
                    <a:pt x="63043" y="12692"/>
                  </a:cubicBezTo>
                  <a:cubicBezTo>
                    <a:pt x="62876" y="12692"/>
                    <a:pt x="62750" y="12609"/>
                    <a:pt x="62687" y="12462"/>
                  </a:cubicBezTo>
                  <a:cubicBezTo>
                    <a:pt x="60888" y="8905"/>
                    <a:pt x="58984" y="8654"/>
                    <a:pt x="58963" y="8654"/>
                  </a:cubicBezTo>
                  <a:cubicBezTo>
                    <a:pt x="58775" y="8633"/>
                    <a:pt x="58628" y="8487"/>
                    <a:pt x="58607" y="8298"/>
                  </a:cubicBezTo>
                  <a:cubicBezTo>
                    <a:pt x="58440" y="6666"/>
                    <a:pt x="57101" y="4637"/>
                    <a:pt x="57080" y="4616"/>
                  </a:cubicBezTo>
                  <a:cubicBezTo>
                    <a:pt x="56975" y="4448"/>
                    <a:pt x="57017" y="4197"/>
                    <a:pt x="57205" y="4072"/>
                  </a:cubicBezTo>
                  <a:cubicBezTo>
                    <a:pt x="57266" y="4026"/>
                    <a:pt x="57338" y="4006"/>
                    <a:pt x="57410" y="4006"/>
                  </a:cubicBezTo>
                  <a:close/>
                  <a:moveTo>
                    <a:pt x="31816" y="13128"/>
                  </a:moveTo>
                  <a:cubicBezTo>
                    <a:pt x="31961" y="13128"/>
                    <a:pt x="32107" y="13209"/>
                    <a:pt x="32181" y="13341"/>
                  </a:cubicBezTo>
                  <a:cubicBezTo>
                    <a:pt x="32264" y="13550"/>
                    <a:pt x="32181" y="13780"/>
                    <a:pt x="31992" y="13885"/>
                  </a:cubicBezTo>
                  <a:cubicBezTo>
                    <a:pt x="27410" y="16166"/>
                    <a:pt x="27975" y="20978"/>
                    <a:pt x="27996" y="21187"/>
                  </a:cubicBezTo>
                  <a:cubicBezTo>
                    <a:pt x="28017" y="21313"/>
                    <a:pt x="27975" y="21459"/>
                    <a:pt x="27870" y="21543"/>
                  </a:cubicBezTo>
                  <a:cubicBezTo>
                    <a:pt x="27801" y="21599"/>
                    <a:pt x="27722" y="21627"/>
                    <a:pt x="27639" y="21627"/>
                  </a:cubicBezTo>
                  <a:cubicBezTo>
                    <a:pt x="27598" y="21627"/>
                    <a:pt x="27557" y="21620"/>
                    <a:pt x="27515" y="21606"/>
                  </a:cubicBezTo>
                  <a:cubicBezTo>
                    <a:pt x="27015" y="21471"/>
                    <a:pt x="26523" y="21415"/>
                    <a:pt x="26051" y="21415"/>
                  </a:cubicBezTo>
                  <a:cubicBezTo>
                    <a:pt x="23739" y="21415"/>
                    <a:pt x="21904" y="22760"/>
                    <a:pt x="21886" y="22778"/>
                  </a:cubicBezTo>
                  <a:cubicBezTo>
                    <a:pt x="21823" y="22840"/>
                    <a:pt x="21740" y="22861"/>
                    <a:pt x="21656" y="22861"/>
                  </a:cubicBezTo>
                  <a:cubicBezTo>
                    <a:pt x="21531" y="22861"/>
                    <a:pt x="21405" y="22798"/>
                    <a:pt x="21321" y="22694"/>
                  </a:cubicBezTo>
                  <a:cubicBezTo>
                    <a:pt x="21196" y="22526"/>
                    <a:pt x="21238" y="22275"/>
                    <a:pt x="21405" y="22150"/>
                  </a:cubicBezTo>
                  <a:cubicBezTo>
                    <a:pt x="21514" y="22077"/>
                    <a:pt x="23463" y="20636"/>
                    <a:pt x="25984" y="20636"/>
                  </a:cubicBezTo>
                  <a:cubicBezTo>
                    <a:pt x="26371" y="20636"/>
                    <a:pt x="26771" y="20670"/>
                    <a:pt x="27180" y="20748"/>
                  </a:cubicBezTo>
                  <a:cubicBezTo>
                    <a:pt x="27159" y="19262"/>
                    <a:pt x="27494" y="15245"/>
                    <a:pt x="31637" y="13174"/>
                  </a:cubicBezTo>
                  <a:cubicBezTo>
                    <a:pt x="31693" y="13143"/>
                    <a:pt x="31754" y="13128"/>
                    <a:pt x="31816" y="13128"/>
                  </a:cubicBezTo>
                  <a:close/>
                  <a:moveTo>
                    <a:pt x="55114" y="23596"/>
                  </a:moveTo>
                  <a:cubicBezTo>
                    <a:pt x="56182" y="23596"/>
                    <a:pt x="57387" y="24052"/>
                    <a:pt x="58691" y="24954"/>
                  </a:cubicBezTo>
                  <a:cubicBezTo>
                    <a:pt x="61378" y="26777"/>
                    <a:pt x="63167" y="27091"/>
                    <a:pt x="64087" y="27091"/>
                  </a:cubicBezTo>
                  <a:cubicBezTo>
                    <a:pt x="64571" y="27091"/>
                    <a:pt x="64814" y="27004"/>
                    <a:pt x="64822" y="27004"/>
                  </a:cubicBezTo>
                  <a:cubicBezTo>
                    <a:pt x="64863" y="26990"/>
                    <a:pt x="64905" y="26984"/>
                    <a:pt x="64948" y="26984"/>
                  </a:cubicBezTo>
                  <a:cubicBezTo>
                    <a:pt x="65103" y="26984"/>
                    <a:pt x="65258" y="27071"/>
                    <a:pt x="65324" y="27234"/>
                  </a:cubicBezTo>
                  <a:cubicBezTo>
                    <a:pt x="65407" y="27423"/>
                    <a:pt x="65303" y="27653"/>
                    <a:pt x="65114" y="27736"/>
                  </a:cubicBezTo>
                  <a:cubicBezTo>
                    <a:pt x="65073" y="27757"/>
                    <a:pt x="64738" y="27883"/>
                    <a:pt x="64089" y="27883"/>
                  </a:cubicBezTo>
                  <a:cubicBezTo>
                    <a:pt x="63001" y="27883"/>
                    <a:pt x="61076" y="27527"/>
                    <a:pt x="58252" y="25602"/>
                  </a:cubicBezTo>
                  <a:cubicBezTo>
                    <a:pt x="57068" y="24797"/>
                    <a:pt x="56013" y="24379"/>
                    <a:pt x="55098" y="24379"/>
                  </a:cubicBezTo>
                  <a:cubicBezTo>
                    <a:pt x="54848" y="24379"/>
                    <a:pt x="54609" y="24410"/>
                    <a:pt x="54381" y="24472"/>
                  </a:cubicBezTo>
                  <a:cubicBezTo>
                    <a:pt x="53314" y="24744"/>
                    <a:pt x="52874" y="25623"/>
                    <a:pt x="52853" y="25623"/>
                  </a:cubicBezTo>
                  <a:cubicBezTo>
                    <a:pt x="52794" y="25755"/>
                    <a:pt x="52663" y="25836"/>
                    <a:pt x="52518" y="25836"/>
                  </a:cubicBezTo>
                  <a:cubicBezTo>
                    <a:pt x="52456" y="25836"/>
                    <a:pt x="52392" y="25822"/>
                    <a:pt x="52330" y="25791"/>
                  </a:cubicBezTo>
                  <a:cubicBezTo>
                    <a:pt x="52142" y="25707"/>
                    <a:pt x="52058" y="25456"/>
                    <a:pt x="52163" y="25267"/>
                  </a:cubicBezTo>
                  <a:cubicBezTo>
                    <a:pt x="52184" y="25226"/>
                    <a:pt x="52770" y="24075"/>
                    <a:pt x="54192" y="23719"/>
                  </a:cubicBezTo>
                  <a:cubicBezTo>
                    <a:pt x="54486" y="23637"/>
                    <a:pt x="54794" y="23596"/>
                    <a:pt x="55114" y="23596"/>
                  </a:cubicBezTo>
                  <a:close/>
                  <a:moveTo>
                    <a:pt x="72947" y="19260"/>
                  </a:moveTo>
                  <a:cubicBezTo>
                    <a:pt x="73046" y="19260"/>
                    <a:pt x="73141" y="19296"/>
                    <a:pt x="73212" y="19367"/>
                  </a:cubicBezTo>
                  <a:cubicBezTo>
                    <a:pt x="73337" y="19493"/>
                    <a:pt x="76288" y="22464"/>
                    <a:pt x="74802" y="28824"/>
                  </a:cubicBezTo>
                  <a:cubicBezTo>
                    <a:pt x="75179" y="28615"/>
                    <a:pt x="75576" y="28406"/>
                    <a:pt x="76037" y="28239"/>
                  </a:cubicBezTo>
                  <a:cubicBezTo>
                    <a:pt x="76086" y="28219"/>
                    <a:pt x="76137" y="28209"/>
                    <a:pt x="76187" y="28209"/>
                  </a:cubicBezTo>
                  <a:cubicBezTo>
                    <a:pt x="76347" y="28209"/>
                    <a:pt x="76496" y="28304"/>
                    <a:pt x="76560" y="28448"/>
                  </a:cubicBezTo>
                  <a:cubicBezTo>
                    <a:pt x="76622" y="28657"/>
                    <a:pt x="76518" y="28887"/>
                    <a:pt x="76330" y="28971"/>
                  </a:cubicBezTo>
                  <a:cubicBezTo>
                    <a:pt x="75534" y="29264"/>
                    <a:pt x="74907" y="29661"/>
                    <a:pt x="74384" y="30059"/>
                  </a:cubicBezTo>
                  <a:cubicBezTo>
                    <a:pt x="73296" y="30938"/>
                    <a:pt x="72856" y="31817"/>
                    <a:pt x="72856" y="31837"/>
                  </a:cubicBezTo>
                  <a:cubicBezTo>
                    <a:pt x="72793" y="31984"/>
                    <a:pt x="72647" y="32068"/>
                    <a:pt x="72500" y="32068"/>
                  </a:cubicBezTo>
                  <a:cubicBezTo>
                    <a:pt x="72438" y="32068"/>
                    <a:pt x="72375" y="32047"/>
                    <a:pt x="72333" y="32026"/>
                  </a:cubicBezTo>
                  <a:cubicBezTo>
                    <a:pt x="72124" y="31921"/>
                    <a:pt x="72040" y="31691"/>
                    <a:pt x="72145" y="31503"/>
                  </a:cubicBezTo>
                  <a:cubicBezTo>
                    <a:pt x="72166" y="31440"/>
                    <a:pt x="72647" y="30477"/>
                    <a:pt x="73819" y="29515"/>
                  </a:cubicBezTo>
                  <a:cubicBezTo>
                    <a:pt x="75681" y="22966"/>
                    <a:pt x="72689" y="19974"/>
                    <a:pt x="72668" y="19932"/>
                  </a:cubicBezTo>
                  <a:cubicBezTo>
                    <a:pt x="72500" y="19785"/>
                    <a:pt x="72500" y="19534"/>
                    <a:pt x="72647" y="19388"/>
                  </a:cubicBezTo>
                  <a:cubicBezTo>
                    <a:pt x="72733" y="19301"/>
                    <a:pt x="72842" y="19260"/>
                    <a:pt x="72947" y="19260"/>
                  </a:cubicBezTo>
                  <a:close/>
                  <a:moveTo>
                    <a:pt x="50452" y="9763"/>
                  </a:moveTo>
                  <a:cubicBezTo>
                    <a:pt x="51158" y="9763"/>
                    <a:pt x="51916" y="9935"/>
                    <a:pt x="52707" y="10370"/>
                  </a:cubicBezTo>
                  <a:cubicBezTo>
                    <a:pt x="52895" y="10474"/>
                    <a:pt x="52958" y="10705"/>
                    <a:pt x="52853" y="10893"/>
                  </a:cubicBezTo>
                  <a:cubicBezTo>
                    <a:pt x="52782" y="11035"/>
                    <a:pt x="52652" y="11110"/>
                    <a:pt x="52511" y="11110"/>
                  </a:cubicBezTo>
                  <a:cubicBezTo>
                    <a:pt x="52445" y="11110"/>
                    <a:pt x="52376" y="11094"/>
                    <a:pt x="52309" y="11060"/>
                  </a:cubicBezTo>
                  <a:cubicBezTo>
                    <a:pt x="51648" y="10691"/>
                    <a:pt x="51020" y="10548"/>
                    <a:pt x="50435" y="10548"/>
                  </a:cubicBezTo>
                  <a:cubicBezTo>
                    <a:pt x="50224" y="10548"/>
                    <a:pt x="50019" y="10567"/>
                    <a:pt x="49819" y="10600"/>
                  </a:cubicBezTo>
                  <a:cubicBezTo>
                    <a:pt x="51619" y="14659"/>
                    <a:pt x="49150" y="17630"/>
                    <a:pt x="48292" y="18488"/>
                  </a:cubicBezTo>
                  <a:cubicBezTo>
                    <a:pt x="50238" y="19848"/>
                    <a:pt x="49966" y="21376"/>
                    <a:pt x="49694" y="22066"/>
                  </a:cubicBezTo>
                  <a:cubicBezTo>
                    <a:pt x="49134" y="23553"/>
                    <a:pt x="47346" y="24718"/>
                    <a:pt x="45846" y="24718"/>
                  </a:cubicBezTo>
                  <a:cubicBezTo>
                    <a:pt x="45551" y="24718"/>
                    <a:pt x="45268" y="24673"/>
                    <a:pt x="45007" y="24577"/>
                  </a:cubicBezTo>
                  <a:cubicBezTo>
                    <a:pt x="44798" y="24514"/>
                    <a:pt x="44693" y="24284"/>
                    <a:pt x="44777" y="24075"/>
                  </a:cubicBezTo>
                  <a:cubicBezTo>
                    <a:pt x="44826" y="23927"/>
                    <a:pt x="44978" y="23818"/>
                    <a:pt x="45142" y="23818"/>
                  </a:cubicBezTo>
                  <a:cubicBezTo>
                    <a:pt x="45187" y="23818"/>
                    <a:pt x="45234" y="23827"/>
                    <a:pt x="45279" y="23845"/>
                  </a:cubicBezTo>
                  <a:cubicBezTo>
                    <a:pt x="45450" y="23906"/>
                    <a:pt x="45638" y="23934"/>
                    <a:pt x="45837" y="23934"/>
                  </a:cubicBezTo>
                  <a:cubicBezTo>
                    <a:pt x="46999" y="23934"/>
                    <a:pt x="48515" y="22956"/>
                    <a:pt x="48961" y="21794"/>
                  </a:cubicBezTo>
                  <a:cubicBezTo>
                    <a:pt x="49380" y="20706"/>
                    <a:pt x="48836" y="19723"/>
                    <a:pt x="47476" y="18886"/>
                  </a:cubicBezTo>
                  <a:cubicBezTo>
                    <a:pt x="47099" y="18656"/>
                    <a:pt x="46702" y="18446"/>
                    <a:pt x="46220" y="18258"/>
                  </a:cubicBezTo>
                  <a:cubicBezTo>
                    <a:pt x="45481" y="17957"/>
                    <a:pt x="44776" y="17823"/>
                    <a:pt x="44105" y="17823"/>
                  </a:cubicBezTo>
                  <a:cubicBezTo>
                    <a:pt x="40715" y="17823"/>
                    <a:pt x="38179" y="21242"/>
                    <a:pt x="36240" y="23845"/>
                  </a:cubicBezTo>
                  <a:cubicBezTo>
                    <a:pt x="35340" y="25058"/>
                    <a:pt x="34629" y="26021"/>
                    <a:pt x="33980" y="26460"/>
                  </a:cubicBezTo>
                  <a:cubicBezTo>
                    <a:pt x="32806" y="27275"/>
                    <a:pt x="31123" y="27486"/>
                    <a:pt x="29684" y="27486"/>
                  </a:cubicBezTo>
                  <a:cubicBezTo>
                    <a:pt x="28610" y="27486"/>
                    <a:pt x="27672" y="27369"/>
                    <a:pt x="27180" y="27297"/>
                  </a:cubicBezTo>
                  <a:cubicBezTo>
                    <a:pt x="26803" y="28490"/>
                    <a:pt x="25234" y="32361"/>
                    <a:pt x="21321" y="32674"/>
                  </a:cubicBezTo>
                  <a:cubicBezTo>
                    <a:pt x="21049" y="32695"/>
                    <a:pt x="20798" y="32716"/>
                    <a:pt x="20547" y="32716"/>
                  </a:cubicBezTo>
                  <a:cubicBezTo>
                    <a:pt x="16572" y="32716"/>
                    <a:pt x="15546" y="30080"/>
                    <a:pt x="15484" y="29954"/>
                  </a:cubicBezTo>
                  <a:cubicBezTo>
                    <a:pt x="15421" y="29766"/>
                    <a:pt x="15525" y="29536"/>
                    <a:pt x="15735" y="29452"/>
                  </a:cubicBezTo>
                  <a:cubicBezTo>
                    <a:pt x="15776" y="29439"/>
                    <a:pt x="15819" y="29432"/>
                    <a:pt x="15862" y="29432"/>
                  </a:cubicBezTo>
                  <a:cubicBezTo>
                    <a:pt x="16016" y="29432"/>
                    <a:pt x="16171" y="29519"/>
                    <a:pt x="16237" y="29682"/>
                  </a:cubicBezTo>
                  <a:cubicBezTo>
                    <a:pt x="16276" y="29781"/>
                    <a:pt x="17145" y="31908"/>
                    <a:pt x="20559" y="31908"/>
                  </a:cubicBezTo>
                  <a:cubicBezTo>
                    <a:pt x="20781" y="31908"/>
                    <a:pt x="21014" y="31899"/>
                    <a:pt x="21259" y="31879"/>
                  </a:cubicBezTo>
                  <a:cubicBezTo>
                    <a:pt x="25318" y="31565"/>
                    <a:pt x="26510" y="26795"/>
                    <a:pt x="26531" y="26753"/>
                  </a:cubicBezTo>
                  <a:cubicBezTo>
                    <a:pt x="26568" y="26571"/>
                    <a:pt x="26731" y="26452"/>
                    <a:pt x="26911" y="26452"/>
                  </a:cubicBezTo>
                  <a:cubicBezTo>
                    <a:pt x="26938" y="26452"/>
                    <a:pt x="26965" y="26455"/>
                    <a:pt x="26992" y="26460"/>
                  </a:cubicBezTo>
                  <a:cubicBezTo>
                    <a:pt x="27014" y="26460"/>
                    <a:pt x="28239" y="26687"/>
                    <a:pt x="29702" y="26687"/>
                  </a:cubicBezTo>
                  <a:cubicBezTo>
                    <a:pt x="31015" y="26687"/>
                    <a:pt x="32520" y="26504"/>
                    <a:pt x="33520" y="25811"/>
                  </a:cubicBezTo>
                  <a:cubicBezTo>
                    <a:pt x="34085" y="25435"/>
                    <a:pt x="34775" y="24493"/>
                    <a:pt x="35612" y="23384"/>
                  </a:cubicBezTo>
                  <a:cubicBezTo>
                    <a:pt x="37544" y="20774"/>
                    <a:pt x="40315" y="17049"/>
                    <a:pt x="44106" y="17049"/>
                  </a:cubicBezTo>
                  <a:cubicBezTo>
                    <a:pt x="44873" y="17049"/>
                    <a:pt x="45682" y="17202"/>
                    <a:pt x="46534" y="17547"/>
                  </a:cubicBezTo>
                  <a:cubicBezTo>
                    <a:pt x="46932" y="17693"/>
                    <a:pt x="47288" y="17881"/>
                    <a:pt x="47622" y="18049"/>
                  </a:cubicBezTo>
                  <a:cubicBezTo>
                    <a:pt x="48166" y="17547"/>
                    <a:pt x="50907" y="14806"/>
                    <a:pt x="49045" y="10809"/>
                  </a:cubicBezTo>
                  <a:lnTo>
                    <a:pt x="49045" y="10809"/>
                  </a:lnTo>
                  <a:cubicBezTo>
                    <a:pt x="47560" y="11353"/>
                    <a:pt x="46576" y="12630"/>
                    <a:pt x="46513" y="12692"/>
                  </a:cubicBezTo>
                  <a:cubicBezTo>
                    <a:pt x="46430" y="12797"/>
                    <a:pt x="46325" y="12860"/>
                    <a:pt x="46200" y="12860"/>
                  </a:cubicBezTo>
                  <a:cubicBezTo>
                    <a:pt x="46116" y="12860"/>
                    <a:pt x="46032" y="12839"/>
                    <a:pt x="45948" y="12776"/>
                  </a:cubicBezTo>
                  <a:cubicBezTo>
                    <a:pt x="45781" y="12651"/>
                    <a:pt x="45760" y="12399"/>
                    <a:pt x="45886" y="12232"/>
                  </a:cubicBezTo>
                  <a:cubicBezTo>
                    <a:pt x="45902" y="12199"/>
                    <a:pt x="47799" y="9763"/>
                    <a:pt x="50452" y="9763"/>
                  </a:cubicBezTo>
                  <a:close/>
                  <a:moveTo>
                    <a:pt x="64772" y="14190"/>
                  </a:moveTo>
                  <a:cubicBezTo>
                    <a:pt x="64839" y="14190"/>
                    <a:pt x="64907" y="14207"/>
                    <a:pt x="64968" y="14241"/>
                  </a:cubicBezTo>
                  <a:cubicBezTo>
                    <a:pt x="65156" y="14345"/>
                    <a:pt x="65240" y="14576"/>
                    <a:pt x="65135" y="14764"/>
                  </a:cubicBezTo>
                  <a:cubicBezTo>
                    <a:pt x="64403" y="16103"/>
                    <a:pt x="63148" y="17254"/>
                    <a:pt x="62353" y="17902"/>
                  </a:cubicBezTo>
                  <a:cubicBezTo>
                    <a:pt x="64152" y="18425"/>
                    <a:pt x="65910" y="19744"/>
                    <a:pt x="67144" y="21501"/>
                  </a:cubicBezTo>
                  <a:cubicBezTo>
                    <a:pt x="68232" y="23050"/>
                    <a:pt x="69383" y="25623"/>
                    <a:pt x="68671" y="29034"/>
                  </a:cubicBezTo>
                  <a:cubicBezTo>
                    <a:pt x="67604" y="34223"/>
                    <a:pt x="62897" y="36127"/>
                    <a:pt x="61432" y="36587"/>
                  </a:cubicBezTo>
                  <a:cubicBezTo>
                    <a:pt x="61453" y="37675"/>
                    <a:pt x="61620" y="38868"/>
                    <a:pt x="62081" y="40040"/>
                  </a:cubicBezTo>
                  <a:cubicBezTo>
                    <a:pt x="62164" y="40228"/>
                    <a:pt x="62060" y="40458"/>
                    <a:pt x="61850" y="40542"/>
                  </a:cubicBezTo>
                  <a:cubicBezTo>
                    <a:pt x="61809" y="40563"/>
                    <a:pt x="61767" y="40563"/>
                    <a:pt x="61725" y="40563"/>
                  </a:cubicBezTo>
                  <a:cubicBezTo>
                    <a:pt x="61557" y="40563"/>
                    <a:pt x="61411" y="40479"/>
                    <a:pt x="61348" y="40332"/>
                  </a:cubicBezTo>
                  <a:cubicBezTo>
                    <a:pt x="60846" y="39056"/>
                    <a:pt x="60658" y="37759"/>
                    <a:pt x="60637" y="36587"/>
                  </a:cubicBezTo>
                  <a:cubicBezTo>
                    <a:pt x="60595" y="36545"/>
                    <a:pt x="60553" y="36483"/>
                    <a:pt x="60553" y="36399"/>
                  </a:cubicBezTo>
                  <a:cubicBezTo>
                    <a:pt x="60511" y="36273"/>
                    <a:pt x="60553" y="36127"/>
                    <a:pt x="60658" y="36043"/>
                  </a:cubicBezTo>
                  <a:cubicBezTo>
                    <a:pt x="60700" y="34181"/>
                    <a:pt x="61139" y="32800"/>
                    <a:pt x="61160" y="32695"/>
                  </a:cubicBezTo>
                  <a:cubicBezTo>
                    <a:pt x="61210" y="32527"/>
                    <a:pt x="61370" y="32426"/>
                    <a:pt x="61539" y="32426"/>
                  </a:cubicBezTo>
                  <a:cubicBezTo>
                    <a:pt x="61580" y="32426"/>
                    <a:pt x="61621" y="32432"/>
                    <a:pt x="61662" y="32444"/>
                  </a:cubicBezTo>
                  <a:cubicBezTo>
                    <a:pt x="61871" y="32507"/>
                    <a:pt x="61976" y="32737"/>
                    <a:pt x="61913" y="32926"/>
                  </a:cubicBezTo>
                  <a:cubicBezTo>
                    <a:pt x="61913" y="32946"/>
                    <a:pt x="61537" y="34139"/>
                    <a:pt x="61453" y="35750"/>
                  </a:cubicBezTo>
                  <a:cubicBezTo>
                    <a:pt x="63022" y="35206"/>
                    <a:pt x="66977" y="33407"/>
                    <a:pt x="67897" y="28866"/>
                  </a:cubicBezTo>
                  <a:cubicBezTo>
                    <a:pt x="68546" y="25749"/>
                    <a:pt x="67500" y="23384"/>
                    <a:pt x="66516" y="21962"/>
                  </a:cubicBezTo>
                  <a:cubicBezTo>
                    <a:pt x="65219" y="20120"/>
                    <a:pt x="63210" y="18760"/>
                    <a:pt x="61390" y="18467"/>
                  </a:cubicBezTo>
                  <a:cubicBezTo>
                    <a:pt x="61244" y="18446"/>
                    <a:pt x="61097" y="18342"/>
                    <a:pt x="61055" y="18174"/>
                  </a:cubicBezTo>
                  <a:cubicBezTo>
                    <a:pt x="61034" y="18028"/>
                    <a:pt x="61097" y="17861"/>
                    <a:pt x="61223" y="17756"/>
                  </a:cubicBezTo>
                  <a:cubicBezTo>
                    <a:pt x="61244" y="17756"/>
                    <a:pt x="63441" y="16208"/>
                    <a:pt x="64445" y="14387"/>
                  </a:cubicBezTo>
                  <a:cubicBezTo>
                    <a:pt x="64501" y="14260"/>
                    <a:pt x="64634" y="14190"/>
                    <a:pt x="64772" y="14190"/>
                  </a:cubicBezTo>
                  <a:close/>
                  <a:moveTo>
                    <a:pt x="44266" y="33634"/>
                  </a:moveTo>
                  <a:cubicBezTo>
                    <a:pt x="44365" y="33634"/>
                    <a:pt x="44466" y="33671"/>
                    <a:pt x="44547" y="33742"/>
                  </a:cubicBezTo>
                  <a:cubicBezTo>
                    <a:pt x="44693" y="33888"/>
                    <a:pt x="44714" y="34139"/>
                    <a:pt x="44567" y="34306"/>
                  </a:cubicBezTo>
                  <a:cubicBezTo>
                    <a:pt x="44547" y="34306"/>
                    <a:pt x="43835" y="35122"/>
                    <a:pt x="43417" y="36357"/>
                  </a:cubicBezTo>
                  <a:cubicBezTo>
                    <a:pt x="43438" y="36399"/>
                    <a:pt x="43438" y="36441"/>
                    <a:pt x="43438" y="36483"/>
                  </a:cubicBezTo>
                  <a:cubicBezTo>
                    <a:pt x="43438" y="36608"/>
                    <a:pt x="43375" y="36713"/>
                    <a:pt x="43291" y="36796"/>
                  </a:cubicBezTo>
                  <a:cubicBezTo>
                    <a:pt x="43103" y="37508"/>
                    <a:pt x="43040" y="38324"/>
                    <a:pt x="43249" y="39203"/>
                  </a:cubicBezTo>
                  <a:cubicBezTo>
                    <a:pt x="43312" y="39412"/>
                    <a:pt x="43166" y="39621"/>
                    <a:pt x="42956" y="39684"/>
                  </a:cubicBezTo>
                  <a:lnTo>
                    <a:pt x="42873" y="39684"/>
                  </a:lnTo>
                  <a:cubicBezTo>
                    <a:pt x="42684" y="39684"/>
                    <a:pt x="42517" y="39579"/>
                    <a:pt x="42475" y="39370"/>
                  </a:cubicBezTo>
                  <a:cubicBezTo>
                    <a:pt x="42266" y="38470"/>
                    <a:pt x="42287" y="37654"/>
                    <a:pt x="42433" y="36922"/>
                  </a:cubicBezTo>
                  <a:lnTo>
                    <a:pt x="42433" y="36922"/>
                  </a:lnTo>
                  <a:cubicBezTo>
                    <a:pt x="36888" y="37361"/>
                    <a:pt x="34650" y="41525"/>
                    <a:pt x="34629" y="41588"/>
                  </a:cubicBezTo>
                  <a:cubicBezTo>
                    <a:pt x="34545" y="41713"/>
                    <a:pt x="34420" y="41797"/>
                    <a:pt x="34273" y="41797"/>
                  </a:cubicBezTo>
                  <a:cubicBezTo>
                    <a:pt x="34210" y="41797"/>
                    <a:pt x="34148" y="41776"/>
                    <a:pt x="34085" y="41734"/>
                  </a:cubicBezTo>
                  <a:cubicBezTo>
                    <a:pt x="33896" y="41651"/>
                    <a:pt x="33813" y="41420"/>
                    <a:pt x="33917" y="41211"/>
                  </a:cubicBezTo>
                  <a:cubicBezTo>
                    <a:pt x="34022" y="41023"/>
                    <a:pt x="36470" y="36462"/>
                    <a:pt x="42642" y="36127"/>
                  </a:cubicBezTo>
                  <a:cubicBezTo>
                    <a:pt x="43124" y="34725"/>
                    <a:pt x="43919" y="33825"/>
                    <a:pt x="43982" y="33762"/>
                  </a:cubicBezTo>
                  <a:cubicBezTo>
                    <a:pt x="44057" y="33676"/>
                    <a:pt x="44161" y="33634"/>
                    <a:pt x="44266" y="33634"/>
                  </a:cubicBezTo>
                  <a:close/>
                  <a:moveTo>
                    <a:pt x="54610" y="35577"/>
                  </a:moveTo>
                  <a:cubicBezTo>
                    <a:pt x="54717" y="35577"/>
                    <a:pt x="54825" y="35619"/>
                    <a:pt x="54904" y="35708"/>
                  </a:cubicBezTo>
                  <a:cubicBezTo>
                    <a:pt x="57477" y="38533"/>
                    <a:pt x="56515" y="40918"/>
                    <a:pt x="55699" y="42069"/>
                  </a:cubicBezTo>
                  <a:cubicBezTo>
                    <a:pt x="54336" y="44065"/>
                    <a:pt x="51666" y="45318"/>
                    <a:pt x="49196" y="45318"/>
                  </a:cubicBezTo>
                  <a:cubicBezTo>
                    <a:pt x="48404" y="45318"/>
                    <a:pt x="47633" y="45189"/>
                    <a:pt x="46932" y="44915"/>
                  </a:cubicBezTo>
                  <a:cubicBezTo>
                    <a:pt x="45188" y="44251"/>
                    <a:pt x="43563" y="43922"/>
                    <a:pt x="42145" y="43922"/>
                  </a:cubicBezTo>
                  <a:cubicBezTo>
                    <a:pt x="39988" y="43922"/>
                    <a:pt x="38308" y="44681"/>
                    <a:pt x="37412" y="46170"/>
                  </a:cubicBezTo>
                  <a:cubicBezTo>
                    <a:pt x="35989" y="48535"/>
                    <a:pt x="32683" y="49162"/>
                    <a:pt x="31637" y="49288"/>
                  </a:cubicBezTo>
                  <a:cubicBezTo>
                    <a:pt x="31469" y="50187"/>
                    <a:pt x="30674" y="52615"/>
                    <a:pt x="27013" y="53535"/>
                  </a:cubicBezTo>
                  <a:cubicBezTo>
                    <a:pt x="26301" y="53703"/>
                    <a:pt x="25632" y="53786"/>
                    <a:pt x="25004" y="53786"/>
                  </a:cubicBezTo>
                  <a:cubicBezTo>
                    <a:pt x="21782" y="53786"/>
                    <a:pt x="19710" y="51778"/>
                    <a:pt x="19627" y="51673"/>
                  </a:cubicBezTo>
                  <a:cubicBezTo>
                    <a:pt x="19459" y="51527"/>
                    <a:pt x="19459" y="51276"/>
                    <a:pt x="19627" y="51108"/>
                  </a:cubicBezTo>
                  <a:cubicBezTo>
                    <a:pt x="19700" y="51035"/>
                    <a:pt x="19799" y="50998"/>
                    <a:pt x="19899" y="50998"/>
                  </a:cubicBezTo>
                  <a:cubicBezTo>
                    <a:pt x="19998" y="50998"/>
                    <a:pt x="20097" y="51035"/>
                    <a:pt x="20171" y="51108"/>
                  </a:cubicBezTo>
                  <a:cubicBezTo>
                    <a:pt x="20258" y="51213"/>
                    <a:pt x="22104" y="52989"/>
                    <a:pt x="24998" y="52989"/>
                  </a:cubicBezTo>
                  <a:cubicBezTo>
                    <a:pt x="25562" y="52989"/>
                    <a:pt x="26165" y="52921"/>
                    <a:pt x="26803" y="52761"/>
                  </a:cubicBezTo>
                  <a:cubicBezTo>
                    <a:pt x="30695" y="51799"/>
                    <a:pt x="30904" y="48953"/>
                    <a:pt x="30904" y="48911"/>
                  </a:cubicBezTo>
                  <a:cubicBezTo>
                    <a:pt x="30904" y="48723"/>
                    <a:pt x="31072" y="48555"/>
                    <a:pt x="31260" y="48555"/>
                  </a:cubicBezTo>
                  <a:cubicBezTo>
                    <a:pt x="31302" y="48535"/>
                    <a:pt x="35277" y="48179"/>
                    <a:pt x="36742" y="45752"/>
                  </a:cubicBezTo>
                  <a:cubicBezTo>
                    <a:pt x="37773" y="44025"/>
                    <a:pt x="39693" y="43139"/>
                    <a:pt x="42136" y="43139"/>
                  </a:cubicBezTo>
                  <a:cubicBezTo>
                    <a:pt x="43659" y="43139"/>
                    <a:pt x="45385" y="43483"/>
                    <a:pt x="47225" y="44182"/>
                  </a:cubicBezTo>
                  <a:cubicBezTo>
                    <a:pt x="47818" y="44415"/>
                    <a:pt x="48480" y="44523"/>
                    <a:pt x="49165" y="44523"/>
                  </a:cubicBezTo>
                  <a:cubicBezTo>
                    <a:pt x="51383" y="44523"/>
                    <a:pt x="53852" y="43388"/>
                    <a:pt x="55050" y="41630"/>
                  </a:cubicBezTo>
                  <a:cubicBezTo>
                    <a:pt x="56201" y="39956"/>
                    <a:pt x="55950" y="38031"/>
                    <a:pt x="54318" y="36231"/>
                  </a:cubicBezTo>
                  <a:cubicBezTo>
                    <a:pt x="54171" y="36064"/>
                    <a:pt x="54192" y="35813"/>
                    <a:pt x="54360" y="35667"/>
                  </a:cubicBezTo>
                  <a:cubicBezTo>
                    <a:pt x="54428" y="35608"/>
                    <a:pt x="54518" y="35577"/>
                    <a:pt x="54610" y="35577"/>
                  </a:cubicBezTo>
                  <a:close/>
                  <a:moveTo>
                    <a:pt x="55811" y="44553"/>
                  </a:moveTo>
                  <a:cubicBezTo>
                    <a:pt x="56009" y="44553"/>
                    <a:pt x="56164" y="44706"/>
                    <a:pt x="56201" y="44894"/>
                  </a:cubicBezTo>
                  <a:cubicBezTo>
                    <a:pt x="56222" y="45124"/>
                    <a:pt x="56829" y="50271"/>
                    <a:pt x="53042" y="53912"/>
                  </a:cubicBezTo>
                  <a:cubicBezTo>
                    <a:pt x="52979" y="53996"/>
                    <a:pt x="52874" y="54017"/>
                    <a:pt x="52770" y="54017"/>
                  </a:cubicBezTo>
                  <a:cubicBezTo>
                    <a:pt x="52665" y="54017"/>
                    <a:pt x="52581" y="53975"/>
                    <a:pt x="52498" y="53912"/>
                  </a:cubicBezTo>
                  <a:cubicBezTo>
                    <a:pt x="52351" y="53745"/>
                    <a:pt x="52351" y="53493"/>
                    <a:pt x="52498" y="53347"/>
                  </a:cubicBezTo>
                  <a:cubicBezTo>
                    <a:pt x="55992" y="49978"/>
                    <a:pt x="55427" y="45040"/>
                    <a:pt x="55406" y="44998"/>
                  </a:cubicBezTo>
                  <a:cubicBezTo>
                    <a:pt x="55385" y="44768"/>
                    <a:pt x="55531" y="44580"/>
                    <a:pt x="55741" y="44559"/>
                  </a:cubicBezTo>
                  <a:cubicBezTo>
                    <a:pt x="55765" y="44555"/>
                    <a:pt x="55788" y="44553"/>
                    <a:pt x="55811" y="44553"/>
                  </a:cubicBezTo>
                  <a:close/>
                  <a:moveTo>
                    <a:pt x="44974" y="52402"/>
                  </a:moveTo>
                  <a:cubicBezTo>
                    <a:pt x="45020" y="52402"/>
                    <a:pt x="45067" y="52410"/>
                    <a:pt x="45111" y="52426"/>
                  </a:cubicBezTo>
                  <a:cubicBezTo>
                    <a:pt x="45130" y="52445"/>
                    <a:pt x="46908" y="53123"/>
                    <a:pt x="48589" y="53123"/>
                  </a:cubicBezTo>
                  <a:cubicBezTo>
                    <a:pt x="48778" y="53123"/>
                    <a:pt x="48966" y="53115"/>
                    <a:pt x="49150" y="53096"/>
                  </a:cubicBezTo>
                  <a:cubicBezTo>
                    <a:pt x="49162" y="53095"/>
                    <a:pt x="49173" y="53094"/>
                    <a:pt x="49185" y="53094"/>
                  </a:cubicBezTo>
                  <a:cubicBezTo>
                    <a:pt x="49380" y="53094"/>
                    <a:pt x="49550" y="53255"/>
                    <a:pt x="49589" y="53473"/>
                  </a:cubicBezTo>
                  <a:cubicBezTo>
                    <a:pt x="49589" y="53682"/>
                    <a:pt x="49443" y="53870"/>
                    <a:pt x="49213" y="53891"/>
                  </a:cubicBezTo>
                  <a:cubicBezTo>
                    <a:pt x="49026" y="53908"/>
                    <a:pt x="48837" y="53916"/>
                    <a:pt x="48646" y="53916"/>
                  </a:cubicBezTo>
                  <a:cubicBezTo>
                    <a:pt x="47195" y="53916"/>
                    <a:pt x="45703" y="53467"/>
                    <a:pt x="45111" y="53263"/>
                  </a:cubicBezTo>
                  <a:cubicBezTo>
                    <a:pt x="42642" y="56360"/>
                    <a:pt x="39441" y="56527"/>
                    <a:pt x="38772" y="56527"/>
                  </a:cubicBezTo>
                  <a:lnTo>
                    <a:pt x="38646" y="56527"/>
                  </a:lnTo>
                  <a:cubicBezTo>
                    <a:pt x="38416" y="56527"/>
                    <a:pt x="38249" y="56339"/>
                    <a:pt x="38269" y="56109"/>
                  </a:cubicBezTo>
                  <a:cubicBezTo>
                    <a:pt x="38269" y="55900"/>
                    <a:pt x="38458" y="55732"/>
                    <a:pt x="38688" y="55732"/>
                  </a:cubicBezTo>
                  <a:cubicBezTo>
                    <a:pt x="38689" y="55732"/>
                    <a:pt x="38703" y="55733"/>
                    <a:pt x="38728" y="55733"/>
                  </a:cubicBezTo>
                  <a:cubicBezTo>
                    <a:pt x="39124" y="55733"/>
                    <a:pt x="42350" y="55640"/>
                    <a:pt x="44651" y="52552"/>
                  </a:cubicBezTo>
                  <a:cubicBezTo>
                    <a:pt x="44728" y="52460"/>
                    <a:pt x="44849" y="52402"/>
                    <a:pt x="44974" y="52402"/>
                  </a:cubicBezTo>
                  <a:close/>
                  <a:moveTo>
                    <a:pt x="45585" y="0"/>
                  </a:moveTo>
                  <a:cubicBezTo>
                    <a:pt x="42745" y="0"/>
                    <a:pt x="39407" y="892"/>
                    <a:pt x="36993" y="3068"/>
                  </a:cubicBezTo>
                  <a:cubicBezTo>
                    <a:pt x="33771" y="5955"/>
                    <a:pt x="33311" y="8529"/>
                    <a:pt x="33311" y="8570"/>
                  </a:cubicBezTo>
                  <a:cubicBezTo>
                    <a:pt x="33232" y="8924"/>
                    <a:pt x="32913" y="9223"/>
                    <a:pt x="32562" y="9223"/>
                  </a:cubicBezTo>
                  <a:cubicBezTo>
                    <a:pt x="32540" y="9223"/>
                    <a:pt x="32517" y="9222"/>
                    <a:pt x="32495" y="9219"/>
                  </a:cubicBezTo>
                  <a:cubicBezTo>
                    <a:pt x="32427" y="9217"/>
                    <a:pt x="32361" y="9216"/>
                    <a:pt x="32295" y="9216"/>
                  </a:cubicBezTo>
                  <a:cubicBezTo>
                    <a:pt x="27268" y="9216"/>
                    <a:pt x="25045" y="14639"/>
                    <a:pt x="25004" y="14701"/>
                  </a:cubicBezTo>
                  <a:cubicBezTo>
                    <a:pt x="24899" y="14952"/>
                    <a:pt x="24648" y="15140"/>
                    <a:pt x="24376" y="15182"/>
                  </a:cubicBezTo>
                  <a:cubicBezTo>
                    <a:pt x="19794" y="15664"/>
                    <a:pt x="16823" y="22192"/>
                    <a:pt x="16802" y="22254"/>
                  </a:cubicBezTo>
                  <a:cubicBezTo>
                    <a:pt x="16697" y="22506"/>
                    <a:pt x="16467" y="22673"/>
                    <a:pt x="16195" y="22715"/>
                  </a:cubicBezTo>
                  <a:cubicBezTo>
                    <a:pt x="15986" y="22757"/>
                    <a:pt x="10818" y="23573"/>
                    <a:pt x="8663" y="28699"/>
                  </a:cubicBezTo>
                  <a:cubicBezTo>
                    <a:pt x="6424" y="34014"/>
                    <a:pt x="8432" y="36441"/>
                    <a:pt x="8516" y="36545"/>
                  </a:cubicBezTo>
                  <a:cubicBezTo>
                    <a:pt x="8537" y="36566"/>
                    <a:pt x="8579" y="36608"/>
                    <a:pt x="8600" y="36629"/>
                  </a:cubicBezTo>
                  <a:cubicBezTo>
                    <a:pt x="8914" y="37131"/>
                    <a:pt x="9290" y="37571"/>
                    <a:pt x="9813" y="37843"/>
                  </a:cubicBezTo>
                  <a:cubicBezTo>
                    <a:pt x="11132" y="38512"/>
                    <a:pt x="13349" y="39307"/>
                    <a:pt x="16739" y="39642"/>
                  </a:cubicBezTo>
                  <a:cubicBezTo>
                    <a:pt x="16765" y="39633"/>
                    <a:pt x="16795" y="39628"/>
                    <a:pt x="16825" y="39628"/>
                  </a:cubicBezTo>
                  <a:cubicBezTo>
                    <a:pt x="16868" y="39628"/>
                    <a:pt x="16912" y="39638"/>
                    <a:pt x="16948" y="39663"/>
                  </a:cubicBezTo>
                  <a:cubicBezTo>
                    <a:pt x="17660" y="39726"/>
                    <a:pt x="18413" y="39768"/>
                    <a:pt x="19208" y="39768"/>
                  </a:cubicBezTo>
                  <a:cubicBezTo>
                    <a:pt x="19372" y="39772"/>
                    <a:pt x="19534" y="39774"/>
                    <a:pt x="19692" y="39774"/>
                  </a:cubicBezTo>
                  <a:cubicBezTo>
                    <a:pt x="26099" y="39774"/>
                    <a:pt x="27923" y="36540"/>
                    <a:pt x="28352" y="35499"/>
                  </a:cubicBezTo>
                  <a:cubicBezTo>
                    <a:pt x="28414" y="35311"/>
                    <a:pt x="28435" y="35206"/>
                    <a:pt x="28456" y="35164"/>
                  </a:cubicBezTo>
                  <a:cubicBezTo>
                    <a:pt x="28477" y="35060"/>
                    <a:pt x="28540" y="34976"/>
                    <a:pt x="28624" y="34913"/>
                  </a:cubicBezTo>
                  <a:cubicBezTo>
                    <a:pt x="28688" y="34887"/>
                    <a:pt x="28753" y="34870"/>
                    <a:pt x="28818" y="34870"/>
                  </a:cubicBezTo>
                  <a:cubicBezTo>
                    <a:pt x="28858" y="34870"/>
                    <a:pt x="28898" y="34876"/>
                    <a:pt x="28938" y="34892"/>
                  </a:cubicBezTo>
                  <a:cubicBezTo>
                    <a:pt x="28945" y="34892"/>
                    <a:pt x="29247" y="34963"/>
                    <a:pt x="29813" y="34963"/>
                  </a:cubicBezTo>
                  <a:cubicBezTo>
                    <a:pt x="30907" y="34963"/>
                    <a:pt x="32989" y="34700"/>
                    <a:pt x="35842" y="33156"/>
                  </a:cubicBezTo>
                  <a:cubicBezTo>
                    <a:pt x="36407" y="32863"/>
                    <a:pt x="36972" y="32528"/>
                    <a:pt x="37558" y="32214"/>
                  </a:cubicBezTo>
                  <a:cubicBezTo>
                    <a:pt x="40244" y="30681"/>
                    <a:pt x="43176" y="29025"/>
                    <a:pt x="45967" y="29025"/>
                  </a:cubicBezTo>
                  <a:cubicBezTo>
                    <a:pt x="47481" y="29025"/>
                    <a:pt x="48953" y="29512"/>
                    <a:pt x="50321" y="30770"/>
                  </a:cubicBezTo>
                  <a:cubicBezTo>
                    <a:pt x="50489" y="30917"/>
                    <a:pt x="50489" y="31168"/>
                    <a:pt x="50342" y="31314"/>
                  </a:cubicBezTo>
                  <a:cubicBezTo>
                    <a:pt x="50265" y="31403"/>
                    <a:pt x="50157" y="31451"/>
                    <a:pt x="50049" y="31451"/>
                  </a:cubicBezTo>
                  <a:cubicBezTo>
                    <a:pt x="49953" y="31451"/>
                    <a:pt x="49856" y="31414"/>
                    <a:pt x="49777" y="31335"/>
                  </a:cubicBezTo>
                  <a:cubicBezTo>
                    <a:pt x="48580" y="30239"/>
                    <a:pt x="47291" y="29806"/>
                    <a:pt x="45946" y="29806"/>
                  </a:cubicBezTo>
                  <a:cubicBezTo>
                    <a:pt x="43391" y="29806"/>
                    <a:pt x="40636" y="31369"/>
                    <a:pt x="37935" y="32905"/>
                  </a:cubicBezTo>
                  <a:cubicBezTo>
                    <a:pt x="37349" y="33239"/>
                    <a:pt x="36784" y="33553"/>
                    <a:pt x="36219" y="33867"/>
                  </a:cubicBezTo>
                  <a:cubicBezTo>
                    <a:pt x="33215" y="35474"/>
                    <a:pt x="30998" y="35754"/>
                    <a:pt x="29787" y="35754"/>
                  </a:cubicBezTo>
                  <a:cubicBezTo>
                    <a:pt x="29548" y="35754"/>
                    <a:pt x="29348" y="35743"/>
                    <a:pt x="29189" y="35729"/>
                  </a:cubicBezTo>
                  <a:lnTo>
                    <a:pt x="29189" y="35729"/>
                  </a:lnTo>
                  <a:cubicBezTo>
                    <a:pt x="29523" y="36713"/>
                    <a:pt x="30444" y="40374"/>
                    <a:pt x="27724" y="43325"/>
                  </a:cubicBezTo>
                  <a:cubicBezTo>
                    <a:pt x="27640" y="43408"/>
                    <a:pt x="27536" y="43471"/>
                    <a:pt x="27431" y="43471"/>
                  </a:cubicBezTo>
                  <a:cubicBezTo>
                    <a:pt x="27347" y="43471"/>
                    <a:pt x="27243" y="43429"/>
                    <a:pt x="27159" y="43345"/>
                  </a:cubicBezTo>
                  <a:cubicBezTo>
                    <a:pt x="26992" y="43220"/>
                    <a:pt x="26992" y="42969"/>
                    <a:pt x="27138" y="42801"/>
                  </a:cubicBezTo>
                  <a:cubicBezTo>
                    <a:pt x="29105" y="40667"/>
                    <a:pt x="28917" y="38010"/>
                    <a:pt x="28624" y="36671"/>
                  </a:cubicBezTo>
                  <a:lnTo>
                    <a:pt x="28624" y="36671"/>
                  </a:lnTo>
                  <a:cubicBezTo>
                    <a:pt x="27682" y="38219"/>
                    <a:pt x="25297" y="40584"/>
                    <a:pt x="19627" y="40584"/>
                  </a:cubicBezTo>
                  <a:cubicBezTo>
                    <a:pt x="19480" y="40584"/>
                    <a:pt x="19334" y="40584"/>
                    <a:pt x="19187" y="40563"/>
                  </a:cubicBezTo>
                  <a:cubicBezTo>
                    <a:pt x="18329" y="40542"/>
                    <a:pt x="17534" y="40500"/>
                    <a:pt x="16781" y="40437"/>
                  </a:cubicBezTo>
                  <a:cubicBezTo>
                    <a:pt x="16049" y="40604"/>
                    <a:pt x="11864" y="41881"/>
                    <a:pt x="10295" y="47593"/>
                  </a:cubicBezTo>
                  <a:cubicBezTo>
                    <a:pt x="11051" y="48103"/>
                    <a:pt x="11978" y="48529"/>
                    <a:pt x="12968" y="48529"/>
                  </a:cubicBezTo>
                  <a:cubicBezTo>
                    <a:pt x="13073" y="48529"/>
                    <a:pt x="13180" y="48524"/>
                    <a:pt x="13287" y="48514"/>
                  </a:cubicBezTo>
                  <a:cubicBezTo>
                    <a:pt x="13300" y="48512"/>
                    <a:pt x="13313" y="48512"/>
                    <a:pt x="13326" y="48512"/>
                  </a:cubicBezTo>
                  <a:cubicBezTo>
                    <a:pt x="13519" y="48512"/>
                    <a:pt x="13686" y="48652"/>
                    <a:pt x="13705" y="48848"/>
                  </a:cubicBezTo>
                  <a:cubicBezTo>
                    <a:pt x="13726" y="49079"/>
                    <a:pt x="13580" y="49267"/>
                    <a:pt x="13349" y="49288"/>
                  </a:cubicBezTo>
                  <a:cubicBezTo>
                    <a:pt x="13224" y="49309"/>
                    <a:pt x="13077" y="49309"/>
                    <a:pt x="12952" y="49309"/>
                  </a:cubicBezTo>
                  <a:cubicBezTo>
                    <a:pt x="11696" y="49309"/>
                    <a:pt x="10546" y="48744"/>
                    <a:pt x="9667" y="48137"/>
                  </a:cubicBezTo>
                  <a:cubicBezTo>
                    <a:pt x="9604" y="48116"/>
                    <a:pt x="9562" y="48095"/>
                    <a:pt x="9541" y="48032"/>
                  </a:cubicBezTo>
                  <a:lnTo>
                    <a:pt x="9520" y="48032"/>
                  </a:lnTo>
                  <a:cubicBezTo>
                    <a:pt x="8537" y="47321"/>
                    <a:pt x="7930" y="46589"/>
                    <a:pt x="7888" y="46526"/>
                  </a:cubicBezTo>
                  <a:cubicBezTo>
                    <a:pt x="7742" y="46358"/>
                    <a:pt x="7763" y="46107"/>
                    <a:pt x="7930" y="45961"/>
                  </a:cubicBezTo>
                  <a:cubicBezTo>
                    <a:pt x="8002" y="45907"/>
                    <a:pt x="8089" y="45880"/>
                    <a:pt x="8177" y="45880"/>
                  </a:cubicBezTo>
                  <a:cubicBezTo>
                    <a:pt x="8294" y="45880"/>
                    <a:pt x="8411" y="45928"/>
                    <a:pt x="8495" y="46024"/>
                  </a:cubicBezTo>
                  <a:cubicBezTo>
                    <a:pt x="8495" y="46024"/>
                    <a:pt x="8914" y="46547"/>
                    <a:pt x="9604" y="47112"/>
                  </a:cubicBezTo>
                  <a:cubicBezTo>
                    <a:pt x="10839" y="42969"/>
                    <a:pt x="13391" y="41065"/>
                    <a:pt x="15065" y="40249"/>
                  </a:cubicBezTo>
                  <a:cubicBezTo>
                    <a:pt x="11320" y="39663"/>
                    <a:pt x="9227" y="38512"/>
                    <a:pt x="8265" y="37843"/>
                  </a:cubicBezTo>
                  <a:cubicBezTo>
                    <a:pt x="0" y="46882"/>
                    <a:pt x="6800" y="56255"/>
                    <a:pt x="7114" y="56653"/>
                  </a:cubicBezTo>
                  <a:cubicBezTo>
                    <a:pt x="7114" y="56653"/>
                    <a:pt x="7135" y="56674"/>
                    <a:pt x="7135" y="56695"/>
                  </a:cubicBezTo>
                  <a:cubicBezTo>
                    <a:pt x="7323" y="57050"/>
                    <a:pt x="7575" y="57364"/>
                    <a:pt x="7909" y="57574"/>
                  </a:cubicBezTo>
                  <a:cubicBezTo>
                    <a:pt x="8139" y="57720"/>
                    <a:pt x="8391" y="57866"/>
                    <a:pt x="8642" y="57971"/>
                  </a:cubicBezTo>
                  <a:cubicBezTo>
                    <a:pt x="9437" y="58327"/>
                    <a:pt x="10525" y="58515"/>
                    <a:pt x="11843" y="58515"/>
                  </a:cubicBezTo>
                  <a:cubicBezTo>
                    <a:pt x="14040" y="58515"/>
                    <a:pt x="16216" y="58013"/>
                    <a:pt x="16927" y="57846"/>
                  </a:cubicBezTo>
                  <a:cubicBezTo>
                    <a:pt x="15777" y="56318"/>
                    <a:pt x="14584" y="54017"/>
                    <a:pt x="13893" y="50606"/>
                  </a:cubicBezTo>
                  <a:cubicBezTo>
                    <a:pt x="13873" y="50480"/>
                    <a:pt x="13893" y="50355"/>
                    <a:pt x="13977" y="50271"/>
                  </a:cubicBezTo>
                  <a:cubicBezTo>
                    <a:pt x="14040" y="50208"/>
                    <a:pt x="14103" y="50146"/>
                    <a:pt x="14207" y="50146"/>
                  </a:cubicBezTo>
                  <a:cubicBezTo>
                    <a:pt x="14234" y="50140"/>
                    <a:pt x="14261" y="50138"/>
                    <a:pt x="14288" y="50138"/>
                  </a:cubicBezTo>
                  <a:cubicBezTo>
                    <a:pt x="14468" y="50138"/>
                    <a:pt x="14631" y="50256"/>
                    <a:pt x="14668" y="50439"/>
                  </a:cubicBezTo>
                  <a:cubicBezTo>
                    <a:pt x="15379" y="54037"/>
                    <a:pt x="16697" y="56339"/>
                    <a:pt x="17890" y="57741"/>
                  </a:cubicBezTo>
                  <a:cubicBezTo>
                    <a:pt x="18225" y="57804"/>
                    <a:pt x="18559" y="57971"/>
                    <a:pt x="18790" y="58243"/>
                  </a:cubicBezTo>
                  <a:cubicBezTo>
                    <a:pt x="18810" y="58243"/>
                    <a:pt x="19836" y="59059"/>
                    <a:pt x="23288" y="60001"/>
                  </a:cubicBezTo>
                  <a:cubicBezTo>
                    <a:pt x="25255" y="60545"/>
                    <a:pt x="27347" y="60838"/>
                    <a:pt x="29189" y="61068"/>
                  </a:cubicBezTo>
                  <a:cubicBezTo>
                    <a:pt x="31448" y="61382"/>
                    <a:pt x="33227" y="61633"/>
                    <a:pt x="34315" y="62260"/>
                  </a:cubicBezTo>
                  <a:cubicBezTo>
                    <a:pt x="34817" y="62553"/>
                    <a:pt x="36386" y="62972"/>
                    <a:pt x="38311" y="62972"/>
                  </a:cubicBezTo>
                  <a:cubicBezTo>
                    <a:pt x="39734" y="62972"/>
                    <a:pt x="41764" y="62763"/>
                    <a:pt x="43500" y="61737"/>
                  </a:cubicBezTo>
                  <a:cubicBezTo>
                    <a:pt x="45823" y="60398"/>
                    <a:pt x="46472" y="59666"/>
                    <a:pt x="46618" y="59457"/>
                  </a:cubicBezTo>
                  <a:cubicBezTo>
                    <a:pt x="46702" y="59206"/>
                    <a:pt x="46848" y="58975"/>
                    <a:pt x="47036" y="58787"/>
                  </a:cubicBezTo>
                  <a:cubicBezTo>
                    <a:pt x="47350" y="58513"/>
                    <a:pt x="47738" y="58367"/>
                    <a:pt x="48147" y="58367"/>
                  </a:cubicBezTo>
                  <a:cubicBezTo>
                    <a:pt x="48174" y="58367"/>
                    <a:pt x="48202" y="58367"/>
                    <a:pt x="48229" y="58369"/>
                  </a:cubicBezTo>
                  <a:cubicBezTo>
                    <a:pt x="48250" y="58390"/>
                    <a:pt x="48459" y="58390"/>
                    <a:pt x="48794" y="58390"/>
                  </a:cubicBezTo>
                  <a:cubicBezTo>
                    <a:pt x="49736" y="58390"/>
                    <a:pt x="52121" y="58285"/>
                    <a:pt x="54318" y="57322"/>
                  </a:cubicBezTo>
                  <a:cubicBezTo>
                    <a:pt x="55720" y="56695"/>
                    <a:pt x="56745" y="55732"/>
                    <a:pt x="57666" y="54874"/>
                  </a:cubicBezTo>
                  <a:cubicBezTo>
                    <a:pt x="58754" y="53807"/>
                    <a:pt x="59800" y="52824"/>
                    <a:pt x="61285" y="52719"/>
                  </a:cubicBezTo>
                  <a:cubicBezTo>
                    <a:pt x="62227" y="52656"/>
                    <a:pt x="62917" y="51548"/>
                    <a:pt x="62938" y="51527"/>
                  </a:cubicBezTo>
                  <a:cubicBezTo>
                    <a:pt x="63022" y="51380"/>
                    <a:pt x="63127" y="51255"/>
                    <a:pt x="63252" y="51150"/>
                  </a:cubicBezTo>
                  <a:cubicBezTo>
                    <a:pt x="63775" y="50208"/>
                    <a:pt x="64466" y="48618"/>
                    <a:pt x="64905" y="46275"/>
                  </a:cubicBezTo>
                  <a:cubicBezTo>
                    <a:pt x="65240" y="44559"/>
                    <a:pt x="65407" y="42425"/>
                    <a:pt x="65261" y="39851"/>
                  </a:cubicBezTo>
                  <a:cubicBezTo>
                    <a:pt x="65240" y="39621"/>
                    <a:pt x="65407" y="39433"/>
                    <a:pt x="65638" y="39433"/>
                  </a:cubicBezTo>
                  <a:cubicBezTo>
                    <a:pt x="65649" y="39432"/>
                    <a:pt x="65661" y="39431"/>
                    <a:pt x="65673" y="39431"/>
                  </a:cubicBezTo>
                  <a:cubicBezTo>
                    <a:pt x="65868" y="39431"/>
                    <a:pt x="66035" y="39592"/>
                    <a:pt x="66035" y="39809"/>
                  </a:cubicBezTo>
                  <a:cubicBezTo>
                    <a:pt x="66182" y="42090"/>
                    <a:pt x="66077" y="44036"/>
                    <a:pt x="65826" y="45668"/>
                  </a:cubicBezTo>
                  <a:cubicBezTo>
                    <a:pt x="66474" y="45250"/>
                    <a:pt x="67479" y="44454"/>
                    <a:pt x="68295" y="43136"/>
                  </a:cubicBezTo>
                  <a:cubicBezTo>
                    <a:pt x="68365" y="43009"/>
                    <a:pt x="68502" y="42939"/>
                    <a:pt x="68642" y="42939"/>
                  </a:cubicBezTo>
                  <a:cubicBezTo>
                    <a:pt x="68710" y="42939"/>
                    <a:pt x="68778" y="42956"/>
                    <a:pt x="68839" y="42990"/>
                  </a:cubicBezTo>
                  <a:cubicBezTo>
                    <a:pt x="69027" y="43115"/>
                    <a:pt x="69090" y="43345"/>
                    <a:pt x="68964" y="43534"/>
                  </a:cubicBezTo>
                  <a:cubicBezTo>
                    <a:pt x="67772" y="45501"/>
                    <a:pt x="66202" y="46400"/>
                    <a:pt x="65658" y="46672"/>
                  </a:cubicBezTo>
                  <a:cubicBezTo>
                    <a:pt x="65303" y="48451"/>
                    <a:pt x="64801" y="49790"/>
                    <a:pt x="64361" y="50752"/>
                  </a:cubicBezTo>
                  <a:lnTo>
                    <a:pt x="64717" y="50752"/>
                  </a:lnTo>
                  <a:cubicBezTo>
                    <a:pt x="66119" y="50752"/>
                    <a:pt x="70868" y="50501"/>
                    <a:pt x="73442" y="47258"/>
                  </a:cubicBezTo>
                  <a:cubicBezTo>
                    <a:pt x="76330" y="43617"/>
                    <a:pt x="74216" y="39265"/>
                    <a:pt x="74195" y="39203"/>
                  </a:cubicBezTo>
                  <a:cubicBezTo>
                    <a:pt x="73902" y="38659"/>
                    <a:pt x="73986" y="37968"/>
                    <a:pt x="74405" y="37487"/>
                  </a:cubicBezTo>
                  <a:cubicBezTo>
                    <a:pt x="74446" y="37445"/>
                    <a:pt x="77292" y="34055"/>
                    <a:pt x="78882" y="30164"/>
                  </a:cubicBezTo>
                  <a:cubicBezTo>
                    <a:pt x="80368" y="26481"/>
                    <a:pt x="80493" y="20371"/>
                    <a:pt x="76099" y="18216"/>
                  </a:cubicBezTo>
                  <a:cubicBezTo>
                    <a:pt x="75534" y="17944"/>
                    <a:pt x="75179" y="17337"/>
                    <a:pt x="75221" y="16710"/>
                  </a:cubicBezTo>
                  <a:cubicBezTo>
                    <a:pt x="75221" y="16668"/>
                    <a:pt x="75451" y="12148"/>
                    <a:pt x="73212" y="9784"/>
                  </a:cubicBezTo>
                  <a:cubicBezTo>
                    <a:pt x="72309" y="8809"/>
                    <a:pt x="71109" y="8348"/>
                    <a:pt x="69546" y="8348"/>
                  </a:cubicBezTo>
                  <a:cubicBezTo>
                    <a:pt x="69298" y="8348"/>
                    <a:pt x="69042" y="8359"/>
                    <a:pt x="68776" y="8382"/>
                  </a:cubicBezTo>
                  <a:cubicBezTo>
                    <a:pt x="68726" y="8388"/>
                    <a:pt x="68674" y="8390"/>
                    <a:pt x="68621" y="8390"/>
                  </a:cubicBezTo>
                  <a:cubicBezTo>
                    <a:pt x="68479" y="8390"/>
                    <a:pt x="68334" y="8371"/>
                    <a:pt x="68211" y="8340"/>
                  </a:cubicBezTo>
                  <a:lnTo>
                    <a:pt x="68211" y="8340"/>
                  </a:lnTo>
                  <a:cubicBezTo>
                    <a:pt x="68504" y="10077"/>
                    <a:pt x="68692" y="12483"/>
                    <a:pt x="68148" y="15161"/>
                  </a:cubicBezTo>
                  <a:cubicBezTo>
                    <a:pt x="68107" y="15371"/>
                    <a:pt x="67960" y="15496"/>
                    <a:pt x="67751" y="15496"/>
                  </a:cubicBezTo>
                  <a:lnTo>
                    <a:pt x="67688" y="15496"/>
                  </a:lnTo>
                  <a:cubicBezTo>
                    <a:pt x="67479" y="15433"/>
                    <a:pt x="67332" y="15224"/>
                    <a:pt x="67374" y="15015"/>
                  </a:cubicBezTo>
                  <a:cubicBezTo>
                    <a:pt x="68002" y="11897"/>
                    <a:pt x="67604" y="9135"/>
                    <a:pt x="67207" y="7461"/>
                  </a:cubicBezTo>
                  <a:lnTo>
                    <a:pt x="67207" y="7441"/>
                  </a:lnTo>
                  <a:cubicBezTo>
                    <a:pt x="67186" y="7441"/>
                    <a:pt x="67186" y="7441"/>
                    <a:pt x="67186" y="7420"/>
                  </a:cubicBezTo>
                  <a:cubicBezTo>
                    <a:pt x="66788" y="6499"/>
                    <a:pt x="65240" y="3737"/>
                    <a:pt x="63441" y="3360"/>
                  </a:cubicBezTo>
                  <a:cubicBezTo>
                    <a:pt x="62478" y="3151"/>
                    <a:pt x="61641" y="3068"/>
                    <a:pt x="60846" y="3005"/>
                  </a:cubicBezTo>
                  <a:cubicBezTo>
                    <a:pt x="59214" y="2858"/>
                    <a:pt x="57666" y="2691"/>
                    <a:pt x="56180" y="1435"/>
                  </a:cubicBezTo>
                  <a:cubicBezTo>
                    <a:pt x="55573" y="912"/>
                    <a:pt x="54464" y="578"/>
                    <a:pt x="53397" y="578"/>
                  </a:cubicBezTo>
                  <a:cubicBezTo>
                    <a:pt x="52393" y="578"/>
                    <a:pt x="51577" y="850"/>
                    <a:pt x="51096" y="1352"/>
                  </a:cubicBezTo>
                  <a:cubicBezTo>
                    <a:pt x="50780" y="1648"/>
                    <a:pt x="50389" y="1814"/>
                    <a:pt x="49976" y="1814"/>
                  </a:cubicBezTo>
                  <a:cubicBezTo>
                    <a:pt x="49952" y="1814"/>
                    <a:pt x="49928" y="1813"/>
                    <a:pt x="49903" y="1812"/>
                  </a:cubicBezTo>
                  <a:cubicBezTo>
                    <a:pt x="49464" y="1791"/>
                    <a:pt x="49045" y="1603"/>
                    <a:pt x="48752" y="1247"/>
                  </a:cubicBezTo>
                  <a:cubicBezTo>
                    <a:pt x="48752" y="1247"/>
                    <a:pt x="48271" y="682"/>
                    <a:pt x="47455" y="138"/>
                  </a:cubicBezTo>
                  <a:cubicBezTo>
                    <a:pt x="46870" y="48"/>
                    <a:pt x="46241" y="0"/>
                    <a:pt x="45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01"/>
            <p:cNvSpPr/>
            <p:nvPr/>
          </p:nvSpPr>
          <p:spPr>
            <a:xfrm>
              <a:off x="5837600" y="1320725"/>
              <a:ext cx="1119740" cy="1084967"/>
            </a:xfrm>
            <a:custGeom>
              <a:avLst/>
              <a:gdLst/>
              <a:ahLst/>
              <a:cxnLst/>
              <a:rect l="l" t="t" r="r" b="b"/>
              <a:pathLst>
                <a:path w="59529" h="57688" extrusionOk="0">
                  <a:moveTo>
                    <a:pt x="29854" y="6804"/>
                  </a:moveTo>
                  <a:cubicBezTo>
                    <a:pt x="30019" y="6804"/>
                    <a:pt x="30168" y="6904"/>
                    <a:pt x="30235" y="7073"/>
                  </a:cubicBezTo>
                  <a:cubicBezTo>
                    <a:pt x="30298" y="7282"/>
                    <a:pt x="30193" y="7512"/>
                    <a:pt x="29984" y="7575"/>
                  </a:cubicBezTo>
                  <a:cubicBezTo>
                    <a:pt x="27452" y="8412"/>
                    <a:pt x="26825" y="11069"/>
                    <a:pt x="26825" y="11111"/>
                  </a:cubicBezTo>
                  <a:cubicBezTo>
                    <a:pt x="26783" y="11278"/>
                    <a:pt x="26615" y="11425"/>
                    <a:pt x="26448" y="11425"/>
                  </a:cubicBezTo>
                  <a:cubicBezTo>
                    <a:pt x="26435" y="11425"/>
                    <a:pt x="26423" y="11425"/>
                    <a:pt x="26411" y="11425"/>
                  </a:cubicBezTo>
                  <a:cubicBezTo>
                    <a:pt x="25197" y="11425"/>
                    <a:pt x="24397" y="12429"/>
                    <a:pt x="24377" y="12429"/>
                  </a:cubicBezTo>
                  <a:cubicBezTo>
                    <a:pt x="24314" y="12534"/>
                    <a:pt x="24188" y="12597"/>
                    <a:pt x="24063" y="12597"/>
                  </a:cubicBezTo>
                  <a:cubicBezTo>
                    <a:pt x="23979" y="12597"/>
                    <a:pt x="23895" y="12555"/>
                    <a:pt x="23832" y="12513"/>
                  </a:cubicBezTo>
                  <a:cubicBezTo>
                    <a:pt x="23665" y="12367"/>
                    <a:pt x="23623" y="12136"/>
                    <a:pt x="23770" y="11948"/>
                  </a:cubicBezTo>
                  <a:cubicBezTo>
                    <a:pt x="23791" y="11906"/>
                    <a:pt x="24690" y="10776"/>
                    <a:pt x="26134" y="10630"/>
                  </a:cubicBezTo>
                  <a:cubicBezTo>
                    <a:pt x="26385" y="9835"/>
                    <a:pt x="27285" y="7638"/>
                    <a:pt x="29733" y="6822"/>
                  </a:cubicBezTo>
                  <a:cubicBezTo>
                    <a:pt x="29774" y="6810"/>
                    <a:pt x="29814" y="6804"/>
                    <a:pt x="29854" y="6804"/>
                  </a:cubicBezTo>
                  <a:close/>
                  <a:moveTo>
                    <a:pt x="32817" y="11426"/>
                  </a:moveTo>
                  <a:cubicBezTo>
                    <a:pt x="33267" y="11426"/>
                    <a:pt x="33734" y="11516"/>
                    <a:pt x="34211" y="11697"/>
                  </a:cubicBezTo>
                  <a:cubicBezTo>
                    <a:pt x="34399" y="11781"/>
                    <a:pt x="34504" y="12011"/>
                    <a:pt x="34420" y="12199"/>
                  </a:cubicBezTo>
                  <a:cubicBezTo>
                    <a:pt x="34372" y="12359"/>
                    <a:pt x="34226" y="12458"/>
                    <a:pt x="34066" y="12458"/>
                  </a:cubicBezTo>
                  <a:cubicBezTo>
                    <a:pt x="34017" y="12458"/>
                    <a:pt x="33967" y="12449"/>
                    <a:pt x="33918" y="12429"/>
                  </a:cubicBezTo>
                  <a:cubicBezTo>
                    <a:pt x="33544" y="12288"/>
                    <a:pt x="33180" y="12216"/>
                    <a:pt x="32829" y="12216"/>
                  </a:cubicBezTo>
                  <a:cubicBezTo>
                    <a:pt x="32298" y="12216"/>
                    <a:pt x="31798" y="12382"/>
                    <a:pt x="31344" y="12722"/>
                  </a:cubicBezTo>
                  <a:cubicBezTo>
                    <a:pt x="30151" y="13601"/>
                    <a:pt x="29440" y="15547"/>
                    <a:pt x="29586" y="17556"/>
                  </a:cubicBezTo>
                  <a:cubicBezTo>
                    <a:pt x="29879" y="21301"/>
                    <a:pt x="26866" y="23435"/>
                    <a:pt x="21531" y="26867"/>
                  </a:cubicBezTo>
                  <a:cubicBezTo>
                    <a:pt x="16321" y="30193"/>
                    <a:pt x="18058" y="35508"/>
                    <a:pt x="18141" y="35738"/>
                  </a:cubicBezTo>
                  <a:cubicBezTo>
                    <a:pt x="18204" y="35947"/>
                    <a:pt x="18079" y="36178"/>
                    <a:pt x="17890" y="36240"/>
                  </a:cubicBezTo>
                  <a:cubicBezTo>
                    <a:pt x="17848" y="36261"/>
                    <a:pt x="17806" y="36261"/>
                    <a:pt x="17765" y="36261"/>
                  </a:cubicBezTo>
                  <a:cubicBezTo>
                    <a:pt x="17597" y="36261"/>
                    <a:pt x="17451" y="36157"/>
                    <a:pt x="17388" y="35989"/>
                  </a:cubicBezTo>
                  <a:cubicBezTo>
                    <a:pt x="17367" y="35926"/>
                    <a:pt x="15379" y="29880"/>
                    <a:pt x="21092" y="26197"/>
                  </a:cubicBezTo>
                  <a:cubicBezTo>
                    <a:pt x="26636" y="22640"/>
                    <a:pt x="29042" y="20736"/>
                    <a:pt x="28812" y="17618"/>
                  </a:cubicBezTo>
                  <a:cubicBezTo>
                    <a:pt x="28624" y="15317"/>
                    <a:pt x="29440" y="13141"/>
                    <a:pt x="30884" y="12074"/>
                  </a:cubicBezTo>
                  <a:cubicBezTo>
                    <a:pt x="31468" y="11642"/>
                    <a:pt x="32122" y="11426"/>
                    <a:pt x="32817" y="11426"/>
                  </a:cubicBezTo>
                  <a:close/>
                  <a:moveTo>
                    <a:pt x="14197" y="37841"/>
                  </a:moveTo>
                  <a:cubicBezTo>
                    <a:pt x="14323" y="37841"/>
                    <a:pt x="14445" y="37897"/>
                    <a:pt x="14521" y="37998"/>
                  </a:cubicBezTo>
                  <a:cubicBezTo>
                    <a:pt x="14647" y="38165"/>
                    <a:pt x="14626" y="38416"/>
                    <a:pt x="14438" y="38542"/>
                  </a:cubicBezTo>
                  <a:cubicBezTo>
                    <a:pt x="12471" y="40069"/>
                    <a:pt x="13224" y="42476"/>
                    <a:pt x="13266" y="42580"/>
                  </a:cubicBezTo>
                  <a:cubicBezTo>
                    <a:pt x="13329" y="42789"/>
                    <a:pt x="13224" y="43020"/>
                    <a:pt x="13015" y="43082"/>
                  </a:cubicBezTo>
                  <a:cubicBezTo>
                    <a:pt x="12973" y="43082"/>
                    <a:pt x="12931" y="43103"/>
                    <a:pt x="12889" y="43103"/>
                  </a:cubicBezTo>
                  <a:cubicBezTo>
                    <a:pt x="12722" y="43103"/>
                    <a:pt x="12576" y="42999"/>
                    <a:pt x="12513" y="42831"/>
                  </a:cubicBezTo>
                  <a:cubicBezTo>
                    <a:pt x="12513" y="42789"/>
                    <a:pt x="11529" y="39776"/>
                    <a:pt x="13957" y="37914"/>
                  </a:cubicBezTo>
                  <a:cubicBezTo>
                    <a:pt x="14031" y="37865"/>
                    <a:pt x="14115" y="37841"/>
                    <a:pt x="14197" y="37841"/>
                  </a:cubicBezTo>
                  <a:close/>
                  <a:moveTo>
                    <a:pt x="53460" y="1"/>
                  </a:moveTo>
                  <a:cubicBezTo>
                    <a:pt x="52937" y="1"/>
                    <a:pt x="52414" y="84"/>
                    <a:pt x="51912" y="273"/>
                  </a:cubicBezTo>
                  <a:cubicBezTo>
                    <a:pt x="51766" y="315"/>
                    <a:pt x="51640" y="377"/>
                    <a:pt x="51494" y="419"/>
                  </a:cubicBezTo>
                  <a:cubicBezTo>
                    <a:pt x="51452" y="524"/>
                    <a:pt x="51368" y="587"/>
                    <a:pt x="51242" y="607"/>
                  </a:cubicBezTo>
                  <a:cubicBezTo>
                    <a:pt x="51180" y="628"/>
                    <a:pt x="44421" y="2260"/>
                    <a:pt x="41136" y="7575"/>
                  </a:cubicBezTo>
                  <a:cubicBezTo>
                    <a:pt x="41827" y="7847"/>
                    <a:pt x="42559" y="8286"/>
                    <a:pt x="43208" y="8998"/>
                  </a:cubicBezTo>
                  <a:cubicBezTo>
                    <a:pt x="43354" y="9144"/>
                    <a:pt x="43333" y="9395"/>
                    <a:pt x="43187" y="9542"/>
                  </a:cubicBezTo>
                  <a:cubicBezTo>
                    <a:pt x="43103" y="9626"/>
                    <a:pt x="43019" y="9646"/>
                    <a:pt x="42915" y="9646"/>
                  </a:cubicBezTo>
                  <a:cubicBezTo>
                    <a:pt x="42810" y="9646"/>
                    <a:pt x="42706" y="9605"/>
                    <a:pt x="42622" y="9521"/>
                  </a:cubicBezTo>
                  <a:cubicBezTo>
                    <a:pt x="41994" y="8851"/>
                    <a:pt x="41304" y="8454"/>
                    <a:pt x="40634" y="8224"/>
                  </a:cubicBezTo>
                  <a:cubicBezTo>
                    <a:pt x="40592" y="8245"/>
                    <a:pt x="40550" y="8245"/>
                    <a:pt x="40509" y="8245"/>
                  </a:cubicBezTo>
                  <a:cubicBezTo>
                    <a:pt x="40446" y="8245"/>
                    <a:pt x="40383" y="8224"/>
                    <a:pt x="40320" y="8203"/>
                  </a:cubicBezTo>
                  <a:cubicBezTo>
                    <a:pt x="40278" y="8182"/>
                    <a:pt x="40237" y="8140"/>
                    <a:pt x="40216" y="8098"/>
                  </a:cubicBezTo>
                  <a:cubicBezTo>
                    <a:pt x="39766" y="7990"/>
                    <a:pt x="39332" y="7951"/>
                    <a:pt x="38939" y="7951"/>
                  </a:cubicBezTo>
                  <a:cubicBezTo>
                    <a:pt x="37961" y="7951"/>
                    <a:pt x="37241" y="8194"/>
                    <a:pt x="37182" y="8224"/>
                  </a:cubicBezTo>
                  <a:cubicBezTo>
                    <a:pt x="37136" y="8237"/>
                    <a:pt x="37090" y="8244"/>
                    <a:pt x="37044" y="8244"/>
                  </a:cubicBezTo>
                  <a:cubicBezTo>
                    <a:pt x="36880" y="8244"/>
                    <a:pt x="36729" y="8157"/>
                    <a:pt x="36680" y="7993"/>
                  </a:cubicBezTo>
                  <a:cubicBezTo>
                    <a:pt x="36596" y="7784"/>
                    <a:pt x="36701" y="7554"/>
                    <a:pt x="36910" y="7491"/>
                  </a:cubicBezTo>
                  <a:cubicBezTo>
                    <a:pt x="36986" y="7461"/>
                    <a:pt x="37821" y="7167"/>
                    <a:pt x="38960" y="7167"/>
                  </a:cubicBezTo>
                  <a:cubicBezTo>
                    <a:pt x="39392" y="7167"/>
                    <a:pt x="39868" y="7209"/>
                    <a:pt x="40362" y="7324"/>
                  </a:cubicBezTo>
                  <a:cubicBezTo>
                    <a:pt x="41806" y="4897"/>
                    <a:pt x="43877" y="3202"/>
                    <a:pt x="45823" y="2030"/>
                  </a:cubicBezTo>
                  <a:lnTo>
                    <a:pt x="45823" y="2030"/>
                  </a:lnTo>
                  <a:cubicBezTo>
                    <a:pt x="44547" y="2239"/>
                    <a:pt x="43166" y="2344"/>
                    <a:pt x="41450" y="2344"/>
                  </a:cubicBezTo>
                  <a:cubicBezTo>
                    <a:pt x="40927" y="2344"/>
                    <a:pt x="40362" y="2344"/>
                    <a:pt x="39755" y="2323"/>
                  </a:cubicBezTo>
                  <a:lnTo>
                    <a:pt x="39504" y="2323"/>
                  </a:lnTo>
                  <a:cubicBezTo>
                    <a:pt x="35654" y="2323"/>
                    <a:pt x="34252" y="4499"/>
                    <a:pt x="34190" y="4583"/>
                  </a:cubicBezTo>
                  <a:cubicBezTo>
                    <a:pt x="33893" y="5054"/>
                    <a:pt x="33377" y="5351"/>
                    <a:pt x="32838" y="5351"/>
                  </a:cubicBezTo>
                  <a:cubicBezTo>
                    <a:pt x="32731" y="5351"/>
                    <a:pt x="32623" y="5339"/>
                    <a:pt x="32516" y="5315"/>
                  </a:cubicBezTo>
                  <a:cubicBezTo>
                    <a:pt x="32495" y="5315"/>
                    <a:pt x="31281" y="5064"/>
                    <a:pt x="29607" y="5064"/>
                  </a:cubicBezTo>
                  <a:cubicBezTo>
                    <a:pt x="27138" y="5064"/>
                    <a:pt x="23770" y="5587"/>
                    <a:pt x="21677" y="8077"/>
                  </a:cubicBezTo>
                  <a:cubicBezTo>
                    <a:pt x="18288" y="12115"/>
                    <a:pt x="19355" y="14689"/>
                    <a:pt x="19397" y="14815"/>
                  </a:cubicBezTo>
                  <a:cubicBezTo>
                    <a:pt x="19564" y="15170"/>
                    <a:pt x="19585" y="15610"/>
                    <a:pt x="19439" y="16007"/>
                  </a:cubicBezTo>
                  <a:cubicBezTo>
                    <a:pt x="21489" y="16488"/>
                    <a:pt x="24125" y="17514"/>
                    <a:pt x="26071" y="19836"/>
                  </a:cubicBezTo>
                  <a:cubicBezTo>
                    <a:pt x="26218" y="19983"/>
                    <a:pt x="26197" y="20234"/>
                    <a:pt x="26029" y="20380"/>
                  </a:cubicBezTo>
                  <a:cubicBezTo>
                    <a:pt x="25946" y="20443"/>
                    <a:pt x="25862" y="20464"/>
                    <a:pt x="25778" y="20464"/>
                  </a:cubicBezTo>
                  <a:cubicBezTo>
                    <a:pt x="25674" y="20464"/>
                    <a:pt x="25548" y="20422"/>
                    <a:pt x="25485" y="20338"/>
                  </a:cubicBezTo>
                  <a:cubicBezTo>
                    <a:pt x="23581" y="18079"/>
                    <a:pt x="20924" y="17116"/>
                    <a:pt x="18936" y="16698"/>
                  </a:cubicBezTo>
                  <a:cubicBezTo>
                    <a:pt x="18727" y="16886"/>
                    <a:pt x="18476" y="16991"/>
                    <a:pt x="18225" y="17032"/>
                  </a:cubicBezTo>
                  <a:cubicBezTo>
                    <a:pt x="18162" y="17053"/>
                    <a:pt x="12555" y="18016"/>
                    <a:pt x="11048" y="22431"/>
                  </a:cubicBezTo>
                  <a:cubicBezTo>
                    <a:pt x="9437" y="27160"/>
                    <a:pt x="9542" y="28833"/>
                    <a:pt x="9542" y="28854"/>
                  </a:cubicBezTo>
                  <a:cubicBezTo>
                    <a:pt x="9604" y="29273"/>
                    <a:pt x="9500" y="29670"/>
                    <a:pt x="9228" y="30005"/>
                  </a:cubicBezTo>
                  <a:cubicBezTo>
                    <a:pt x="9897" y="30068"/>
                    <a:pt x="10567" y="30256"/>
                    <a:pt x="11069" y="30633"/>
                  </a:cubicBezTo>
                  <a:cubicBezTo>
                    <a:pt x="11425" y="30277"/>
                    <a:pt x="11927" y="29900"/>
                    <a:pt x="12576" y="29587"/>
                  </a:cubicBezTo>
                  <a:cubicBezTo>
                    <a:pt x="12631" y="29565"/>
                    <a:pt x="12687" y="29554"/>
                    <a:pt x="12742" y="29554"/>
                  </a:cubicBezTo>
                  <a:cubicBezTo>
                    <a:pt x="12897" y="29554"/>
                    <a:pt x="13042" y="29636"/>
                    <a:pt x="13120" y="29775"/>
                  </a:cubicBezTo>
                  <a:cubicBezTo>
                    <a:pt x="13203" y="29963"/>
                    <a:pt x="13120" y="30214"/>
                    <a:pt x="12931" y="30298"/>
                  </a:cubicBezTo>
                  <a:cubicBezTo>
                    <a:pt x="10546" y="31449"/>
                    <a:pt x="11027" y="33060"/>
                    <a:pt x="11027" y="33060"/>
                  </a:cubicBezTo>
                  <a:cubicBezTo>
                    <a:pt x="11090" y="33269"/>
                    <a:pt x="10985" y="33499"/>
                    <a:pt x="10776" y="33562"/>
                  </a:cubicBezTo>
                  <a:cubicBezTo>
                    <a:pt x="10734" y="33583"/>
                    <a:pt x="10692" y="33583"/>
                    <a:pt x="10651" y="33583"/>
                  </a:cubicBezTo>
                  <a:cubicBezTo>
                    <a:pt x="10483" y="33583"/>
                    <a:pt x="10337" y="33478"/>
                    <a:pt x="10274" y="33311"/>
                  </a:cubicBezTo>
                  <a:cubicBezTo>
                    <a:pt x="10274" y="33290"/>
                    <a:pt x="9981" y="32328"/>
                    <a:pt x="10609" y="31281"/>
                  </a:cubicBezTo>
                  <a:cubicBezTo>
                    <a:pt x="10060" y="30867"/>
                    <a:pt x="9157" y="30751"/>
                    <a:pt x="8358" y="30751"/>
                  </a:cubicBezTo>
                  <a:cubicBezTo>
                    <a:pt x="7785" y="30751"/>
                    <a:pt x="7265" y="30811"/>
                    <a:pt x="6968" y="30863"/>
                  </a:cubicBezTo>
                  <a:lnTo>
                    <a:pt x="6843" y="30863"/>
                  </a:lnTo>
                  <a:cubicBezTo>
                    <a:pt x="5964" y="31219"/>
                    <a:pt x="4938" y="32097"/>
                    <a:pt x="4834" y="34148"/>
                  </a:cubicBezTo>
                  <a:cubicBezTo>
                    <a:pt x="5273" y="35780"/>
                    <a:pt x="6089" y="37768"/>
                    <a:pt x="7638" y="39107"/>
                  </a:cubicBezTo>
                  <a:cubicBezTo>
                    <a:pt x="7805" y="39274"/>
                    <a:pt x="7805" y="39504"/>
                    <a:pt x="7679" y="39672"/>
                  </a:cubicBezTo>
                  <a:cubicBezTo>
                    <a:pt x="7596" y="39756"/>
                    <a:pt x="7491" y="39818"/>
                    <a:pt x="7366" y="39818"/>
                  </a:cubicBezTo>
                  <a:cubicBezTo>
                    <a:pt x="7282" y="39818"/>
                    <a:pt x="7177" y="39776"/>
                    <a:pt x="7115" y="39714"/>
                  </a:cubicBezTo>
                  <a:cubicBezTo>
                    <a:pt x="5880" y="38626"/>
                    <a:pt x="5064" y="37203"/>
                    <a:pt x="4562" y="35864"/>
                  </a:cubicBezTo>
                  <a:cubicBezTo>
                    <a:pt x="3976" y="36889"/>
                    <a:pt x="0" y="44484"/>
                    <a:pt x="2553" y="49339"/>
                  </a:cubicBezTo>
                  <a:cubicBezTo>
                    <a:pt x="4813" y="53691"/>
                    <a:pt x="8433" y="54025"/>
                    <a:pt x="9479" y="54025"/>
                  </a:cubicBezTo>
                  <a:lnTo>
                    <a:pt x="9688" y="54025"/>
                  </a:lnTo>
                  <a:cubicBezTo>
                    <a:pt x="9740" y="54020"/>
                    <a:pt x="9791" y="54018"/>
                    <a:pt x="9841" y="54018"/>
                  </a:cubicBezTo>
                  <a:cubicBezTo>
                    <a:pt x="9992" y="54018"/>
                    <a:pt x="10133" y="54041"/>
                    <a:pt x="10274" y="54088"/>
                  </a:cubicBezTo>
                  <a:cubicBezTo>
                    <a:pt x="11634" y="53021"/>
                    <a:pt x="13057" y="50992"/>
                    <a:pt x="12576" y="47121"/>
                  </a:cubicBezTo>
                  <a:cubicBezTo>
                    <a:pt x="11236" y="46493"/>
                    <a:pt x="10692" y="45300"/>
                    <a:pt x="10692" y="45300"/>
                  </a:cubicBezTo>
                  <a:cubicBezTo>
                    <a:pt x="10609" y="45091"/>
                    <a:pt x="10692" y="44861"/>
                    <a:pt x="10902" y="44777"/>
                  </a:cubicBezTo>
                  <a:cubicBezTo>
                    <a:pt x="10950" y="44756"/>
                    <a:pt x="11002" y="44745"/>
                    <a:pt x="11053" y="44745"/>
                  </a:cubicBezTo>
                  <a:cubicBezTo>
                    <a:pt x="11201" y="44745"/>
                    <a:pt x="11347" y="44831"/>
                    <a:pt x="11425" y="44986"/>
                  </a:cubicBezTo>
                  <a:cubicBezTo>
                    <a:pt x="11446" y="45049"/>
                    <a:pt x="11885" y="46033"/>
                    <a:pt x="13057" y="46493"/>
                  </a:cubicBezTo>
                  <a:lnTo>
                    <a:pt x="13078" y="46493"/>
                  </a:lnTo>
                  <a:cubicBezTo>
                    <a:pt x="13439" y="46642"/>
                    <a:pt x="13867" y="46732"/>
                    <a:pt x="14370" y="46732"/>
                  </a:cubicBezTo>
                  <a:cubicBezTo>
                    <a:pt x="14712" y="46732"/>
                    <a:pt x="15090" y="46691"/>
                    <a:pt x="15505" y="46598"/>
                  </a:cubicBezTo>
                  <a:cubicBezTo>
                    <a:pt x="15538" y="46588"/>
                    <a:pt x="15571" y="46583"/>
                    <a:pt x="15604" y="46583"/>
                  </a:cubicBezTo>
                  <a:cubicBezTo>
                    <a:pt x="15777" y="46583"/>
                    <a:pt x="15933" y="46714"/>
                    <a:pt x="15986" y="46890"/>
                  </a:cubicBezTo>
                  <a:cubicBezTo>
                    <a:pt x="16028" y="47100"/>
                    <a:pt x="15902" y="47309"/>
                    <a:pt x="15672" y="47351"/>
                  </a:cubicBezTo>
                  <a:cubicBezTo>
                    <a:pt x="15212" y="47476"/>
                    <a:pt x="14773" y="47518"/>
                    <a:pt x="14375" y="47518"/>
                  </a:cubicBezTo>
                  <a:cubicBezTo>
                    <a:pt x="14019" y="47518"/>
                    <a:pt x="13685" y="47476"/>
                    <a:pt x="13392" y="47414"/>
                  </a:cubicBezTo>
                  <a:lnTo>
                    <a:pt x="13392" y="47414"/>
                  </a:lnTo>
                  <a:cubicBezTo>
                    <a:pt x="13768" y="51159"/>
                    <a:pt x="12387" y="53293"/>
                    <a:pt x="10964" y="54507"/>
                  </a:cubicBezTo>
                  <a:cubicBezTo>
                    <a:pt x="11174" y="54695"/>
                    <a:pt x="11299" y="54967"/>
                    <a:pt x="11362" y="55260"/>
                  </a:cubicBezTo>
                  <a:cubicBezTo>
                    <a:pt x="11425" y="55448"/>
                    <a:pt x="11906" y="57248"/>
                    <a:pt x="13894" y="57582"/>
                  </a:cubicBezTo>
                  <a:cubicBezTo>
                    <a:pt x="14312" y="57645"/>
                    <a:pt x="14773" y="57687"/>
                    <a:pt x="15254" y="57687"/>
                  </a:cubicBezTo>
                  <a:cubicBezTo>
                    <a:pt x="17660" y="57687"/>
                    <a:pt x="20087" y="56871"/>
                    <a:pt x="20108" y="56850"/>
                  </a:cubicBezTo>
                  <a:cubicBezTo>
                    <a:pt x="20265" y="56803"/>
                    <a:pt x="20422" y="56779"/>
                    <a:pt x="20588" y="56779"/>
                  </a:cubicBezTo>
                  <a:cubicBezTo>
                    <a:pt x="20643" y="56779"/>
                    <a:pt x="20699" y="56782"/>
                    <a:pt x="20757" y="56787"/>
                  </a:cubicBezTo>
                  <a:cubicBezTo>
                    <a:pt x="19522" y="52770"/>
                    <a:pt x="19229" y="46953"/>
                    <a:pt x="24251" y="41325"/>
                  </a:cubicBezTo>
                  <a:cubicBezTo>
                    <a:pt x="23581" y="40132"/>
                    <a:pt x="22493" y="37203"/>
                    <a:pt x="24523" y="32390"/>
                  </a:cubicBezTo>
                  <a:cubicBezTo>
                    <a:pt x="26678" y="27306"/>
                    <a:pt x="31407" y="25883"/>
                    <a:pt x="32872" y="25569"/>
                  </a:cubicBezTo>
                  <a:cubicBezTo>
                    <a:pt x="33604" y="24084"/>
                    <a:pt x="36429" y="18916"/>
                    <a:pt x="40885" y="18037"/>
                  </a:cubicBezTo>
                  <a:cubicBezTo>
                    <a:pt x="40530" y="17388"/>
                    <a:pt x="39442" y="15986"/>
                    <a:pt x="37035" y="15421"/>
                  </a:cubicBezTo>
                  <a:cubicBezTo>
                    <a:pt x="36826" y="15380"/>
                    <a:pt x="36701" y="15170"/>
                    <a:pt x="36742" y="14961"/>
                  </a:cubicBezTo>
                  <a:cubicBezTo>
                    <a:pt x="36778" y="14785"/>
                    <a:pt x="36946" y="14653"/>
                    <a:pt x="37123" y="14653"/>
                  </a:cubicBezTo>
                  <a:cubicBezTo>
                    <a:pt x="37157" y="14653"/>
                    <a:pt x="37190" y="14658"/>
                    <a:pt x="37224" y="14668"/>
                  </a:cubicBezTo>
                  <a:cubicBezTo>
                    <a:pt x="39609" y="15212"/>
                    <a:pt x="40843" y="16551"/>
                    <a:pt x="41387" y="17367"/>
                  </a:cubicBezTo>
                  <a:cubicBezTo>
                    <a:pt x="42392" y="15568"/>
                    <a:pt x="44882" y="12157"/>
                    <a:pt x="49234" y="11969"/>
                  </a:cubicBezTo>
                  <a:cubicBezTo>
                    <a:pt x="49569" y="10902"/>
                    <a:pt x="50573" y="8642"/>
                    <a:pt x="53272" y="6215"/>
                  </a:cubicBezTo>
                  <a:cubicBezTo>
                    <a:pt x="55134" y="4541"/>
                    <a:pt x="57352" y="3579"/>
                    <a:pt x="59528" y="3118"/>
                  </a:cubicBezTo>
                  <a:lnTo>
                    <a:pt x="59424" y="3014"/>
                  </a:lnTo>
                  <a:cubicBezTo>
                    <a:pt x="59403" y="2972"/>
                    <a:pt x="56599" y="1"/>
                    <a:pt x="53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3" name="Google Shape;1883;p101"/>
          <p:cNvSpPr txBox="1">
            <a:spLocks noGrp="1"/>
          </p:cNvSpPr>
          <p:nvPr>
            <p:ph type="title" idx="2"/>
          </p:nvPr>
        </p:nvSpPr>
        <p:spPr>
          <a:xfrm>
            <a:off x="713229" y="545125"/>
            <a:ext cx="991800" cy="9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41"/>
                                        </p:tgtEl>
                                        <p:attrNameLst>
                                          <p:attrName>style.visibility</p:attrName>
                                        </p:attrNameLst>
                                      </p:cBhvr>
                                      <p:to>
                                        <p:strVal val="visible"/>
                                      </p:to>
                                    </p:set>
                                    <p:animEffect transition="in" filter="fade">
                                      <p:cBhvr>
                                        <p:cTn id="7" dur="250"/>
                                        <p:tgtEl>
                                          <p:spTgt spid="1741"/>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743"/>
                                        </p:tgtEl>
                                        <p:attrNameLst>
                                          <p:attrName>style.visibility</p:attrName>
                                        </p:attrNameLst>
                                      </p:cBhvr>
                                      <p:to>
                                        <p:strVal val="visible"/>
                                      </p:to>
                                    </p:set>
                                    <p:animEffect transition="in" filter="fade">
                                      <p:cBhvr>
                                        <p:cTn id="11" dur="250"/>
                                        <p:tgtEl>
                                          <p:spTgt spid="1743"/>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880"/>
                                        </p:tgtEl>
                                        <p:attrNameLst>
                                          <p:attrName>style.visibility</p:attrName>
                                        </p:attrNameLst>
                                      </p:cBhvr>
                                      <p:to>
                                        <p:strVal val="visible"/>
                                      </p:to>
                                    </p:set>
                                    <p:animEffect transition="in" filter="fade">
                                      <p:cBhvr>
                                        <p:cTn id="15" dur="250"/>
                                        <p:tgtEl>
                                          <p:spTgt spid="1880"/>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883"/>
                                        </p:tgtEl>
                                        <p:attrNameLst>
                                          <p:attrName>style.visibility</p:attrName>
                                        </p:attrNameLst>
                                      </p:cBhvr>
                                      <p:to>
                                        <p:strVal val="visible"/>
                                      </p:to>
                                    </p:set>
                                    <p:animEffect transition="in" filter="fade">
                                      <p:cBhvr>
                                        <p:cTn id="19" dur="250"/>
                                        <p:tgtEl>
                                          <p:spTgt spid="1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 grpId="0"/>
      <p:bldP spid="188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87"/>
        <p:cNvGrpSpPr/>
        <p:nvPr/>
      </p:nvGrpSpPr>
      <p:grpSpPr>
        <a:xfrm>
          <a:off x="0" y="0"/>
          <a:ext cx="0" cy="0"/>
          <a:chOff x="0" y="0"/>
          <a:chExt cx="0" cy="0"/>
        </a:xfrm>
      </p:grpSpPr>
      <p:sp>
        <p:nvSpPr>
          <p:cNvPr id="1888" name="Google Shape;1888;p102"/>
          <p:cNvSpPr txBox="1">
            <a:spLocks noGrp="1"/>
          </p:cNvSpPr>
          <p:nvPr>
            <p:ph type="title"/>
          </p:nvPr>
        </p:nvSpPr>
        <p:spPr>
          <a:xfrm>
            <a:off x="4654875" y="121822"/>
            <a:ext cx="3957600" cy="94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INTRODUCTION</a:t>
            </a:r>
            <a:endParaRPr dirty="0"/>
          </a:p>
        </p:txBody>
      </p:sp>
      <p:sp>
        <p:nvSpPr>
          <p:cNvPr id="1889" name="Google Shape;1889;p102"/>
          <p:cNvSpPr txBox="1">
            <a:spLocks noGrp="1"/>
          </p:cNvSpPr>
          <p:nvPr>
            <p:ph type="subTitle" idx="1"/>
          </p:nvPr>
        </p:nvSpPr>
        <p:spPr>
          <a:xfrm>
            <a:off x="4319201" y="1031876"/>
            <a:ext cx="4887399" cy="1529496"/>
          </a:xfrm>
          <a:prstGeom prst="rect">
            <a:avLst/>
          </a:prstGeom>
        </p:spPr>
        <p:txBody>
          <a:bodyPr spcFirstLastPara="1" wrap="square" lIns="91425" tIns="91425" rIns="91425" bIns="91425" anchor="t" anchorCtr="0">
            <a:noAutofit/>
          </a:bodyPr>
          <a:lstStyle/>
          <a:p>
            <a:pPr marL="285750" lvl="0" indent="-285750" algn="l">
              <a:spcAft>
                <a:spcPts val="1600"/>
              </a:spcAft>
              <a:buFont typeface="Arial" panose="020B0604020202020204" pitchFamily="34" charset="0"/>
              <a:buChar char="•"/>
            </a:pPr>
            <a:r>
              <a:rPr lang="en-US" dirty="0"/>
              <a:t>A Brain tumor is considered as one of the aggressive diseases, among children and adults. Brain tumors account for 85 to 90 percent of all primary Central Nervous System (CNS) tumors.</a:t>
            </a:r>
          </a:p>
          <a:p>
            <a:pPr marL="285750" lvl="0" indent="-285750" algn="l">
              <a:spcAft>
                <a:spcPts val="1600"/>
              </a:spcAft>
              <a:buFont typeface="Arial" panose="020B0604020202020204" pitchFamily="34" charset="0"/>
              <a:buChar char="•"/>
            </a:pPr>
            <a:r>
              <a:rPr lang="en-US" dirty="0"/>
              <a:t>Brain cancer mortality rate - 75%</a:t>
            </a:r>
          </a:p>
          <a:p>
            <a:pPr marL="285750" lvl="0" indent="-285750" algn="l">
              <a:spcAft>
                <a:spcPts val="1600"/>
              </a:spcAft>
              <a:buFont typeface="Arial" panose="020B0604020202020204" pitchFamily="34" charset="0"/>
              <a:buChar char="•"/>
            </a:pPr>
            <a:endParaRPr lang="en-US" dirty="0"/>
          </a:p>
          <a:p>
            <a:pPr marL="285750" lvl="0" indent="-285750" algn="l">
              <a:spcAft>
                <a:spcPts val="1600"/>
              </a:spcAft>
              <a:buFont typeface="Arial" panose="020B0604020202020204" pitchFamily="34" charset="0"/>
              <a:buChar char="•"/>
            </a:pPr>
            <a:endParaRPr lang="en-US" dirty="0"/>
          </a:p>
          <a:p>
            <a:pPr marL="285750" lvl="0" indent="-285750" algn="l">
              <a:spcAft>
                <a:spcPts val="1600"/>
              </a:spcAft>
              <a:buFont typeface="Arial" panose="020B0604020202020204" pitchFamily="34" charset="0"/>
              <a:buChar char="•"/>
            </a:pPr>
            <a:endParaRPr lang="en-US" dirty="0"/>
          </a:p>
          <a:p>
            <a:pPr marL="0" lvl="0" indent="0" algn="l">
              <a:spcAft>
                <a:spcPts val="1600"/>
              </a:spcAft>
            </a:pPr>
            <a:endParaRPr lang="en-US" dirty="0"/>
          </a:p>
          <a:p>
            <a:pPr marL="0" lvl="0" indent="0" algn="l">
              <a:spcAft>
                <a:spcPts val="1600"/>
              </a:spcAft>
            </a:pPr>
            <a:endParaRPr lang="en-US" dirty="0"/>
          </a:p>
        </p:txBody>
      </p:sp>
      <p:sp>
        <p:nvSpPr>
          <p:cNvPr id="1890" name="Google Shape;1890;p102"/>
          <p:cNvSpPr txBox="1">
            <a:spLocks noGrp="1"/>
          </p:cNvSpPr>
          <p:nvPr>
            <p:ph type="title" idx="2"/>
          </p:nvPr>
        </p:nvSpPr>
        <p:spPr>
          <a:xfrm>
            <a:off x="59966" y="52376"/>
            <a:ext cx="991800" cy="97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01</a:t>
            </a:r>
            <a:endParaRPr dirty="0"/>
          </a:p>
        </p:txBody>
      </p:sp>
      <p:grpSp>
        <p:nvGrpSpPr>
          <p:cNvPr id="1891" name="Google Shape;1891;p102"/>
          <p:cNvGrpSpPr/>
          <p:nvPr/>
        </p:nvGrpSpPr>
        <p:grpSpPr>
          <a:xfrm flipH="1">
            <a:off x="301840" y="1309169"/>
            <a:ext cx="3074660" cy="3079734"/>
            <a:chOff x="5219275" y="310200"/>
            <a:chExt cx="1121075" cy="1122925"/>
          </a:xfrm>
        </p:grpSpPr>
        <p:sp>
          <p:nvSpPr>
            <p:cNvPr id="1892" name="Google Shape;1892;p102"/>
            <p:cNvSpPr/>
            <p:nvPr/>
          </p:nvSpPr>
          <p:spPr>
            <a:xfrm>
              <a:off x="5309175" y="739825"/>
              <a:ext cx="101800" cy="200350"/>
            </a:xfrm>
            <a:custGeom>
              <a:avLst/>
              <a:gdLst/>
              <a:ahLst/>
              <a:cxnLst/>
              <a:rect l="l" t="t" r="r" b="b"/>
              <a:pathLst>
                <a:path w="4072" h="8014" extrusionOk="0">
                  <a:moveTo>
                    <a:pt x="1032" y="6717"/>
                  </a:moveTo>
                  <a:cubicBezTo>
                    <a:pt x="1191" y="6981"/>
                    <a:pt x="1428" y="7218"/>
                    <a:pt x="1667" y="7430"/>
                  </a:cubicBezTo>
                  <a:cubicBezTo>
                    <a:pt x="1561" y="7430"/>
                    <a:pt x="1428" y="7404"/>
                    <a:pt x="1269" y="7377"/>
                  </a:cubicBezTo>
                  <a:cubicBezTo>
                    <a:pt x="1164" y="7165"/>
                    <a:pt x="1085" y="6954"/>
                    <a:pt x="1032" y="6717"/>
                  </a:cubicBezTo>
                  <a:close/>
                  <a:moveTo>
                    <a:pt x="53" y="1"/>
                  </a:moveTo>
                  <a:cubicBezTo>
                    <a:pt x="28" y="1"/>
                    <a:pt x="0" y="54"/>
                    <a:pt x="53" y="79"/>
                  </a:cubicBezTo>
                  <a:cubicBezTo>
                    <a:pt x="1297" y="872"/>
                    <a:pt x="2883" y="1164"/>
                    <a:pt x="3385" y="2776"/>
                  </a:cubicBezTo>
                  <a:cubicBezTo>
                    <a:pt x="3465" y="3015"/>
                    <a:pt x="3518" y="3332"/>
                    <a:pt x="3543" y="3675"/>
                  </a:cubicBezTo>
                  <a:cubicBezTo>
                    <a:pt x="3253" y="3385"/>
                    <a:pt x="2961" y="3093"/>
                    <a:pt x="2644" y="2856"/>
                  </a:cubicBezTo>
                  <a:cubicBezTo>
                    <a:pt x="2354" y="2592"/>
                    <a:pt x="2037" y="2300"/>
                    <a:pt x="1639" y="2169"/>
                  </a:cubicBezTo>
                  <a:cubicBezTo>
                    <a:pt x="1632" y="2165"/>
                    <a:pt x="1625" y="2163"/>
                    <a:pt x="1619" y="2163"/>
                  </a:cubicBezTo>
                  <a:cubicBezTo>
                    <a:pt x="1580" y="2163"/>
                    <a:pt x="1565" y="2226"/>
                    <a:pt x="1587" y="2247"/>
                  </a:cubicBezTo>
                  <a:cubicBezTo>
                    <a:pt x="1851" y="2565"/>
                    <a:pt x="2196" y="2804"/>
                    <a:pt x="2513" y="3040"/>
                  </a:cubicBezTo>
                  <a:lnTo>
                    <a:pt x="3543" y="3834"/>
                  </a:lnTo>
                  <a:cubicBezTo>
                    <a:pt x="3571" y="4045"/>
                    <a:pt x="3571" y="4257"/>
                    <a:pt x="3543" y="4468"/>
                  </a:cubicBezTo>
                  <a:cubicBezTo>
                    <a:pt x="3042" y="3967"/>
                    <a:pt x="2486" y="3438"/>
                    <a:pt x="1851" y="3146"/>
                  </a:cubicBezTo>
                  <a:cubicBezTo>
                    <a:pt x="1842" y="3142"/>
                    <a:pt x="1832" y="3140"/>
                    <a:pt x="1823" y="3140"/>
                  </a:cubicBezTo>
                  <a:cubicBezTo>
                    <a:pt x="1783" y="3140"/>
                    <a:pt x="1755" y="3183"/>
                    <a:pt x="1798" y="3227"/>
                  </a:cubicBezTo>
                  <a:cubicBezTo>
                    <a:pt x="2327" y="3728"/>
                    <a:pt x="2989" y="4151"/>
                    <a:pt x="3543" y="4654"/>
                  </a:cubicBezTo>
                  <a:cubicBezTo>
                    <a:pt x="3518" y="4838"/>
                    <a:pt x="3518" y="4997"/>
                    <a:pt x="3490" y="5183"/>
                  </a:cubicBezTo>
                  <a:cubicBezTo>
                    <a:pt x="3226" y="4891"/>
                    <a:pt x="2961" y="4627"/>
                    <a:pt x="2697" y="4390"/>
                  </a:cubicBezTo>
                  <a:cubicBezTo>
                    <a:pt x="2327" y="4073"/>
                    <a:pt x="1957" y="3703"/>
                    <a:pt x="1481" y="3544"/>
                  </a:cubicBezTo>
                  <a:cubicBezTo>
                    <a:pt x="1476" y="3538"/>
                    <a:pt x="1471" y="3536"/>
                    <a:pt x="1466" y="3536"/>
                  </a:cubicBezTo>
                  <a:cubicBezTo>
                    <a:pt x="1446" y="3536"/>
                    <a:pt x="1428" y="3575"/>
                    <a:pt x="1428" y="3597"/>
                  </a:cubicBezTo>
                  <a:cubicBezTo>
                    <a:pt x="1745" y="3992"/>
                    <a:pt x="2196" y="4284"/>
                    <a:pt x="2566" y="4627"/>
                  </a:cubicBezTo>
                  <a:cubicBezTo>
                    <a:pt x="2883" y="4866"/>
                    <a:pt x="3148" y="5130"/>
                    <a:pt x="3437" y="5395"/>
                  </a:cubicBezTo>
                  <a:cubicBezTo>
                    <a:pt x="3412" y="5579"/>
                    <a:pt x="3359" y="5765"/>
                    <a:pt x="3306" y="5949"/>
                  </a:cubicBezTo>
                  <a:cubicBezTo>
                    <a:pt x="2803" y="5395"/>
                    <a:pt x="2249" y="4786"/>
                    <a:pt x="1587" y="4415"/>
                  </a:cubicBezTo>
                  <a:cubicBezTo>
                    <a:pt x="1582" y="4411"/>
                    <a:pt x="1577" y="4409"/>
                    <a:pt x="1571" y="4409"/>
                  </a:cubicBezTo>
                  <a:cubicBezTo>
                    <a:pt x="1545" y="4409"/>
                    <a:pt x="1513" y="4452"/>
                    <a:pt x="1534" y="4496"/>
                  </a:cubicBezTo>
                  <a:cubicBezTo>
                    <a:pt x="2037" y="5077"/>
                    <a:pt x="2697" y="5553"/>
                    <a:pt x="3253" y="6082"/>
                  </a:cubicBezTo>
                  <a:cubicBezTo>
                    <a:pt x="3200" y="6213"/>
                    <a:pt x="3148" y="6347"/>
                    <a:pt x="3095" y="6452"/>
                  </a:cubicBezTo>
                  <a:cubicBezTo>
                    <a:pt x="2644" y="5949"/>
                    <a:pt x="2168" y="5448"/>
                    <a:pt x="1614" y="5077"/>
                  </a:cubicBezTo>
                  <a:cubicBezTo>
                    <a:pt x="1601" y="5065"/>
                    <a:pt x="1588" y="5059"/>
                    <a:pt x="1577" y="5059"/>
                  </a:cubicBezTo>
                  <a:cubicBezTo>
                    <a:pt x="1540" y="5059"/>
                    <a:pt x="1514" y="5109"/>
                    <a:pt x="1534" y="5130"/>
                  </a:cubicBezTo>
                  <a:cubicBezTo>
                    <a:pt x="1957" y="5684"/>
                    <a:pt x="2486" y="6160"/>
                    <a:pt x="3014" y="6611"/>
                  </a:cubicBezTo>
                  <a:cubicBezTo>
                    <a:pt x="2909" y="6795"/>
                    <a:pt x="2777" y="6954"/>
                    <a:pt x="2619" y="7087"/>
                  </a:cubicBezTo>
                  <a:cubicBezTo>
                    <a:pt x="2407" y="6848"/>
                    <a:pt x="2143" y="6664"/>
                    <a:pt x="1904" y="6452"/>
                  </a:cubicBezTo>
                  <a:cubicBezTo>
                    <a:pt x="1639" y="6188"/>
                    <a:pt x="1375" y="5923"/>
                    <a:pt x="1085" y="5712"/>
                  </a:cubicBezTo>
                  <a:cubicBezTo>
                    <a:pt x="1075" y="5707"/>
                    <a:pt x="1064" y="5704"/>
                    <a:pt x="1053" y="5704"/>
                  </a:cubicBezTo>
                  <a:cubicBezTo>
                    <a:pt x="1006" y="5704"/>
                    <a:pt x="957" y="5747"/>
                    <a:pt x="980" y="5790"/>
                  </a:cubicBezTo>
                  <a:cubicBezTo>
                    <a:pt x="1216" y="6135"/>
                    <a:pt x="1508" y="6372"/>
                    <a:pt x="1798" y="6636"/>
                  </a:cubicBezTo>
                  <a:cubicBezTo>
                    <a:pt x="2037" y="6822"/>
                    <a:pt x="2249" y="7034"/>
                    <a:pt x="2486" y="7193"/>
                  </a:cubicBezTo>
                  <a:cubicBezTo>
                    <a:pt x="2302" y="7324"/>
                    <a:pt x="2090" y="7404"/>
                    <a:pt x="1851" y="7430"/>
                  </a:cubicBezTo>
                  <a:cubicBezTo>
                    <a:pt x="1851" y="7404"/>
                    <a:pt x="1851" y="7351"/>
                    <a:pt x="1826" y="7324"/>
                  </a:cubicBezTo>
                  <a:cubicBezTo>
                    <a:pt x="1561" y="7087"/>
                    <a:pt x="1350" y="6822"/>
                    <a:pt x="1058" y="6583"/>
                  </a:cubicBezTo>
                  <a:cubicBezTo>
                    <a:pt x="1049" y="6575"/>
                    <a:pt x="1041" y="6572"/>
                    <a:pt x="1033" y="6572"/>
                  </a:cubicBezTo>
                  <a:cubicBezTo>
                    <a:pt x="1017" y="6572"/>
                    <a:pt x="1005" y="6583"/>
                    <a:pt x="1005" y="6583"/>
                  </a:cubicBezTo>
                  <a:cubicBezTo>
                    <a:pt x="768" y="5659"/>
                    <a:pt x="899" y="4733"/>
                    <a:pt x="874" y="3703"/>
                  </a:cubicBezTo>
                  <a:cubicBezTo>
                    <a:pt x="821" y="2539"/>
                    <a:pt x="609" y="1323"/>
                    <a:pt x="239" y="212"/>
                  </a:cubicBezTo>
                  <a:cubicBezTo>
                    <a:pt x="227" y="189"/>
                    <a:pt x="204" y="176"/>
                    <a:pt x="183" y="176"/>
                  </a:cubicBezTo>
                  <a:cubicBezTo>
                    <a:pt x="157" y="176"/>
                    <a:pt x="133" y="195"/>
                    <a:pt x="133" y="238"/>
                  </a:cubicBezTo>
                  <a:cubicBezTo>
                    <a:pt x="292" y="1877"/>
                    <a:pt x="582" y="3464"/>
                    <a:pt x="557" y="5156"/>
                  </a:cubicBezTo>
                  <a:cubicBezTo>
                    <a:pt x="529" y="6002"/>
                    <a:pt x="582" y="6822"/>
                    <a:pt x="1085" y="7457"/>
                  </a:cubicBezTo>
                  <a:cubicBezTo>
                    <a:pt x="1032" y="7510"/>
                    <a:pt x="1032" y="7588"/>
                    <a:pt x="1085" y="7669"/>
                  </a:cubicBezTo>
                  <a:cubicBezTo>
                    <a:pt x="1381" y="7910"/>
                    <a:pt x="1661" y="8013"/>
                    <a:pt x="1922" y="8013"/>
                  </a:cubicBezTo>
                  <a:cubicBezTo>
                    <a:pt x="2808" y="8013"/>
                    <a:pt x="3481" y="6826"/>
                    <a:pt x="3808" y="5765"/>
                  </a:cubicBezTo>
                  <a:lnTo>
                    <a:pt x="3835" y="5765"/>
                  </a:lnTo>
                  <a:cubicBezTo>
                    <a:pt x="3847" y="5777"/>
                    <a:pt x="3860" y="5782"/>
                    <a:pt x="3873" y="5782"/>
                  </a:cubicBezTo>
                  <a:cubicBezTo>
                    <a:pt x="3916" y="5782"/>
                    <a:pt x="3954" y="5720"/>
                    <a:pt x="3913" y="5659"/>
                  </a:cubicBezTo>
                  <a:cubicBezTo>
                    <a:pt x="3888" y="5659"/>
                    <a:pt x="3888" y="5632"/>
                    <a:pt x="3860" y="5606"/>
                  </a:cubicBezTo>
                  <a:cubicBezTo>
                    <a:pt x="3994" y="5183"/>
                    <a:pt x="4047" y="4786"/>
                    <a:pt x="4047" y="4496"/>
                  </a:cubicBezTo>
                  <a:cubicBezTo>
                    <a:pt x="4072" y="2010"/>
                    <a:pt x="2644" y="185"/>
                    <a:pt x="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02"/>
            <p:cNvSpPr/>
            <p:nvPr/>
          </p:nvSpPr>
          <p:spPr>
            <a:xfrm>
              <a:off x="5393775" y="536825"/>
              <a:ext cx="451175" cy="397525"/>
            </a:xfrm>
            <a:custGeom>
              <a:avLst/>
              <a:gdLst/>
              <a:ahLst/>
              <a:cxnLst/>
              <a:rect l="l" t="t" r="r" b="b"/>
              <a:pathLst>
                <a:path w="18047" h="15901" extrusionOk="0">
                  <a:moveTo>
                    <a:pt x="12411" y="0"/>
                  </a:moveTo>
                  <a:cubicBezTo>
                    <a:pt x="10850" y="0"/>
                    <a:pt x="9284" y="197"/>
                    <a:pt x="7774" y="506"/>
                  </a:cubicBezTo>
                  <a:cubicBezTo>
                    <a:pt x="6003" y="824"/>
                    <a:pt x="4125" y="1272"/>
                    <a:pt x="2566" y="2198"/>
                  </a:cubicBezTo>
                  <a:cubicBezTo>
                    <a:pt x="1456" y="2886"/>
                    <a:pt x="476" y="3943"/>
                    <a:pt x="265" y="5291"/>
                  </a:cubicBezTo>
                  <a:cubicBezTo>
                    <a:pt x="1" y="6771"/>
                    <a:pt x="899" y="8305"/>
                    <a:pt x="1614" y="9521"/>
                  </a:cubicBezTo>
                  <a:cubicBezTo>
                    <a:pt x="2063" y="10262"/>
                    <a:pt x="2725" y="10871"/>
                    <a:pt x="3095" y="11636"/>
                  </a:cubicBezTo>
                  <a:cubicBezTo>
                    <a:pt x="3518" y="12510"/>
                    <a:pt x="3226" y="13487"/>
                    <a:pt x="3596" y="14361"/>
                  </a:cubicBezTo>
                  <a:cubicBezTo>
                    <a:pt x="4125" y="15630"/>
                    <a:pt x="5580" y="15418"/>
                    <a:pt x="6716" y="15550"/>
                  </a:cubicBezTo>
                  <a:cubicBezTo>
                    <a:pt x="8295" y="15694"/>
                    <a:pt x="9872" y="15900"/>
                    <a:pt x="11437" y="15900"/>
                  </a:cubicBezTo>
                  <a:cubicBezTo>
                    <a:pt x="11892" y="15900"/>
                    <a:pt x="12345" y="15883"/>
                    <a:pt x="12797" y="15841"/>
                  </a:cubicBezTo>
                  <a:cubicBezTo>
                    <a:pt x="14676" y="15683"/>
                    <a:pt x="16315" y="14995"/>
                    <a:pt x="17980" y="14175"/>
                  </a:cubicBezTo>
                  <a:cubicBezTo>
                    <a:pt x="18047" y="14130"/>
                    <a:pt x="18001" y="14031"/>
                    <a:pt x="17939" y="14031"/>
                  </a:cubicBezTo>
                  <a:cubicBezTo>
                    <a:pt x="17927" y="14031"/>
                    <a:pt x="17914" y="14035"/>
                    <a:pt x="17901" y="14043"/>
                  </a:cubicBezTo>
                  <a:cubicBezTo>
                    <a:pt x="16235" y="14756"/>
                    <a:pt x="14623" y="15444"/>
                    <a:pt x="12797" y="15577"/>
                  </a:cubicBezTo>
                  <a:cubicBezTo>
                    <a:pt x="12364" y="15615"/>
                    <a:pt x="11929" y="15631"/>
                    <a:pt x="11493" y="15631"/>
                  </a:cubicBezTo>
                  <a:cubicBezTo>
                    <a:pt x="10436" y="15631"/>
                    <a:pt x="9370" y="15538"/>
                    <a:pt x="8303" y="15444"/>
                  </a:cubicBezTo>
                  <a:cubicBezTo>
                    <a:pt x="7509" y="15365"/>
                    <a:pt x="6716" y="15285"/>
                    <a:pt x="5923" y="15179"/>
                  </a:cubicBezTo>
                  <a:cubicBezTo>
                    <a:pt x="5104" y="15101"/>
                    <a:pt x="4865" y="15154"/>
                    <a:pt x="4258" y="14492"/>
                  </a:cubicBezTo>
                  <a:cubicBezTo>
                    <a:pt x="3702" y="13857"/>
                    <a:pt x="3755" y="13540"/>
                    <a:pt x="3677" y="12774"/>
                  </a:cubicBezTo>
                  <a:cubicBezTo>
                    <a:pt x="3571" y="11795"/>
                    <a:pt x="3201" y="11188"/>
                    <a:pt x="2619" y="10420"/>
                  </a:cubicBezTo>
                  <a:cubicBezTo>
                    <a:pt x="1746" y="9231"/>
                    <a:pt x="715" y="7618"/>
                    <a:pt x="582" y="6112"/>
                  </a:cubicBezTo>
                  <a:cubicBezTo>
                    <a:pt x="424" y="3996"/>
                    <a:pt x="2221" y="2594"/>
                    <a:pt x="3966" y="1881"/>
                  </a:cubicBezTo>
                  <a:cubicBezTo>
                    <a:pt x="7220" y="585"/>
                    <a:pt x="10682" y="400"/>
                    <a:pt x="14119" y="214"/>
                  </a:cubicBezTo>
                  <a:cubicBezTo>
                    <a:pt x="14225" y="214"/>
                    <a:pt x="14200" y="83"/>
                    <a:pt x="14119" y="83"/>
                  </a:cubicBezTo>
                  <a:cubicBezTo>
                    <a:pt x="13553" y="27"/>
                    <a:pt x="12982" y="0"/>
                    <a:pt x="12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02"/>
            <p:cNvSpPr/>
            <p:nvPr/>
          </p:nvSpPr>
          <p:spPr>
            <a:xfrm>
              <a:off x="5804925" y="987475"/>
              <a:ext cx="44950" cy="41200"/>
            </a:xfrm>
            <a:custGeom>
              <a:avLst/>
              <a:gdLst/>
              <a:ahLst/>
              <a:cxnLst/>
              <a:rect l="l" t="t" r="r" b="b"/>
              <a:pathLst>
                <a:path w="1798" h="1648" extrusionOk="0">
                  <a:moveTo>
                    <a:pt x="1191" y="301"/>
                  </a:moveTo>
                  <a:cubicBezTo>
                    <a:pt x="1402" y="485"/>
                    <a:pt x="1561" y="749"/>
                    <a:pt x="1481" y="1041"/>
                  </a:cubicBezTo>
                  <a:cubicBezTo>
                    <a:pt x="1399" y="1273"/>
                    <a:pt x="1202" y="1411"/>
                    <a:pt x="996" y="1411"/>
                  </a:cubicBezTo>
                  <a:cubicBezTo>
                    <a:pt x="872" y="1411"/>
                    <a:pt x="744" y="1361"/>
                    <a:pt x="635" y="1253"/>
                  </a:cubicBezTo>
                  <a:cubicBezTo>
                    <a:pt x="451" y="1066"/>
                    <a:pt x="292" y="696"/>
                    <a:pt x="451" y="459"/>
                  </a:cubicBezTo>
                  <a:cubicBezTo>
                    <a:pt x="530" y="327"/>
                    <a:pt x="649" y="301"/>
                    <a:pt x="781" y="301"/>
                  </a:cubicBezTo>
                  <a:cubicBezTo>
                    <a:pt x="869" y="301"/>
                    <a:pt x="963" y="313"/>
                    <a:pt x="1055" y="313"/>
                  </a:cubicBezTo>
                  <a:cubicBezTo>
                    <a:pt x="1101" y="313"/>
                    <a:pt x="1147" y="310"/>
                    <a:pt x="1191" y="301"/>
                  </a:cubicBezTo>
                  <a:close/>
                  <a:moveTo>
                    <a:pt x="745" y="1"/>
                  </a:moveTo>
                  <a:cubicBezTo>
                    <a:pt x="493" y="1"/>
                    <a:pt x="244" y="125"/>
                    <a:pt x="159" y="379"/>
                  </a:cubicBezTo>
                  <a:cubicBezTo>
                    <a:pt x="0" y="777"/>
                    <a:pt x="212" y="1305"/>
                    <a:pt x="582" y="1542"/>
                  </a:cubicBezTo>
                  <a:cubicBezTo>
                    <a:pt x="702" y="1614"/>
                    <a:pt x="828" y="1648"/>
                    <a:pt x="952" y="1648"/>
                  </a:cubicBezTo>
                  <a:cubicBezTo>
                    <a:pt x="1240" y="1648"/>
                    <a:pt x="1511" y="1468"/>
                    <a:pt x="1639" y="1172"/>
                  </a:cubicBezTo>
                  <a:cubicBezTo>
                    <a:pt x="1798" y="749"/>
                    <a:pt x="1534" y="301"/>
                    <a:pt x="1138" y="115"/>
                  </a:cubicBezTo>
                  <a:cubicBezTo>
                    <a:pt x="1025" y="39"/>
                    <a:pt x="884"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02"/>
            <p:cNvSpPr/>
            <p:nvPr/>
          </p:nvSpPr>
          <p:spPr>
            <a:xfrm>
              <a:off x="5336375" y="766775"/>
              <a:ext cx="56600" cy="45250"/>
            </a:xfrm>
            <a:custGeom>
              <a:avLst/>
              <a:gdLst/>
              <a:ahLst/>
              <a:cxnLst/>
              <a:rect l="l" t="t" r="r" b="b"/>
              <a:pathLst>
                <a:path w="2264" h="1810" extrusionOk="0">
                  <a:moveTo>
                    <a:pt x="82" y="1"/>
                  </a:moveTo>
                  <a:cubicBezTo>
                    <a:pt x="37" y="1"/>
                    <a:pt x="1" y="63"/>
                    <a:pt x="23" y="86"/>
                  </a:cubicBezTo>
                  <a:cubicBezTo>
                    <a:pt x="685" y="721"/>
                    <a:pt x="1425" y="1250"/>
                    <a:pt x="2165" y="1804"/>
                  </a:cubicBezTo>
                  <a:cubicBezTo>
                    <a:pt x="2173" y="1808"/>
                    <a:pt x="2180" y="1809"/>
                    <a:pt x="2187" y="1809"/>
                  </a:cubicBezTo>
                  <a:cubicBezTo>
                    <a:pt x="2231" y="1809"/>
                    <a:pt x="2264" y="1744"/>
                    <a:pt x="2218" y="1698"/>
                  </a:cubicBezTo>
                  <a:cubicBezTo>
                    <a:pt x="1584" y="1064"/>
                    <a:pt x="896" y="456"/>
                    <a:pt x="103" y="6"/>
                  </a:cubicBezTo>
                  <a:cubicBezTo>
                    <a:pt x="96" y="2"/>
                    <a:pt x="8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02"/>
            <p:cNvSpPr/>
            <p:nvPr/>
          </p:nvSpPr>
          <p:spPr>
            <a:xfrm>
              <a:off x="5219275" y="310200"/>
              <a:ext cx="1121075" cy="1122925"/>
            </a:xfrm>
            <a:custGeom>
              <a:avLst/>
              <a:gdLst/>
              <a:ahLst/>
              <a:cxnLst/>
              <a:rect l="l" t="t" r="r" b="b"/>
              <a:pathLst>
                <a:path w="44843" h="44917" extrusionOk="0">
                  <a:moveTo>
                    <a:pt x="3385" y="19855"/>
                  </a:moveTo>
                  <a:cubicBezTo>
                    <a:pt x="3279" y="20860"/>
                    <a:pt x="2831" y="21681"/>
                    <a:pt x="2274" y="22499"/>
                  </a:cubicBezTo>
                  <a:cubicBezTo>
                    <a:pt x="1932" y="23028"/>
                    <a:pt x="1534" y="23532"/>
                    <a:pt x="1375" y="24113"/>
                  </a:cubicBezTo>
                  <a:cubicBezTo>
                    <a:pt x="1322" y="23610"/>
                    <a:pt x="1058" y="23028"/>
                    <a:pt x="741" y="22685"/>
                  </a:cubicBezTo>
                  <a:cubicBezTo>
                    <a:pt x="1534" y="22288"/>
                    <a:pt x="2274" y="21363"/>
                    <a:pt x="2803" y="20754"/>
                  </a:cubicBezTo>
                  <a:cubicBezTo>
                    <a:pt x="3042" y="20490"/>
                    <a:pt x="3254" y="20200"/>
                    <a:pt x="3385" y="19855"/>
                  </a:cubicBezTo>
                  <a:close/>
                  <a:moveTo>
                    <a:pt x="15204" y="27364"/>
                  </a:moveTo>
                  <a:cubicBezTo>
                    <a:pt x="15310" y="27576"/>
                    <a:pt x="15416" y="27815"/>
                    <a:pt x="15547" y="28026"/>
                  </a:cubicBezTo>
                  <a:cubicBezTo>
                    <a:pt x="15388" y="27840"/>
                    <a:pt x="15230" y="27603"/>
                    <a:pt x="15124" y="27392"/>
                  </a:cubicBezTo>
                  <a:cubicBezTo>
                    <a:pt x="15151" y="27364"/>
                    <a:pt x="15177" y="27364"/>
                    <a:pt x="15204" y="27364"/>
                  </a:cubicBezTo>
                  <a:close/>
                  <a:moveTo>
                    <a:pt x="18132" y="28631"/>
                  </a:moveTo>
                  <a:cubicBezTo>
                    <a:pt x="18373" y="28631"/>
                    <a:pt x="18620" y="28694"/>
                    <a:pt x="18853" y="28714"/>
                  </a:cubicBezTo>
                  <a:cubicBezTo>
                    <a:pt x="18459" y="28983"/>
                    <a:pt x="18042" y="29139"/>
                    <a:pt x="17540" y="29139"/>
                  </a:cubicBezTo>
                  <a:cubicBezTo>
                    <a:pt x="17502" y="29139"/>
                    <a:pt x="17464" y="29139"/>
                    <a:pt x="17425" y="29137"/>
                  </a:cubicBezTo>
                  <a:cubicBezTo>
                    <a:pt x="17345" y="29109"/>
                    <a:pt x="17267" y="29109"/>
                    <a:pt x="17186" y="29109"/>
                  </a:cubicBezTo>
                  <a:cubicBezTo>
                    <a:pt x="17398" y="28925"/>
                    <a:pt x="17556" y="28714"/>
                    <a:pt x="17874" y="28661"/>
                  </a:cubicBezTo>
                  <a:cubicBezTo>
                    <a:pt x="17958" y="28639"/>
                    <a:pt x="18045" y="28631"/>
                    <a:pt x="18132" y="28631"/>
                  </a:cubicBezTo>
                  <a:close/>
                  <a:moveTo>
                    <a:pt x="22555" y="28344"/>
                  </a:moveTo>
                  <a:cubicBezTo>
                    <a:pt x="22633" y="29243"/>
                    <a:pt x="23242" y="30194"/>
                    <a:pt x="24061" y="30484"/>
                  </a:cubicBezTo>
                  <a:cubicBezTo>
                    <a:pt x="23690" y="30590"/>
                    <a:pt x="23295" y="30907"/>
                    <a:pt x="23056" y="31066"/>
                  </a:cubicBezTo>
                  <a:cubicBezTo>
                    <a:pt x="22766" y="31277"/>
                    <a:pt x="22474" y="31542"/>
                    <a:pt x="22210" y="31834"/>
                  </a:cubicBezTo>
                  <a:cubicBezTo>
                    <a:pt x="22051" y="31965"/>
                    <a:pt x="21945" y="32071"/>
                    <a:pt x="21814" y="32176"/>
                  </a:cubicBezTo>
                  <a:cubicBezTo>
                    <a:pt x="22104" y="31542"/>
                    <a:pt x="22132" y="30696"/>
                    <a:pt x="21814" y="30167"/>
                  </a:cubicBezTo>
                  <a:cubicBezTo>
                    <a:pt x="21893" y="29955"/>
                    <a:pt x="21973" y="29744"/>
                    <a:pt x="22079" y="29532"/>
                  </a:cubicBezTo>
                  <a:cubicBezTo>
                    <a:pt x="22263" y="29190"/>
                    <a:pt x="22449" y="28767"/>
                    <a:pt x="22555" y="28344"/>
                  </a:cubicBezTo>
                  <a:close/>
                  <a:moveTo>
                    <a:pt x="21656" y="30565"/>
                  </a:moveTo>
                  <a:cubicBezTo>
                    <a:pt x="21709" y="30801"/>
                    <a:pt x="21734" y="31040"/>
                    <a:pt x="21734" y="31277"/>
                  </a:cubicBezTo>
                  <a:cubicBezTo>
                    <a:pt x="21709" y="31781"/>
                    <a:pt x="21522" y="32151"/>
                    <a:pt x="21311" y="32599"/>
                  </a:cubicBezTo>
                  <a:cubicBezTo>
                    <a:pt x="21286" y="32599"/>
                    <a:pt x="21258" y="32627"/>
                    <a:pt x="21233" y="32652"/>
                  </a:cubicBezTo>
                  <a:cubicBezTo>
                    <a:pt x="21220" y="32652"/>
                    <a:pt x="21213" y="32658"/>
                    <a:pt x="21210" y="32667"/>
                  </a:cubicBezTo>
                  <a:lnTo>
                    <a:pt x="21210" y="32667"/>
                  </a:lnTo>
                  <a:cubicBezTo>
                    <a:pt x="21290" y="31967"/>
                    <a:pt x="21421" y="31265"/>
                    <a:pt x="21656" y="30565"/>
                  </a:cubicBezTo>
                  <a:close/>
                  <a:moveTo>
                    <a:pt x="11950" y="33170"/>
                  </a:moveTo>
                  <a:cubicBezTo>
                    <a:pt x="12021" y="33170"/>
                    <a:pt x="12092" y="33182"/>
                    <a:pt x="12163" y="33209"/>
                  </a:cubicBezTo>
                  <a:cubicBezTo>
                    <a:pt x="12137" y="33473"/>
                    <a:pt x="12110" y="33737"/>
                    <a:pt x="12032" y="33974"/>
                  </a:cubicBezTo>
                  <a:cubicBezTo>
                    <a:pt x="11979" y="34266"/>
                    <a:pt x="11873" y="34531"/>
                    <a:pt x="11767" y="34767"/>
                  </a:cubicBezTo>
                  <a:cubicBezTo>
                    <a:pt x="11753" y="34755"/>
                    <a:pt x="11733" y="34748"/>
                    <a:pt x="11714" y="34748"/>
                  </a:cubicBezTo>
                  <a:cubicBezTo>
                    <a:pt x="11694" y="34748"/>
                    <a:pt x="11674" y="34755"/>
                    <a:pt x="11661" y="34767"/>
                  </a:cubicBezTo>
                  <a:cubicBezTo>
                    <a:pt x="11556" y="34848"/>
                    <a:pt x="11450" y="34901"/>
                    <a:pt x="11344" y="34926"/>
                  </a:cubicBezTo>
                  <a:cubicBezTo>
                    <a:pt x="11300" y="34935"/>
                    <a:pt x="11258" y="34938"/>
                    <a:pt x="11218" y="34938"/>
                  </a:cubicBezTo>
                  <a:cubicBezTo>
                    <a:pt x="11138" y="34938"/>
                    <a:pt x="11061" y="34926"/>
                    <a:pt x="10974" y="34926"/>
                  </a:cubicBezTo>
                  <a:cubicBezTo>
                    <a:pt x="11052" y="34715"/>
                    <a:pt x="11027" y="34478"/>
                    <a:pt x="11052" y="34239"/>
                  </a:cubicBezTo>
                  <a:cubicBezTo>
                    <a:pt x="11052" y="34055"/>
                    <a:pt x="11080" y="33843"/>
                    <a:pt x="11027" y="33657"/>
                  </a:cubicBezTo>
                  <a:cubicBezTo>
                    <a:pt x="11211" y="33604"/>
                    <a:pt x="11344" y="33367"/>
                    <a:pt x="11528" y="33287"/>
                  </a:cubicBezTo>
                  <a:cubicBezTo>
                    <a:pt x="11669" y="33217"/>
                    <a:pt x="11809" y="33170"/>
                    <a:pt x="11950" y="33170"/>
                  </a:cubicBezTo>
                  <a:close/>
                  <a:moveTo>
                    <a:pt x="7228" y="33643"/>
                  </a:moveTo>
                  <a:cubicBezTo>
                    <a:pt x="7558" y="33643"/>
                    <a:pt x="7900" y="33729"/>
                    <a:pt x="8224" y="33816"/>
                  </a:cubicBezTo>
                  <a:cubicBezTo>
                    <a:pt x="8250" y="34160"/>
                    <a:pt x="8277" y="34478"/>
                    <a:pt x="8277" y="34820"/>
                  </a:cubicBezTo>
                  <a:cubicBezTo>
                    <a:pt x="8277" y="34979"/>
                    <a:pt x="8250" y="35165"/>
                    <a:pt x="8250" y="35349"/>
                  </a:cubicBezTo>
                  <a:cubicBezTo>
                    <a:pt x="7854" y="35377"/>
                    <a:pt x="7484" y="35535"/>
                    <a:pt x="7086" y="35561"/>
                  </a:cubicBezTo>
                  <a:cubicBezTo>
                    <a:pt x="6990" y="35570"/>
                    <a:pt x="6896" y="35573"/>
                    <a:pt x="6804" y="35573"/>
                  </a:cubicBezTo>
                  <a:cubicBezTo>
                    <a:pt x="6620" y="35573"/>
                    <a:pt x="6444" y="35561"/>
                    <a:pt x="6268" y="35561"/>
                  </a:cubicBezTo>
                  <a:cubicBezTo>
                    <a:pt x="6346" y="35032"/>
                    <a:pt x="6346" y="34450"/>
                    <a:pt x="6268" y="33921"/>
                  </a:cubicBezTo>
                  <a:cubicBezTo>
                    <a:pt x="6532" y="33896"/>
                    <a:pt x="6744" y="33710"/>
                    <a:pt x="7008" y="33657"/>
                  </a:cubicBezTo>
                  <a:cubicBezTo>
                    <a:pt x="7081" y="33647"/>
                    <a:pt x="7154" y="33643"/>
                    <a:pt x="7228" y="33643"/>
                  </a:cubicBezTo>
                  <a:close/>
                  <a:moveTo>
                    <a:pt x="9542" y="33520"/>
                  </a:moveTo>
                  <a:cubicBezTo>
                    <a:pt x="9980" y="33520"/>
                    <a:pt x="10434" y="33589"/>
                    <a:pt x="10868" y="33657"/>
                  </a:cubicBezTo>
                  <a:cubicBezTo>
                    <a:pt x="10788" y="33790"/>
                    <a:pt x="10815" y="34002"/>
                    <a:pt x="10788" y="34186"/>
                  </a:cubicBezTo>
                  <a:cubicBezTo>
                    <a:pt x="10788" y="34450"/>
                    <a:pt x="10735" y="34715"/>
                    <a:pt x="10815" y="34979"/>
                  </a:cubicBezTo>
                  <a:cubicBezTo>
                    <a:pt x="10788" y="34979"/>
                    <a:pt x="10762" y="35006"/>
                    <a:pt x="10762" y="35032"/>
                  </a:cubicBezTo>
                  <a:lnTo>
                    <a:pt x="10762" y="35059"/>
                  </a:lnTo>
                  <a:lnTo>
                    <a:pt x="10762" y="35085"/>
                  </a:lnTo>
                  <a:cubicBezTo>
                    <a:pt x="10204" y="35295"/>
                    <a:pt x="9442" y="35607"/>
                    <a:pt x="8779" y="35607"/>
                  </a:cubicBezTo>
                  <a:cubicBezTo>
                    <a:pt x="8689" y="35607"/>
                    <a:pt x="8600" y="35601"/>
                    <a:pt x="8514" y="35588"/>
                  </a:cubicBezTo>
                  <a:cubicBezTo>
                    <a:pt x="8594" y="35324"/>
                    <a:pt x="8567" y="35059"/>
                    <a:pt x="8542" y="34820"/>
                  </a:cubicBezTo>
                  <a:cubicBezTo>
                    <a:pt x="8542" y="34503"/>
                    <a:pt x="8489" y="34186"/>
                    <a:pt x="8408" y="33868"/>
                  </a:cubicBezTo>
                  <a:lnTo>
                    <a:pt x="8408" y="33868"/>
                  </a:lnTo>
                  <a:cubicBezTo>
                    <a:pt x="8442" y="33880"/>
                    <a:pt x="8466" y="33887"/>
                    <a:pt x="8490" y="33887"/>
                  </a:cubicBezTo>
                  <a:cubicBezTo>
                    <a:pt x="8524" y="33887"/>
                    <a:pt x="8558" y="33874"/>
                    <a:pt x="8620" y="33843"/>
                  </a:cubicBezTo>
                  <a:cubicBezTo>
                    <a:pt x="8859" y="33737"/>
                    <a:pt x="9017" y="33551"/>
                    <a:pt x="9335" y="33526"/>
                  </a:cubicBezTo>
                  <a:cubicBezTo>
                    <a:pt x="9403" y="33522"/>
                    <a:pt x="9473" y="33520"/>
                    <a:pt x="9542" y="33520"/>
                  </a:cubicBezTo>
                  <a:close/>
                  <a:moveTo>
                    <a:pt x="5641" y="33845"/>
                  </a:moveTo>
                  <a:cubicBezTo>
                    <a:pt x="5767" y="33845"/>
                    <a:pt x="5898" y="33867"/>
                    <a:pt x="6029" y="33896"/>
                  </a:cubicBezTo>
                  <a:cubicBezTo>
                    <a:pt x="6029" y="33896"/>
                    <a:pt x="6029" y="33921"/>
                    <a:pt x="6056" y="33949"/>
                  </a:cubicBezTo>
                  <a:cubicBezTo>
                    <a:pt x="6029" y="34478"/>
                    <a:pt x="6029" y="35032"/>
                    <a:pt x="6003" y="35588"/>
                  </a:cubicBezTo>
                  <a:lnTo>
                    <a:pt x="5923" y="35588"/>
                  </a:lnTo>
                  <a:cubicBezTo>
                    <a:pt x="5870" y="35588"/>
                    <a:pt x="5870" y="35666"/>
                    <a:pt x="5898" y="35694"/>
                  </a:cubicBezTo>
                  <a:cubicBezTo>
                    <a:pt x="5711" y="35694"/>
                    <a:pt x="5527" y="35694"/>
                    <a:pt x="5341" y="35666"/>
                  </a:cubicBezTo>
                  <a:cubicBezTo>
                    <a:pt x="5210" y="35641"/>
                    <a:pt x="5051" y="35561"/>
                    <a:pt x="4893" y="35535"/>
                  </a:cubicBezTo>
                  <a:cubicBezTo>
                    <a:pt x="4946" y="35324"/>
                    <a:pt x="4918" y="35059"/>
                    <a:pt x="4918" y="34820"/>
                  </a:cubicBezTo>
                  <a:lnTo>
                    <a:pt x="4918" y="34080"/>
                  </a:lnTo>
                  <a:cubicBezTo>
                    <a:pt x="5051" y="34055"/>
                    <a:pt x="5183" y="33921"/>
                    <a:pt x="5341" y="33896"/>
                  </a:cubicBezTo>
                  <a:cubicBezTo>
                    <a:pt x="5436" y="33860"/>
                    <a:pt x="5537" y="33845"/>
                    <a:pt x="5641" y="33845"/>
                  </a:cubicBezTo>
                  <a:close/>
                  <a:moveTo>
                    <a:pt x="11556" y="35138"/>
                  </a:moveTo>
                  <a:lnTo>
                    <a:pt x="11556" y="35138"/>
                  </a:lnTo>
                  <a:cubicBezTo>
                    <a:pt x="11397" y="35402"/>
                    <a:pt x="11186" y="35666"/>
                    <a:pt x="10974" y="35905"/>
                  </a:cubicBezTo>
                  <a:cubicBezTo>
                    <a:pt x="10946" y="35825"/>
                    <a:pt x="10946" y="35772"/>
                    <a:pt x="10946" y="35719"/>
                  </a:cubicBezTo>
                  <a:cubicBezTo>
                    <a:pt x="10921" y="35561"/>
                    <a:pt x="10946" y="35377"/>
                    <a:pt x="10946" y="35218"/>
                  </a:cubicBezTo>
                  <a:cubicBezTo>
                    <a:pt x="11008" y="35235"/>
                    <a:pt x="11078" y="35244"/>
                    <a:pt x="11150" y="35244"/>
                  </a:cubicBezTo>
                  <a:cubicBezTo>
                    <a:pt x="11296" y="35244"/>
                    <a:pt x="11449" y="35208"/>
                    <a:pt x="11556" y="35138"/>
                  </a:cubicBezTo>
                  <a:close/>
                  <a:moveTo>
                    <a:pt x="3913" y="33710"/>
                  </a:moveTo>
                  <a:cubicBezTo>
                    <a:pt x="4231" y="33710"/>
                    <a:pt x="4495" y="33816"/>
                    <a:pt x="4734" y="34027"/>
                  </a:cubicBezTo>
                  <a:cubicBezTo>
                    <a:pt x="4707" y="34292"/>
                    <a:pt x="4707" y="34556"/>
                    <a:pt x="4707" y="34820"/>
                  </a:cubicBezTo>
                  <a:cubicBezTo>
                    <a:pt x="4707" y="35059"/>
                    <a:pt x="4681" y="35324"/>
                    <a:pt x="4734" y="35561"/>
                  </a:cubicBezTo>
                  <a:cubicBezTo>
                    <a:pt x="4707" y="35561"/>
                    <a:pt x="4681" y="35588"/>
                    <a:pt x="4681" y="35614"/>
                  </a:cubicBezTo>
                  <a:lnTo>
                    <a:pt x="4654" y="35641"/>
                  </a:lnTo>
                  <a:cubicBezTo>
                    <a:pt x="4654" y="35694"/>
                    <a:pt x="4654" y="35719"/>
                    <a:pt x="4628" y="35747"/>
                  </a:cubicBezTo>
                  <a:cubicBezTo>
                    <a:pt x="4355" y="35895"/>
                    <a:pt x="4037" y="36066"/>
                    <a:pt x="3714" y="36066"/>
                  </a:cubicBezTo>
                  <a:cubicBezTo>
                    <a:pt x="3692" y="36066"/>
                    <a:pt x="3671" y="36066"/>
                    <a:pt x="3649" y="36064"/>
                  </a:cubicBezTo>
                  <a:cubicBezTo>
                    <a:pt x="3465" y="36037"/>
                    <a:pt x="3332" y="35958"/>
                    <a:pt x="3173" y="35853"/>
                  </a:cubicBezTo>
                  <a:cubicBezTo>
                    <a:pt x="3254" y="35614"/>
                    <a:pt x="3226" y="35349"/>
                    <a:pt x="3254" y="35085"/>
                  </a:cubicBezTo>
                  <a:cubicBezTo>
                    <a:pt x="3254" y="34742"/>
                    <a:pt x="3279" y="34372"/>
                    <a:pt x="3254" y="34027"/>
                  </a:cubicBezTo>
                  <a:lnTo>
                    <a:pt x="3279" y="34027"/>
                  </a:lnTo>
                  <a:cubicBezTo>
                    <a:pt x="3359" y="33949"/>
                    <a:pt x="3412" y="33843"/>
                    <a:pt x="3518" y="33790"/>
                  </a:cubicBezTo>
                  <a:cubicBezTo>
                    <a:pt x="3649" y="33737"/>
                    <a:pt x="3782" y="33710"/>
                    <a:pt x="3913" y="33710"/>
                  </a:cubicBezTo>
                  <a:close/>
                  <a:moveTo>
                    <a:pt x="1005" y="33579"/>
                  </a:moveTo>
                  <a:cubicBezTo>
                    <a:pt x="1111" y="33632"/>
                    <a:pt x="1270" y="33604"/>
                    <a:pt x="1375" y="33657"/>
                  </a:cubicBezTo>
                  <a:cubicBezTo>
                    <a:pt x="1534" y="33710"/>
                    <a:pt x="1667" y="33816"/>
                    <a:pt x="1773" y="33949"/>
                  </a:cubicBezTo>
                  <a:lnTo>
                    <a:pt x="1798" y="33974"/>
                  </a:lnTo>
                  <a:cubicBezTo>
                    <a:pt x="1798" y="33994"/>
                    <a:pt x="1825" y="34012"/>
                    <a:pt x="1850" y="34012"/>
                  </a:cubicBezTo>
                  <a:cubicBezTo>
                    <a:pt x="1861" y="34012"/>
                    <a:pt x="1871" y="34009"/>
                    <a:pt x="1879" y="34002"/>
                  </a:cubicBezTo>
                  <a:cubicBezTo>
                    <a:pt x="2063" y="33949"/>
                    <a:pt x="2168" y="33737"/>
                    <a:pt x="2380" y="33684"/>
                  </a:cubicBezTo>
                  <a:cubicBezTo>
                    <a:pt x="2445" y="33656"/>
                    <a:pt x="2515" y="33642"/>
                    <a:pt x="2584" y="33642"/>
                  </a:cubicBezTo>
                  <a:cubicBezTo>
                    <a:pt x="2768" y="33642"/>
                    <a:pt x="2952" y="33735"/>
                    <a:pt x="3067" y="33868"/>
                  </a:cubicBezTo>
                  <a:cubicBezTo>
                    <a:pt x="2989" y="34239"/>
                    <a:pt x="2989" y="34609"/>
                    <a:pt x="2962" y="35006"/>
                  </a:cubicBezTo>
                  <a:cubicBezTo>
                    <a:pt x="2962" y="35243"/>
                    <a:pt x="2909" y="35482"/>
                    <a:pt x="2936" y="35719"/>
                  </a:cubicBezTo>
                  <a:lnTo>
                    <a:pt x="2909" y="35694"/>
                  </a:lnTo>
                  <a:cubicBezTo>
                    <a:pt x="2883" y="35694"/>
                    <a:pt x="2831" y="35694"/>
                    <a:pt x="2831" y="35747"/>
                  </a:cubicBezTo>
                  <a:cubicBezTo>
                    <a:pt x="2831" y="35800"/>
                    <a:pt x="2831" y="35853"/>
                    <a:pt x="2856" y="35931"/>
                  </a:cubicBezTo>
                  <a:cubicBezTo>
                    <a:pt x="2831" y="35931"/>
                    <a:pt x="2831" y="35931"/>
                    <a:pt x="2803" y="35958"/>
                  </a:cubicBezTo>
                  <a:lnTo>
                    <a:pt x="2803" y="36037"/>
                  </a:lnTo>
                  <a:cubicBezTo>
                    <a:pt x="2566" y="36064"/>
                    <a:pt x="2327" y="36089"/>
                    <a:pt x="2090" y="36089"/>
                  </a:cubicBezTo>
                  <a:cubicBezTo>
                    <a:pt x="1904" y="36064"/>
                    <a:pt x="1720" y="36011"/>
                    <a:pt x="1534" y="36011"/>
                  </a:cubicBezTo>
                  <a:cubicBezTo>
                    <a:pt x="1773" y="35402"/>
                    <a:pt x="1720" y="34583"/>
                    <a:pt x="1720" y="33949"/>
                  </a:cubicBezTo>
                  <a:cubicBezTo>
                    <a:pt x="1720" y="33933"/>
                    <a:pt x="1703" y="33918"/>
                    <a:pt x="1688" y="33918"/>
                  </a:cubicBezTo>
                  <a:cubicBezTo>
                    <a:pt x="1677" y="33918"/>
                    <a:pt x="1667" y="33926"/>
                    <a:pt x="1667" y="33949"/>
                  </a:cubicBezTo>
                  <a:cubicBezTo>
                    <a:pt x="1614" y="34319"/>
                    <a:pt x="1534" y="34689"/>
                    <a:pt x="1481" y="35059"/>
                  </a:cubicBezTo>
                  <a:cubicBezTo>
                    <a:pt x="1456" y="35349"/>
                    <a:pt x="1375" y="35666"/>
                    <a:pt x="1375" y="35958"/>
                  </a:cubicBezTo>
                  <a:cubicBezTo>
                    <a:pt x="1164" y="35984"/>
                    <a:pt x="980" y="36064"/>
                    <a:pt x="741" y="36064"/>
                  </a:cubicBezTo>
                  <a:cubicBezTo>
                    <a:pt x="732" y="36073"/>
                    <a:pt x="721" y="36075"/>
                    <a:pt x="707" y="36075"/>
                  </a:cubicBezTo>
                  <a:cubicBezTo>
                    <a:pt x="680" y="36075"/>
                    <a:pt x="645" y="36064"/>
                    <a:pt x="610" y="36064"/>
                  </a:cubicBezTo>
                  <a:lnTo>
                    <a:pt x="529" y="35747"/>
                  </a:lnTo>
                  <a:cubicBezTo>
                    <a:pt x="423" y="34901"/>
                    <a:pt x="610" y="34239"/>
                    <a:pt x="1005" y="33579"/>
                  </a:cubicBezTo>
                  <a:close/>
                  <a:moveTo>
                    <a:pt x="10762" y="35324"/>
                  </a:moveTo>
                  <a:cubicBezTo>
                    <a:pt x="10735" y="35455"/>
                    <a:pt x="10735" y="35588"/>
                    <a:pt x="10735" y="35719"/>
                  </a:cubicBezTo>
                  <a:cubicBezTo>
                    <a:pt x="10735" y="35825"/>
                    <a:pt x="10710" y="35984"/>
                    <a:pt x="10788" y="36089"/>
                  </a:cubicBezTo>
                  <a:cubicBezTo>
                    <a:pt x="10471" y="36381"/>
                    <a:pt x="10128" y="36671"/>
                    <a:pt x="9783" y="36935"/>
                  </a:cubicBezTo>
                  <a:cubicBezTo>
                    <a:pt x="9691" y="36949"/>
                    <a:pt x="9599" y="36956"/>
                    <a:pt x="9509" y="36956"/>
                  </a:cubicBezTo>
                  <a:cubicBezTo>
                    <a:pt x="9420" y="36956"/>
                    <a:pt x="9334" y="36949"/>
                    <a:pt x="9254" y="36935"/>
                  </a:cubicBezTo>
                  <a:cubicBezTo>
                    <a:pt x="9017" y="36910"/>
                    <a:pt x="8806" y="36777"/>
                    <a:pt x="8567" y="36751"/>
                  </a:cubicBezTo>
                  <a:cubicBezTo>
                    <a:pt x="8647" y="36565"/>
                    <a:pt x="8567" y="36381"/>
                    <a:pt x="8514" y="36170"/>
                  </a:cubicBezTo>
                  <a:cubicBezTo>
                    <a:pt x="8514" y="36089"/>
                    <a:pt x="8489" y="35984"/>
                    <a:pt x="8489" y="35878"/>
                  </a:cubicBezTo>
                  <a:lnTo>
                    <a:pt x="8489" y="35878"/>
                  </a:lnTo>
                  <a:cubicBezTo>
                    <a:pt x="8561" y="35890"/>
                    <a:pt x="8639" y="35895"/>
                    <a:pt x="8723" y="35895"/>
                  </a:cubicBezTo>
                  <a:cubicBezTo>
                    <a:pt x="9373" y="35895"/>
                    <a:pt x="10316" y="35558"/>
                    <a:pt x="10762" y="35324"/>
                  </a:cubicBezTo>
                  <a:close/>
                  <a:moveTo>
                    <a:pt x="8091" y="35666"/>
                  </a:moveTo>
                  <a:cubicBezTo>
                    <a:pt x="8144" y="35719"/>
                    <a:pt x="8171" y="35772"/>
                    <a:pt x="8224" y="35800"/>
                  </a:cubicBezTo>
                  <a:cubicBezTo>
                    <a:pt x="8224" y="35931"/>
                    <a:pt x="8250" y="36064"/>
                    <a:pt x="8277" y="36223"/>
                  </a:cubicBezTo>
                  <a:cubicBezTo>
                    <a:pt x="8303" y="36407"/>
                    <a:pt x="8303" y="36618"/>
                    <a:pt x="8436" y="36751"/>
                  </a:cubicBezTo>
                  <a:cubicBezTo>
                    <a:pt x="8091" y="36988"/>
                    <a:pt x="7748" y="37200"/>
                    <a:pt x="7298" y="37227"/>
                  </a:cubicBezTo>
                  <a:cubicBezTo>
                    <a:pt x="6928" y="37227"/>
                    <a:pt x="6663" y="37016"/>
                    <a:pt x="6321" y="36963"/>
                  </a:cubicBezTo>
                  <a:cubicBezTo>
                    <a:pt x="6321" y="36830"/>
                    <a:pt x="6268" y="36646"/>
                    <a:pt x="6268" y="36487"/>
                  </a:cubicBezTo>
                  <a:cubicBezTo>
                    <a:pt x="6240" y="36276"/>
                    <a:pt x="6215" y="36064"/>
                    <a:pt x="6162" y="35878"/>
                  </a:cubicBezTo>
                  <a:cubicBezTo>
                    <a:pt x="6187" y="35878"/>
                    <a:pt x="6187" y="35878"/>
                    <a:pt x="6187" y="35853"/>
                  </a:cubicBezTo>
                  <a:cubicBezTo>
                    <a:pt x="6388" y="35929"/>
                    <a:pt x="6626" y="35964"/>
                    <a:pt x="6871" y="35964"/>
                  </a:cubicBezTo>
                  <a:cubicBezTo>
                    <a:pt x="7308" y="35964"/>
                    <a:pt x="7770" y="35853"/>
                    <a:pt x="8091" y="35666"/>
                  </a:cubicBezTo>
                  <a:close/>
                  <a:moveTo>
                    <a:pt x="1322" y="36117"/>
                  </a:moveTo>
                  <a:lnTo>
                    <a:pt x="1322" y="36117"/>
                  </a:lnTo>
                  <a:cubicBezTo>
                    <a:pt x="1217" y="36512"/>
                    <a:pt x="1217" y="37041"/>
                    <a:pt x="1297" y="37545"/>
                  </a:cubicBezTo>
                  <a:cubicBezTo>
                    <a:pt x="1058" y="37147"/>
                    <a:pt x="821" y="36751"/>
                    <a:pt x="662" y="36301"/>
                  </a:cubicBezTo>
                  <a:cubicBezTo>
                    <a:pt x="899" y="36301"/>
                    <a:pt x="1138" y="36248"/>
                    <a:pt x="1322" y="36117"/>
                  </a:cubicBezTo>
                  <a:close/>
                  <a:moveTo>
                    <a:pt x="4601" y="35958"/>
                  </a:moveTo>
                  <a:lnTo>
                    <a:pt x="4601" y="35958"/>
                  </a:lnTo>
                  <a:cubicBezTo>
                    <a:pt x="4576" y="36170"/>
                    <a:pt x="4601" y="36381"/>
                    <a:pt x="4601" y="36593"/>
                  </a:cubicBezTo>
                  <a:cubicBezTo>
                    <a:pt x="4601" y="36902"/>
                    <a:pt x="4551" y="37235"/>
                    <a:pt x="4646" y="37522"/>
                  </a:cubicBezTo>
                  <a:lnTo>
                    <a:pt x="4646" y="37522"/>
                  </a:lnTo>
                  <a:cubicBezTo>
                    <a:pt x="4634" y="37503"/>
                    <a:pt x="4612" y="37484"/>
                    <a:pt x="4593" y="37484"/>
                  </a:cubicBezTo>
                  <a:cubicBezTo>
                    <a:pt x="4587" y="37484"/>
                    <a:pt x="4581" y="37486"/>
                    <a:pt x="4576" y="37492"/>
                  </a:cubicBezTo>
                  <a:cubicBezTo>
                    <a:pt x="4364" y="37650"/>
                    <a:pt x="4153" y="37834"/>
                    <a:pt x="3861" y="37887"/>
                  </a:cubicBezTo>
                  <a:cubicBezTo>
                    <a:pt x="3769" y="37918"/>
                    <a:pt x="3673" y="37925"/>
                    <a:pt x="3576" y="37925"/>
                  </a:cubicBezTo>
                  <a:cubicBezTo>
                    <a:pt x="3496" y="37925"/>
                    <a:pt x="3416" y="37921"/>
                    <a:pt x="3336" y="37921"/>
                  </a:cubicBezTo>
                  <a:cubicBezTo>
                    <a:pt x="3263" y="37921"/>
                    <a:pt x="3190" y="37925"/>
                    <a:pt x="3120" y="37940"/>
                  </a:cubicBezTo>
                  <a:lnTo>
                    <a:pt x="3095" y="37940"/>
                  </a:lnTo>
                  <a:cubicBezTo>
                    <a:pt x="3120" y="37650"/>
                    <a:pt x="3095" y="37359"/>
                    <a:pt x="3067" y="37069"/>
                  </a:cubicBezTo>
                  <a:cubicBezTo>
                    <a:pt x="3067" y="36751"/>
                    <a:pt x="3067" y="36434"/>
                    <a:pt x="2989" y="36117"/>
                  </a:cubicBezTo>
                  <a:lnTo>
                    <a:pt x="2989" y="36117"/>
                  </a:lnTo>
                  <a:cubicBezTo>
                    <a:pt x="3148" y="36248"/>
                    <a:pt x="3359" y="36301"/>
                    <a:pt x="3518" y="36328"/>
                  </a:cubicBezTo>
                  <a:cubicBezTo>
                    <a:pt x="3573" y="36335"/>
                    <a:pt x="3626" y="36339"/>
                    <a:pt x="3679" y="36339"/>
                  </a:cubicBezTo>
                  <a:cubicBezTo>
                    <a:pt x="4035" y="36339"/>
                    <a:pt x="4349" y="36189"/>
                    <a:pt x="4601" y="35958"/>
                  </a:cubicBezTo>
                  <a:close/>
                  <a:moveTo>
                    <a:pt x="2778" y="36248"/>
                  </a:moveTo>
                  <a:cubicBezTo>
                    <a:pt x="2778" y="36512"/>
                    <a:pt x="2803" y="36804"/>
                    <a:pt x="2831" y="37069"/>
                  </a:cubicBezTo>
                  <a:cubicBezTo>
                    <a:pt x="2831" y="37359"/>
                    <a:pt x="2831" y="37650"/>
                    <a:pt x="2883" y="37940"/>
                  </a:cubicBezTo>
                  <a:cubicBezTo>
                    <a:pt x="2803" y="38126"/>
                    <a:pt x="2619" y="38257"/>
                    <a:pt x="2407" y="38310"/>
                  </a:cubicBezTo>
                  <a:cubicBezTo>
                    <a:pt x="2249" y="38338"/>
                    <a:pt x="2063" y="38310"/>
                    <a:pt x="1879" y="38363"/>
                  </a:cubicBezTo>
                  <a:cubicBezTo>
                    <a:pt x="1851" y="38046"/>
                    <a:pt x="1720" y="37729"/>
                    <a:pt x="1667" y="37411"/>
                  </a:cubicBezTo>
                  <a:cubicBezTo>
                    <a:pt x="1614" y="37041"/>
                    <a:pt x="1614" y="36671"/>
                    <a:pt x="1534" y="36301"/>
                  </a:cubicBezTo>
                  <a:lnTo>
                    <a:pt x="1534" y="36301"/>
                  </a:lnTo>
                  <a:cubicBezTo>
                    <a:pt x="1693" y="36354"/>
                    <a:pt x="1879" y="36381"/>
                    <a:pt x="2037" y="36381"/>
                  </a:cubicBezTo>
                  <a:cubicBezTo>
                    <a:pt x="2327" y="36381"/>
                    <a:pt x="2566" y="36354"/>
                    <a:pt x="2778" y="36248"/>
                  </a:cubicBezTo>
                  <a:close/>
                  <a:moveTo>
                    <a:pt x="25606" y="354"/>
                  </a:moveTo>
                  <a:cubicBezTo>
                    <a:pt x="25893" y="354"/>
                    <a:pt x="26180" y="359"/>
                    <a:pt x="26468" y="370"/>
                  </a:cubicBezTo>
                  <a:cubicBezTo>
                    <a:pt x="32204" y="607"/>
                    <a:pt x="36779" y="3198"/>
                    <a:pt x="40322" y="7640"/>
                  </a:cubicBezTo>
                  <a:cubicBezTo>
                    <a:pt x="41168" y="8698"/>
                    <a:pt x="41961" y="9808"/>
                    <a:pt x="42780" y="10919"/>
                  </a:cubicBezTo>
                  <a:cubicBezTo>
                    <a:pt x="43707" y="12215"/>
                    <a:pt x="44102" y="13616"/>
                    <a:pt x="44288" y="15202"/>
                  </a:cubicBezTo>
                  <a:cubicBezTo>
                    <a:pt x="44605" y="18163"/>
                    <a:pt x="43812" y="21019"/>
                    <a:pt x="42569" y="23663"/>
                  </a:cubicBezTo>
                  <a:cubicBezTo>
                    <a:pt x="41327" y="26281"/>
                    <a:pt x="39660" y="28714"/>
                    <a:pt x="37651" y="30801"/>
                  </a:cubicBezTo>
                  <a:cubicBezTo>
                    <a:pt x="37228" y="31224"/>
                    <a:pt x="36805" y="31675"/>
                    <a:pt x="36356" y="32045"/>
                  </a:cubicBezTo>
                  <a:cubicBezTo>
                    <a:pt x="35457" y="32785"/>
                    <a:pt x="34558" y="32891"/>
                    <a:pt x="33448" y="32891"/>
                  </a:cubicBezTo>
                  <a:cubicBezTo>
                    <a:pt x="31940" y="32917"/>
                    <a:pt x="30459" y="32917"/>
                    <a:pt x="28978" y="32944"/>
                  </a:cubicBezTo>
                  <a:cubicBezTo>
                    <a:pt x="29905" y="32335"/>
                    <a:pt x="30776" y="31542"/>
                    <a:pt x="31544" y="31013"/>
                  </a:cubicBezTo>
                  <a:cubicBezTo>
                    <a:pt x="31635" y="30946"/>
                    <a:pt x="31569" y="30818"/>
                    <a:pt x="31464" y="30818"/>
                  </a:cubicBezTo>
                  <a:cubicBezTo>
                    <a:pt x="31447" y="30818"/>
                    <a:pt x="31429" y="30822"/>
                    <a:pt x="31411" y="30829"/>
                  </a:cubicBezTo>
                  <a:cubicBezTo>
                    <a:pt x="30671" y="31146"/>
                    <a:pt x="30169" y="31728"/>
                    <a:pt x="29482" y="32204"/>
                  </a:cubicBezTo>
                  <a:cubicBezTo>
                    <a:pt x="28767" y="32705"/>
                    <a:pt x="27948" y="33050"/>
                    <a:pt x="27075" y="33234"/>
                  </a:cubicBezTo>
                  <a:cubicBezTo>
                    <a:pt x="26905" y="33267"/>
                    <a:pt x="26748" y="33283"/>
                    <a:pt x="26602" y="33283"/>
                  </a:cubicBezTo>
                  <a:cubicBezTo>
                    <a:pt x="25010" y="33283"/>
                    <a:pt x="24875" y="31395"/>
                    <a:pt x="25383" y="30061"/>
                  </a:cubicBezTo>
                  <a:cubicBezTo>
                    <a:pt x="25569" y="29560"/>
                    <a:pt x="25675" y="29401"/>
                    <a:pt x="25541" y="28898"/>
                  </a:cubicBezTo>
                  <a:cubicBezTo>
                    <a:pt x="25530" y="28849"/>
                    <a:pt x="25495" y="28828"/>
                    <a:pt x="25458" y="28828"/>
                  </a:cubicBezTo>
                  <a:cubicBezTo>
                    <a:pt x="25416" y="28828"/>
                    <a:pt x="25371" y="28856"/>
                    <a:pt x="25357" y="28898"/>
                  </a:cubicBezTo>
                  <a:cubicBezTo>
                    <a:pt x="25252" y="29268"/>
                    <a:pt x="25065" y="29771"/>
                    <a:pt x="24907" y="30326"/>
                  </a:cubicBezTo>
                  <a:cubicBezTo>
                    <a:pt x="23665" y="30326"/>
                    <a:pt x="22686" y="29084"/>
                    <a:pt x="22925" y="27840"/>
                  </a:cubicBezTo>
                  <a:cubicBezTo>
                    <a:pt x="23099" y="26953"/>
                    <a:pt x="23754" y="26569"/>
                    <a:pt x="24475" y="26569"/>
                  </a:cubicBezTo>
                  <a:cubicBezTo>
                    <a:pt x="24850" y="26569"/>
                    <a:pt x="25242" y="26673"/>
                    <a:pt x="25594" y="26863"/>
                  </a:cubicBezTo>
                  <a:cubicBezTo>
                    <a:pt x="25613" y="26875"/>
                    <a:pt x="25630" y="26880"/>
                    <a:pt x="25644" y="26880"/>
                  </a:cubicBezTo>
                  <a:cubicBezTo>
                    <a:pt x="25693" y="26880"/>
                    <a:pt x="25715" y="26823"/>
                    <a:pt x="25675" y="26783"/>
                  </a:cubicBezTo>
                  <a:cubicBezTo>
                    <a:pt x="25336" y="26368"/>
                    <a:pt x="24889" y="26185"/>
                    <a:pt x="24439" y="26185"/>
                  </a:cubicBezTo>
                  <a:cubicBezTo>
                    <a:pt x="23657" y="26185"/>
                    <a:pt x="22868" y="26737"/>
                    <a:pt x="22633" y="27576"/>
                  </a:cubicBezTo>
                  <a:cubicBezTo>
                    <a:pt x="22580" y="27153"/>
                    <a:pt x="22369" y="26783"/>
                    <a:pt x="21920" y="26518"/>
                  </a:cubicBezTo>
                  <a:cubicBezTo>
                    <a:pt x="21701" y="26400"/>
                    <a:pt x="21483" y="26346"/>
                    <a:pt x="21277" y="26346"/>
                  </a:cubicBezTo>
                  <a:cubicBezTo>
                    <a:pt x="20610" y="26346"/>
                    <a:pt x="20075" y="26908"/>
                    <a:pt x="20095" y="27656"/>
                  </a:cubicBezTo>
                  <a:cubicBezTo>
                    <a:pt x="20095" y="27728"/>
                    <a:pt x="20159" y="27769"/>
                    <a:pt x="20221" y="27769"/>
                  </a:cubicBezTo>
                  <a:cubicBezTo>
                    <a:pt x="20272" y="27769"/>
                    <a:pt x="20321" y="27742"/>
                    <a:pt x="20334" y="27682"/>
                  </a:cubicBezTo>
                  <a:cubicBezTo>
                    <a:pt x="20377" y="27681"/>
                    <a:pt x="20419" y="27681"/>
                    <a:pt x="20460" y="27681"/>
                  </a:cubicBezTo>
                  <a:cubicBezTo>
                    <a:pt x="22050" y="27681"/>
                    <a:pt x="22508" y="28157"/>
                    <a:pt x="21787" y="29109"/>
                  </a:cubicBezTo>
                  <a:cubicBezTo>
                    <a:pt x="21656" y="29374"/>
                    <a:pt x="21522" y="29638"/>
                    <a:pt x="21391" y="29877"/>
                  </a:cubicBezTo>
                  <a:cubicBezTo>
                    <a:pt x="21180" y="30353"/>
                    <a:pt x="21021" y="30801"/>
                    <a:pt x="20888" y="31277"/>
                  </a:cubicBezTo>
                  <a:cubicBezTo>
                    <a:pt x="20598" y="32388"/>
                    <a:pt x="20598" y="33551"/>
                    <a:pt x="20518" y="34689"/>
                  </a:cubicBezTo>
                  <a:cubicBezTo>
                    <a:pt x="20439" y="35772"/>
                    <a:pt x="20306" y="36883"/>
                    <a:pt x="19911" y="37887"/>
                  </a:cubicBezTo>
                  <a:cubicBezTo>
                    <a:pt x="19196" y="39713"/>
                    <a:pt x="17901" y="40373"/>
                    <a:pt x="16023" y="40637"/>
                  </a:cubicBezTo>
                  <a:cubicBezTo>
                    <a:pt x="14014" y="40901"/>
                    <a:pt x="12190" y="41589"/>
                    <a:pt x="10365" y="42410"/>
                  </a:cubicBezTo>
                  <a:cubicBezTo>
                    <a:pt x="9149" y="42938"/>
                    <a:pt x="7985" y="43467"/>
                    <a:pt x="6716" y="43863"/>
                  </a:cubicBezTo>
                  <a:cubicBezTo>
                    <a:pt x="6249" y="44009"/>
                    <a:pt x="4897" y="44388"/>
                    <a:pt x="3765" y="44388"/>
                  </a:cubicBezTo>
                  <a:cubicBezTo>
                    <a:pt x="2846" y="44388"/>
                    <a:pt x="2072" y="44138"/>
                    <a:pt x="2037" y="43309"/>
                  </a:cubicBezTo>
                  <a:cubicBezTo>
                    <a:pt x="2063" y="43309"/>
                    <a:pt x="2063" y="43281"/>
                    <a:pt x="2063" y="43228"/>
                  </a:cubicBezTo>
                  <a:cubicBezTo>
                    <a:pt x="1561" y="41828"/>
                    <a:pt x="2143" y="40584"/>
                    <a:pt x="1957" y="39184"/>
                  </a:cubicBezTo>
                  <a:cubicBezTo>
                    <a:pt x="1932" y="38998"/>
                    <a:pt x="1904" y="38839"/>
                    <a:pt x="1851" y="38681"/>
                  </a:cubicBezTo>
                  <a:cubicBezTo>
                    <a:pt x="1879" y="38681"/>
                    <a:pt x="1904" y="38655"/>
                    <a:pt x="1904" y="38602"/>
                  </a:cubicBezTo>
                  <a:lnTo>
                    <a:pt x="1904" y="38575"/>
                  </a:lnTo>
                  <a:cubicBezTo>
                    <a:pt x="1989" y="38614"/>
                    <a:pt x="2088" y="38632"/>
                    <a:pt x="2190" y="38632"/>
                  </a:cubicBezTo>
                  <a:cubicBezTo>
                    <a:pt x="2501" y="38632"/>
                    <a:pt x="2849" y="38464"/>
                    <a:pt x="2989" y="38205"/>
                  </a:cubicBezTo>
                  <a:cubicBezTo>
                    <a:pt x="3015" y="38205"/>
                    <a:pt x="3042" y="38205"/>
                    <a:pt x="3067" y="38179"/>
                  </a:cubicBezTo>
                  <a:cubicBezTo>
                    <a:pt x="3067" y="38126"/>
                    <a:pt x="3067" y="38073"/>
                    <a:pt x="3095" y="38046"/>
                  </a:cubicBezTo>
                  <a:cubicBezTo>
                    <a:pt x="3217" y="38168"/>
                    <a:pt x="3382" y="38219"/>
                    <a:pt x="3560" y="38219"/>
                  </a:cubicBezTo>
                  <a:cubicBezTo>
                    <a:pt x="4002" y="38219"/>
                    <a:pt x="4523" y="37902"/>
                    <a:pt x="4654" y="37545"/>
                  </a:cubicBezTo>
                  <a:cubicBezTo>
                    <a:pt x="4671" y="37577"/>
                    <a:pt x="4707" y="37599"/>
                    <a:pt x="4738" y="37599"/>
                  </a:cubicBezTo>
                  <a:cubicBezTo>
                    <a:pt x="4758" y="37599"/>
                    <a:pt x="4776" y="37590"/>
                    <a:pt x="4787" y="37570"/>
                  </a:cubicBezTo>
                  <a:cubicBezTo>
                    <a:pt x="4893" y="37280"/>
                    <a:pt x="4865" y="36963"/>
                    <a:pt x="4865" y="36671"/>
                  </a:cubicBezTo>
                  <a:cubicBezTo>
                    <a:pt x="4865" y="36381"/>
                    <a:pt x="4893" y="36089"/>
                    <a:pt x="4812" y="35825"/>
                  </a:cubicBezTo>
                  <a:lnTo>
                    <a:pt x="4812" y="35825"/>
                  </a:lnTo>
                  <a:cubicBezTo>
                    <a:pt x="4946" y="35905"/>
                    <a:pt x="5183" y="35931"/>
                    <a:pt x="5341" y="35958"/>
                  </a:cubicBezTo>
                  <a:cubicBezTo>
                    <a:pt x="5381" y="35963"/>
                    <a:pt x="5420" y="35965"/>
                    <a:pt x="5459" y="35965"/>
                  </a:cubicBezTo>
                  <a:cubicBezTo>
                    <a:pt x="5651" y="35965"/>
                    <a:pt x="5827" y="35913"/>
                    <a:pt x="6003" y="35825"/>
                  </a:cubicBezTo>
                  <a:cubicBezTo>
                    <a:pt x="6003" y="36089"/>
                    <a:pt x="6003" y="36354"/>
                    <a:pt x="6029" y="36593"/>
                  </a:cubicBezTo>
                  <a:cubicBezTo>
                    <a:pt x="6029" y="36777"/>
                    <a:pt x="6003" y="36988"/>
                    <a:pt x="6109" y="37122"/>
                  </a:cubicBezTo>
                  <a:cubicBezTo>
                    <a:pt x="6082" y="37122"/>
                    <a:pt x="6082" y="37122"/>
                    <a:pt x="6082" y="37147"/>
                  </a:cubicBezTo>
                  <a:cubicBezTo>
                    <a:pt x="5870" y="37306"/>
                    <a:pt x="5686" y="37517"/>
                    <a:pt x="5447" y="37623"/>
                  </a:cubicBezTo>
                  <a:cubicBezTo>
                    <a:pt x="5342" y="37661"/>
                    <a:pt x="5251" y="37675"/>
                    <a:pt x="5165" y="37675"/>
                  </a:cubicBezTo>
                  <a:cubicBezTo>
                    <a:pt x="5012" y="37675"/>
                    <a:pt x="4875" y="37631"/>
                    <a:pt x="4707" y="37598"/>
                  </a:cubicBezTo>
                  <a:cubicBezTo>
                    <a:pt x="4654" y="37598"/>
                    <a:pt x="4628" y="37623"/>
                    <a:pt x="4628" y="37676"/>
                  </a:cubicBezTo>
                  <a:cubicBezTo>
                    <a:pt x="4664" y="37888"/>
                    <a:pt x="4888" y="37958"/>
                    <a:pt x="5104" y="37958"/>
                  </a:cubicBezTo>
                  <a:cubicBezTo>
                    <a:pt x="5211" y="37958"/>
                    <a:pt x="5316" y="37941"/>
                    <a:pt x="5394" y="37915"/>
                  </a:cubicBezTo>
                  <a:cubicBezTo>
                    <a:pt x="5739" y="37809"/>
                    <a:pt x="6082" y="37545"/>
                    <a:pt x="6187" y="37200"/>
                  </a:cubicBezTo>
                  <a:lnTo>
                    <a:pt x="6240" y="37200"/>
                  </a:lnTo>
                  <a:cubicBezTo>
                    <a:pt x="6240" y="37175"/>
                    <a:pt x="6268" y="37147"/>
                    <a:pt x="6268" y="37147"/>
                  </a:cubicBezTo>
                  <a:cubicBezTo>
                    <a:pt x="6435" y="37419"/>
                    <a:pt x="6848" y="37509"/>
                    <a:pt x="7197" y="37509"/>
                  </a:cubicBezTo>
                  <a:cubicBezTo>
                    <a:pt x="7290" y="37509"/>
                    <a:pt x="7378" y="37503"/>
                    <a:pt x="7456" y="37492"/>
                  </a:cubicBezTo>
                  <a:cubicBezTo>
                    <a:pt x="7907" y="37439"/>
                    <a:pt x="8303" y="37227"/>
                    <a:pt x="8514" y="36830"/>
                  </a:cubicBezTo>
                  <a:cubicBezTo>
                    <a:pt x="8673" y="37122"/>
                    <a:pt x="9070" y="37227"/>
                    <a:pt x="9413" y="37227"/>
                  </a:cubicBezTo>
                  <a:cubicBezTo>
                    <a:pt x="9070" y="37492"/>
                    <a:pt x="8726" y="37782"/>
                    <a:pt x="8408" y="38099"/>
                  </a:cubicBezTo>
                  <a:cubicBezTo>
                    <a:pt x="8336" y="38173"/>
                    <a:pt x="8397" y="38314"/>
                    <a:pt x="8490" y="38314"/>
                  </a:cubicBezTo>
                  <a:cubicBezTo>
                    <a:pt x="8498" y="38314"/>
                    <a:pt x="8506" y="38313"/>
                    <a:pt x="8514" y="38310"/>
                  </a:cubicBezTo>
                  <a:cubicBezTo>
                    <a:pt x="10048" y="37915"/>
                    <a:pt x="11661" y="36223"/>
                    <a:pt x="12296" y="34820"/>
                  </a:cubicBezTo>
                  <a:cubicBezTo>
                    <a:pt x="12692" y="33868"/>
                    <a:pt x="12560" y="32811"/>
                    <a:pt x="12533" y="31806"/>
                  </a:cubicBezTo>
                  <a:cubicBezTo>
                    <a:pt x="12480" y="30829"/>
                    <a:pt x="12480" y="29824"/>
                    <a:pt x="12321" y="28845"/>
                  </a:cubicBezTo>
                  <a:cubicBezTo>
                    <a:pt x="12931" y="28396"/>
                    <a:pt x="13512" y="27946"/>
                    <a:pt x="14278" y="27656"/>
                  </a:cubicBezTo>
                  <a:cubicBezTo>
                    <a:pt x="14384" y="27603"/>
                    <a:pt x="14489" y="27576"/>
                    <a:pt x="14595" y="27523"/>
                  </a:cubicBezTo>
                  <a:lnTo>
                    <a:pt x="14595" y="27523"/>
                  </a:lnTo>
                  <a:cubicBezTo>
                    <a:pt x="14489" y="28475"/>
                    <a:pt x="16209" y="29401"/>
                    <a:pt x="16949" y="29560"/>
                  </a:cubicBezTo>
                  <a:cubicBezTo>
                    <a:pt x="17124" y="29601"/>
                    <a:pt x="17303" y="29621"/>
                    <a:pt x="17483" y="29621"/>
                  </a:cubicBezTo>
                  <a:cubicBezTo>
                    <a:pt x="18556" y="29621"/>
                    <a:pt x="19658" y="28917"/>
                    <a:pt x="20042" y="27921"/>
                  </a:cubicBezTo>
                  <a:cubicBezTo>
                    <a:pt x="20080" y="27863"/>
                    <a:pt x="20022" y="27819"/>
                    <a:pt x="19967" y="27819"/>
                  </a:cubicBezTo>
                  <a:cubicBezTo>
                    <a:pt x="19946" y="27819"/>
                    <a:pt x="19925" y="27825"/>
                    <a:pt x="19911" y="27840"/>
                  </a:cubicBezTo>
                  <a:cubicBezTo>
                    <a:pt x="19646" y="28079"/>
                    <a:pt x="19382" y="28344"/>
                    <a:pt x="19090" y="28555"/>
                  </a:cubicBezTo>
                  <a:cubicBezTo>
                    <a:pt x="18819" y="28355"/>
                    <a:pt x="18423" y="28242"/>
                    <a:pt x="18047" y="28242"/>
                  </a:cubicBezTo>
                  <a:cubicBezTo>
                    <a:pt x="17874" y="28242"/>
                    <a:pt x="17706" y="28266"/>
                    <a:pt x="17556" y="28316"/>
                  </a:cubicBezTo>
                  <a:cubicBezTo>
                    <a:pt x="17239" y="28449"/>
                    <a:pt x="16922" y="28686"/>
                    <a:pt x="16949" y="29031"/>
                  </a:cubicBezTo>
                  <a:cubicBezTo>
                    <a:pt x="16526" y="28898"/>
                    <a:pt x="16156" y="28661"/>
                    <a:pt x="15839" y="28369"/>
                  </a:cubicBezTo>
                  <a:cubicBezTo>
                    <a:pt x="15864" y="28344"/>
                    <a:pt x="15864" y="28316"/>
                    <a:pt x="15864" y="28316"/>
                  </a:cubicBezTo>
                  <a:cubicBezTo>
                    <a:pt x="15759" y="27973"/>
                    <a:pt x="15575" y="27629"/>
                    <a:pt x="15388" y="27311"/>
                  </a:cubicBezTo>
                  <a:cubicBezTo>
                    <a:pt x="15653" y="27258"/>
                    <a:pt x="15917" y="27233"/>
                    <a:pt x="16182" y="27206"/>
                  </a:cubicBezTo>
                  <a:lnTo>
                    <a:pt x="16182" y="27258"/>
                  </a:lnTo>
                  <a:cubicBezTo>
                    <a:pt x="16287" y="27470"/>
                    <a:pt x="16393" y="27734"/>
                    <a:pt x="16552" y="27921"/>
                  </a:cubicBezTo>
                  <a:cubicBezTo>
                    <a:pt x="16560" y="27928"/>
                    <a:pt x="16570" y="27931"/>
                    <a:pt x="16580" y="27931"/>
                  </a:cubicBezTo>
                  <a:cubicBezTo>
                    <a:pt x="16605" y="27931"/>
                    <a:pt x="16632" y="27913"/>
                    <a:pt x="16632" y="27893"/>
                  </a:cubicBezTo>
                  <a:cubicBezTo>
                    <a:pt x="16552" y="27656"/>
                    <a:pt x="16393" y="27417"/>
                    <a:pt x="16287" y="27206"/>
                  </a:cubicBezTo>
                  <a:cubicBezTo>
                    <a:pt x="16446" y="27180"/>
                    <a:pt x="16605" y="27180"/>
                    <a:pt x="16791" y="27180"/>
                  </a:cubicBezTo>
                  <a:cubicBezTo>
                    <a:pt x="16844" y="27364"/>
                    <a:pt x="16897" y="27576"/>
                    <a:pt x="17002" y="27734"/>
                  </a:cubicBezTo>
                  <a:cubicBezTo>
                    <a:pt x="17028" y="27734"/>
                    <a:pt x="17055" y="27734"/>
                    <a:pt x="17055" y="27709"/>
                  </a:cubicBezTo>
                  <a:cubicBezTo>
                    <a:pt x="17028" y="27523"/>
                    <a:pt x="16949" y="27339"/>
                    <a:pt x="16869" y="27180"/>
                  </a:cubicBezTo>
                  <a:lnTo>
                    <a:pt x="17345" y="27180"/>
                  </a:lnTo>
                  <a:cubicBezTo>
                    <a:pt x="17425" y="27311"/>
                    <a:pt x="17504" y="27445"/>
                    <a:pt x="17584" y="27550"/>
                  </a:cubicBezTo>
                  <a:cubicBezTo>
                    <a:pt x="17591" y="27558"/>
                    <a:pt x="17601" y="27561"/>
                    <a:pt x="17610" y="27561"/>
                  </a:cubicBezTo>
                  <a:cubicBezTo>
                    <a:pt x="17633" y="27561"/>
                    <a:pt x="17655" y="27542"/>
                    <a:pt x="17637" y="27523"/>
                  </a:cubicBezTo>
                  <a:cubicBezTo>
                    <a:pt x="17609" y="27417"/>
                    <a:pt x="17531" y="27286"/>
                    <a:pt x="17478" y="27180"/>
                  </a:cubicBezTo>
                  <a:lnTo>
                    <a:pt x="17478" y="27180"/>
                  </a:lnTo>
                  <a:cubicBezTo>
                    <a:pt x="17795" y="27206"/>
                    <a:pt x="18085" y="27233"/>
                    <a:pt x="18403" y="27258"/>
                  </a:cubicBezTo>
                  <a:cubicBezTo>
                    <a:pt x="18483" y="27417"/>
                    <a:pt x="18589" y="27576"/>
                    <a:pt x="18694" y="27709"/>
                  </a:cubicBezTo>
                  <a:cubicBezTo>
                    <a:pt x="18710" y="27725"/>
                    <a:pt x="18725" y="27731"/>
                    <a:pt x="18740" y="27731"/>
                  </a:cubicBezTo>
                  <a:cubicBezTo>
                    <a:pt x="18774" y="27731"/>
                    <a:pt x="18800" y="27694"/>
                    <a:pt x="18800" y="27656"/>
                  </a:cubicBezTo>
                  <a:cubicBezTo>
                    <a:pt x="18773" y="27523"/>
                    <a:pt x="18720" y="27392"/>
                    <a:pt x="18667" y="27286"/>
                  </a:cubicBezTo>
                  <a:cubicBezTo>
                    <a:pt x="18826" y="27286"/>
                    <a:pt x="18959" y="27311"/>
                    <a:pt x="19117" y="27339"/>
                  </a:cubicBezTo>
                  <a:cubicBezTo>
                    <a:pt x="19223" y="27339"/>
                    <a:pt x="19249" y="27206"/>
                    <a:pt x="19170" y="27153"/>
                  </a:cubicBezTo>
                  <a:cubicBezTo>
                    <a:pt x="18446" y="26814"/>
                    <a:pt x="17618" y="26667"/>
                    <a:pt x="16777" y="26667"/>
                  </a:cubicBezTo>
                  <a:cubicBezTo>
                    <a:pt x="15713" y="26667"/>
                    <a:pt x="14627" y="26902"/>
                    <a:pt x="13696" y="27286"/>
                  </a:cubicBezTo>
                  <a:cubicBezTo>
                    <a:pt x="13142" y="27498"/>
                    <a:pt x="12666" y="27815"/>
                    <a:pt x="12216" y="28157"/>
                  </a:cubicBezTo>
                  <a:cubicBezTo>
                    <a:pt x="12192" y="28098"/>
                    <a:pt x="12141" y="28071"/>
                    <a:pt x="12093" y="28071"/>
                  </a:cubicBezTo>
                  <a:cubicBezTo>
                    <a:pt x="12034" y="28071"/>
                    <a:pt x="11979" y="28112"/>
                    <a:pt x="11979" y="28185"/>
                  </a:cubicBezTo>
                  <a:lnTo>
                    <a:pt x="11979" y="28316"/>
                  </a:lnTo>
                  <a:cubicBezTo>
                    <a:pt x="11793" y="28449"/>
                    <a:pt x="11634" y="28580"/>
                    <a:pt x="11450" y="28739"/>
                  </a:cubicBezTo>
                  <a:cubicBezTo>
                    <a:pt x="10780" y="29292"/>
                    <a:pt x="10153" y="29947"/>
                    <a:pt x="9248" y="29947"/>
                  </a:cubicBezTo>
                  <a:cubicBezTo>
                    <a:pt x="9116" y="29947"/>
                    <a:pt x="8977" y="29933"/>
                    <a:pt x="8831" y="29902"/>
                  </a:cubicBezTo>
                  <a:cubicBezTo>
                    <a:pt x="7960" y="29718"/>
                    <a:pt x="7509" y="29084"/>
                    <a:pt x="7086" y="28369"/>
                  </a:cubicBezTo>
                  <a:cubicBezTo>
                    <a:pt x="7060" y="28330"/>
                    <a:pt x="7020" y="28310"/>
                    <a:pt x="6981" y="28310"/>
                  </a:cubicBezTo>
                  <a:cubicBezTo>
                    <a:pt x="6941" y="28310"/>
                    <a:pt x="6901" y="28330"/>
                    <a:pt x="6875" y="28369"/>
                  </a:cubicBezTo>
                  <a:cubicBezTo>
                    <a:pt x="6505" y="27523"/>
                    <a:pt x="5870" y="26677"/>
                    <a:pt x="5104" y="26360"/>
                  </a:cubicBezTo>
                  <a:cubicBezTo>
                    <a:pt x="5077" y="26360"/>
                    <a:pt x="5051" y="26412"/>
                    <a:pt x="5077" y="26440"/>
                  </a:cubicBezTo>
                  <a:cubicBezTo>
                    <a:pt x="5474" y="26835"/>
                    <a:pt x="5898" y="27206"/>
                    <a:pt x="6215" y="27709"/>
                  </a:cubicBezTo>
                  <a:cubicBezTo>
                    <a:pt x="6479" y="28079"/>
                    <a:pt x="6691" y="28502"/>
                    <a:pt x="6928" y="28872"/>
                  </a:cubicBezTo>
                  <a:cubicBezTo>
                    <a:pt x="7224" y="29914"/>
                    <a:pt x="8215" y="30443"/>
                    <a:pt x="9235" y="30443"/>
                  </a:cubicBezTo>
                  <a:cubicBezTo>
                    <a:pt x="9768" y="30443"/>
                    <a:pt x="10309" y="30299"/>
                    <a:pt x="10762" y="30008"/>
                  </a:cubicBezTo>
                  <a:cubicBezTo>
                    <a:pt x="11211" y="29744"/>
                    <a:pt x="11581" y="29454"/>
                    <a:pt x="11979" y="29137"/>
                  </a:cubicBezTo>
                  <a:cubicBezTo>
                    <a:pt x="12032" y="30378"/>
                    <a:pt x="12243" y="31675"/>
                    <a:pt x="12190" y="32917"/>
                  </a:cubicBezTo>
                  <a:cubicBezTo>
                    <a:pt x="12098" y="32886"/>
                    <a:pt x="11988" y="32873"/>
                    <a:pt x="11886" y="32873"/>
                  </a:cubicBezTo>
                  <a:cubicBezTo>
                    <a:pt x="11812" y="32873"/>
                    <a:pt x="11743" y="32880"/>
                    <a:pt x="11687" y="32891"/>
                  </a:cubicBezTo>
                  <a:cubicBezTo>
                    <a:pt x="11422" y="32944"/>
                    <a:pt x="10921" y="33209"/>
                    <a:pt x="10894" y="33551"/>
                  </a:cubicBezTo>
                  <a:cubicBezTo>
                    <a:pt x="10483" y="33387"/>
                    <a:pt x="9980" y="33237"/>
                    <a:pt x="9507" y="33237"/>
                  </a:cubicBezTo>
                  <a:cubicBezTo>
                    <a:pt x="9065" y="33237"/>
                    <a:pt x="8649" y="33367"/>
                    <a:pt x="8355" y="33737"/>
                  </a:cubicBezTo>
                  <a:cubicBezTo>
                    <a:pt x="8355" y="33710"/>
                    <a:pt x="8330" y="33684"/>
                    <a:pt x="8303" y="33684"/>
                  </a:cubicBezTo>
                  <a:cubicBezTo>
                    <a:pt x="7959" y="33501"/>
                    <a:pt x="7595" y="33357"/>
                    <a:pt x="7210" y="33357"/>
                  </a:cubicBezTo>
                  <a:cubicBezTo>
                    <a:pt x="7151" y="33357"/>
                    <a:pt x="7093" y="33360"/>
                    <a:pt x="7033" y="33367"/>
                  </a:cubicBezTo>
                  <a:cubicBezTo>
                    <a:pt x="6744" y="33393"/>
                    <a:pt x="6321" y="33498"/>
                    <a:pt x="6109" y="33737"/>
                  </a:cubicBezTo>
                  <a:cubicBezTo>
                    <a:pt x="5923" y="33634"/>
                    <a:pt x="5722" y="33595"/>
                    <a:pt x="5517" y="33595"/>
                  </a:cubicBezTo>
                  <a:cubicBezTo>
                    <a:pt x="5459" y="33595"/>
                    <a:pt x="5400" y="33598"/>
                    <a:pt x="5341" y="33604"/>
                  </a:cubicBezTo>
                  <a:cubicBezTo>
                    <a:pt x="5210" y="33632"/>
                    <a:pt x="4999" y="33684"/>
                    <a:pt x="4865" y="33790"/>
                  </a:cubicBezTo>
                  <a:cubicBezTo>
                    <a:pt x="4853" y="33776"/>
                    <a:pt x="4833" y="33770"/>
                    <a:pt x="4813" y="33770"/>
                  </a:cubicBezTo>
                  <a:cubicBezTo>
                    <a:pt x="4793" y="33770"/>
                    <a:pt x="4773" y="33776"/>
                    <a:pt x="4760" y="33790"/>
                  </a:cubicBezTo>
                  <a:cubicBezTo>
                    <a:pt x="4548" y="33498"/>
                    <a:pt x="4100" y="33420"/>
                    <a:pt x="3755" y="33420"/>
                  </a:cubicBezTo>
                  <a:cubicBezTo>
                    <a:pt x="3571" y="33445"/>
                    <a:pt x="3254" y="33551"/>
                    <a:pt x="3120" y="33710"/>
                  </a:cubicBezTo>
                  <a:cubicBezTo>
                    <a:pt x="2975" y="33494"/>
                    <a:pt x="2742" y="33364"/>
                    <a:pt x="2461" y="33364"/>
                  </a:cubicBezTo>
                  <a:cubicBezTo>
                    <a:pt x="2435" y="33364"/>
                    <a:pt x="2408" y="33365"/>
                    <a:pt x="2380" y="33367"/>
                  </a:cubicBezTo>
                  <a:cubicBezTo>
                    <a:pt x="2196" y="33393"/>
                    <a:pt x="1904" y="33526"/>
                    <a:pt x="1826" y="33737"/>
                  </a:cubicBezTo>
                  <a:cubicBezTo>
                    <a:pt x="1745" y="33604"/>
                    <a:pt x="1640" y="33498"/>
                    <a:pt x="1481" y="33420"/>
                  </a:cubicBezTo>
                  <a:cubicBezTo>
                    <a:pt x="1418" y="33398"/>
                    <a:pt x="1320" y="33359"/>
                    <a:pt x="1215" y="33359"/>
                  </a:cubicBezTo>
                  <a:cubicBezTo>
                    <a:pt x="1190" y="33359"/>
                    <a:pt x="1164" y="33362"/>
                    <a:pt x="1138" y="33367"/>
                  </a:cubicBezTo>
                  <a:cubicBezTo>
                    <a:pt x="1191" y="33314"/>
                    <a:pt x="1217" y="33261"/>
                    <a:pt x="1244" y="33209"/>
                  </a:cubicBezTo>
                  <a:cubicBezTo>
                    <a:pt x="1481" y="32864"/>
                    <a:pt x="1693" y="32574"/>
                    <a:pt x="1773" y="32176"/>
                  </a:cubicBezTo>
                  <a:cubicBezTo>
                    <a:pt x="1904" y="31542"/>
                    <a:pt x="1667" y="30960"/>
                    <a:pt x="1191" y="30617"/>
                  </a:cubicBezTo>
                  <a:lnTo>
                    <a:pt x="1191" y="30617"/>
                  </a:lnTo>
                  <a:cubicBezTo>
                    <a:pt x="1399" y="30661"/>
                    <a:pt x="1611" y="30686"/>
                    <a:pt x="1815" y="30686"/>
                  </a:cubicBezTo>
                  <a:cubicBezTo>
                    <a:pt x="2597" y="30686"/>
                    <a:pt x="3274" y="30327"/>
                    <a:pt x="3254" y="29321"/>
                  </a:cubicBezTo>
                  <a:cubicBezTo>
                    <a:pt x="3226" y="27868"/>
                    <a:pt x="2168" y="25989"/>
                    <a:pt x="1270" y="24773"/>
                  </a:cubicBezTo>
                  <a:cubicBezTo>
                    <a:pt x="1322" y="24667"/>
                    <a:pt x="1350" y="24562"/>
                    <a:pt x="1375" y="24430"/>
                  </a:cubicBezTo>
                  <a:cubicBezTo>
                    <a:pt x="2063" y="22922"/>
                    <a:pt x="3624" y="21575"/>
                    <a:pt x="3490" y="19830"/>
                  </a:cubicBezTo>
                  <a:cubicBezTo>
                    <a:pt x="3490" y="19791"/>
                    <a:pt x="3462" y="19766"/>
                    <a:pt x="3437" y="19766"/>
                  </a:cubicBezTo>
                  <a:cubicBezTo>
                    <a:pt x="3428" y="19766"/>
                    <a:pt x="3419" y="19770"/>
                    <a:pt x="3412" y="19777"/>
                  </a:cubicBezTo>
                  <a:cubicBezTo>
                    <a:pt x="3490" y="19485"/>
                    <a:pt x="3490" y="19195"/>
                    <a:pt x="3332" y="18903"/>
                  </a:cubicBezTo>
                  <a:cubicBezTo>
                    <a:pt x="2407" y="15970"/>
                    <a:pt x="3596" y="13114"/>
                    <a:pt x="5024" y="10548"/>
                  </a:cubicBezTo>
                  <a:cubicBezTo>
                    <a:pt x="6321" y="8196"/>
                    <a:pt x="7721" y="5684"/>
                    <a:pt x="10128" y="4309"/>
                  </a:cubicBezTo>
                  <a:cubicBezTo>
                    <a:pt x="12560" y="2908"/>
                    <a:pt x="15522" y="2088"/>
                    <a:pt x="18219" y="1375"/>
                  </a:cubicBezTo>
                  <a:cubicBezTo>
                    <a:pt x="20639" y="758"/>
                    <a:pt x="23101" y="354"/>
                    <a:pt x="25606" y="354"/>
                  </a:cubicBezTo>
                  <a:close/>
                  <a:moveTo>
                    <a:pt x="25349" y="0"/>
                  </a:moveTo>
                  <a:cubicBezTo>
                    <a:pt x="20357" y="0"/>
                    <a:pt x="15134" y="1450"/>
                    <a:pt x="10788" y="3515"/>
                  </a:cubicBezTo>
                  <a:cubicBezTo>
                    <a:pt x="7907" y="4890"/>
                    <a:pt x="6346" y="7456"/>
                    <a:pt x="4812" y="10153"/>
                  </a:cubicBezTo>
                  <a:cubicBezTo>
                    <a:pt x="3332" y="12797"/>
                    <a:pt x="2090" y="15758"/>
                    <a:pt x="3042" y="18772"/>
                  </a:cubicBezTo>
                  <a:lnTo>
                    <a:pt x="3042" y="18851"/>
                  </a:lnTo>
                  <a:cubicBezTo>
                    <a:pt x="3624" y="20623"/>
                    <a:pt x="1005" y="21495"/>
                    <a:pt x="265" y="22685"/>
                  </a:cubicBezTo>
                  <a:cubicBezTo>
                    <a:pt x="217" y="22756"/>
                    <a:pt x="277" y="22848"/>
                    <a:pt x="346" y="22848"/>
                  </a:cubicBezTo>
                  <a:cubicBezTo>
                    <a:pt x="354" y="22848"/>
                    <a:pt x="362" y="22847"/>
                    <a:pt x="371" y="22844"/>
                  </a:cubicBezTo>
                  <a:lnTo>
                    <a:pt x="398" y="22844"/>
                  </a:lnTo>
                  <a:cubicBezTo>
                    <a:pt x="610" y="23134"/>
                    <a:pt x="794" y="23451"/>
                    <a:pt x="874" y="23796"/>
                  </a:cubicBezTo>
                  <a:cubicBezTo>
                    <a:pt x="927" y="24033"/>
                    <a:pt x="899" y="24272"/>
                    <a:pt x="927" y="24509"/>
                  </a:cubicBezTo>
                  <a:cubicBezTo>
                    <a:pt x="899" y="24562"/>
                    <a:pt x="874" y="24615"/>
                    <a:pt x="899" y="24642"/>
                  </a:cubicBezTo>
                  <a:cubicBezTo>
                    <a:pt x="899" y="24695"/>
                    <a:pt x="927" y="24720"/>
                    <a:pt x="952" y="24748"/>
                  </a:cubicBezTo>
                  <a:lnTo>
                    <a:pt x="952" y="24879"/>
                  </a:lnTo>
                  <a:cubicBezTo>
                    <a:pt x="980" y="24932"/>
                    <a:pt x="1005" y="24959"/>
                    <a:pt x="1058" y="24959"/>
                  </a:cubicBezTo>
                  <a:cubicBezTo>
                    <a:pt x="1509" y="25858"/>
                    <a:pt x="1984" y="26730"/>
                    <a:pt x="2355" y="27656"/>
                  </a:cubicBezTo>
                  <a:cubicBezTo>
                    <a:pt x="2460" y="27973"/>
                    <a:pt x="2725" y="28475"/>
                    <a:pt x="2750" y="28820"/>
                  </a:cubicBezTo>
                  <a:cubicBezTo>
                    <a:pt x="2883" y="30512"/>
                    <a:pt x="1720" y="30167"/>
                    <a:pt x="899" y="30353"/>
                  </a:cubicBezTo>
                  <a:cubicBezTo>
                    <a:pt x="794" y="30353"/>
                    <a:pt x="794" y="30484"/>
                    <a:pt x="874" y="30512"/>
                  </a:cubicBezTo>
                  <a:lnTo>
                    <a:pt x="874" y="30565"/>
                  </a:lnTo>
                  <a:cubicBezTo>
                    <a:pt x="1033" y="30801"/>
                    <a:pt x="1350" y="31172"/>
                    <a:pt x="1375" y="31463"/>
                  </a:cubicBezTo>
                  <a:cubicBezTo>
                    <a:pt x="1428" y="32018"/>
                    <a:pt x="952" y="32758"/>
                    <a:pt x="715" y="33234"/>
                  </a:cubicBezTo>
                  <a:cubicBezTo>
                    <a:pt x="504" y="33579"/>
                    <a:pt x="318" y="33896"/>
                    <a:pt x="187" y="34266"/>
                  </a:cubicBezTo>
                  <a:cubicBezTo>
                    <a:pt x="28" y="34848"/>
                    <a:pt x="0" y="35482"/>
                    <a:pt x="106" y="36064"/>
                  </a:cubicBezTo>
                  <a:cubicBezTo>
                    <a:pt x="81" y="36064"/>
                    <a:pt x="81" y="36089"/>
                    <a:pt x="106" y="36117"/>
                  </a:cubicBezTo>
                  <a:lnTo>
                    <a:pt x="134" y="36142"/>
                  </a:lnTo>
                  <a:cubicBezTo>
                    <a:pt x="187" y="36328"/>
                    <a:pt x="239" y="36512"/>
                    <a:pt x="318" y="36699"/>
                  </a:cubicBezTo>
                  <a:cubicBezTo>
                    <a:pt x="529" y="37200"/>
                    <a:pt x="899" y="37623"/>
                    <a:pt x="1164" y="38126"/>
                  </a:cubicBezTo>
                  <a:cubicBezTo>
                    <a:pt x="1561" y="38867"/>
                    <a:pt x="1614" y="39632"/>
                    <a:pt x="1534" y="40453"/>
                  </a:cubicBezTo>
                  <a:cubicBezTo>
                    <a:pt x="1456" y="41405"/>
                    <a:pt x="1270" y="42304"/>
                    <a:pt x="1773" y="43122"/>
                  </a:cubicBezTo>
                  <a:cubicBezTo>
                    <a:pt x="1745" y="43122"/>
                    <a:pt x="1720" y="43150"/>
                    <a:pt x="1720" y="43175"/>
                  </a:cubicBezTo>
                  <a:cubicBezTo>
                    <a:pt x="1270" y="44102"/>
                    <a:pt x="2116" y="44709"/>
                    <a:pt x="2989" y="44842"/>
                  </a:cubicBezTo>
                  <a:cubicBezTo>
                    <a:pt x="3285" y="44894"/>
                    <a:pt x="3589" y="44917"/>
                    <a:pt x="3897" y="44917"/>
                  </a:cubicBezTo>
                  <a:cubicBezTo>
                    <a:pt x="5320" y="44917"/>
                    <a:pt x="6835" y="44421"/>
                    <a:pt x="8118" y="43943"/>
                  </a:cubicBezTo>
                  <a:cubicBezTo>
                    <a:pt x="10048" y="43203"/>
                    <a:pt x="11873" y="42198"/>
                    <a:pt x="13882" y="41616"/>
                  </a:cubicBezTo>
                  <a:cubicBezTo>
                    <a:pt x="15547" y="41113"/>
                    <a:pt x="17584" y="41325"/>
                    <a:pt x="18959" y="40161"/>
                  </a:cubicBezTo>
                  <a:cubicBezTo>
                    <a:pt x="20148" y="39156"/>
                    <a:pt x="20651" y="37598"/>
                    <a:pt x="20862" y="36117"/>
                  </a:cubicBezTo>
                  <a:cubicBezTo>
                    <a:pt x="21021" y="34954"/>
                    <a:pt x="21047" y="33843"/>
                    <a:pt x="21205" y="32733"/>
                  </a:cubicBezTo>
                  <a:cubicBezTo>
                    <a:pt x="21205" y="32758"/>
                    <a:pt x="21205" y="32785"/>
                    <a:pt x="21233" y="32811"/>
                  </a:cubicBezTo>
                  <a:cubicBezTo>
                    <a:pt x="21321" y="32869"/>
                    <a:pt x="21407" y="32893"/>
                    <a:pt x="21489" y="32893"/>
                  </a:cubicBezTo>
                  <a:cubicBezTo>
                    <a:pt x="21823" y="32893"/>
                    <a:pt x="22104" y="32489"/>
                    <a:pt x="22316" y="32257"/>
                  </a:cubicBezTo>
                  <a:cubicBezTo>
                    <a:pt x="22633" y="31912"/>
                    <a:pt x="22950" y="31595"/>
                    <a:pt x="23348" y="31305"/>
                  </a:cubicBezTo>
                  <a:cubicBezTo>
                    <a:pt x="23587" y="31136"/>
                    <a:pt x="24131" y="30709"/>
                    <a:pt x="24467" y="30709"/>
                  </a:cubicBezTo>
                  <a:cubicBezTo>
                    <a:pt x="24502" y="30709"/>
                    <a:pt x="24534" y="30713"/>
                    <a:pt x="24564" y="30723"/>
                  </a:cubicBezTo>
                  <a:cubicBezTo>
                    <a:pt x="24585" y="30731"/>
                    <a:pt x="24603" y="30735"/>
                    <a:pt x="24620" y="30735"/>
                  </a:cubicBezTo>
                  <a:cubicBezTo>
                    <a:pt x="24709" y="30735"/>
                    <a:pt x="24740" y="30626"/>
                    <a:pt x="24695" y="30537"/>
                  </a:cubicBezTo>
                  <a:cubicBezTo>
                    <a:pt x="24748" y="30537"/>
                    <a:pt x="24801" y="30537"/>
                    <a:pt x="24854" y="30512"/>
                  </a:cubicBezTo>
                  <a:lnTo>
                    <a:pt x="24854" y="30512"/>
                  </a:lnTo>
                  <a:cubicBezTo>
                    <a:pt x="24537" y="31834"/>
                    <a:pt x="24431" y="33314"/>
                    <a:pt x="25780" y="33684"/>
                  </a:cubicBezTo>
                  <a:cubicBezTo>
                    <a:pt x="26041" y="33757"/>
                    <a:pt x="26299" y="33790"/>
                    <a:pt x="26553" y="33790"/>
                  </a:cubicBezTo>
                  <a:cubicBezTo>
                    <a:pt x="27126" y="33790"/>
                    <a:pt x="27681" y="33623"/>
                    <a:pt x="28213" y="33367"/>
                  </a:cubicBezTo>
                  <a:cubicBezTo>
                    <a:pt x="28266" y="33393"/>
                    <a:pt x="28291" y="33420"/>
                    <a:pt x="28344" y="33420"/>
                  </a:cubicBezTo>
                  <a:cubicBezTo>
                    <a:pt x="30142" y="33420"/>
                    <a:pt x="31914" y="33420"/>
                    <a:pt x="33712" y="33340"/>
                  </a:cubicBezTo>
                  <a:cubicBezTo>
                    <a:pt x="34876" y="33314"/>
                    <a:pt x="35775" y="33128"/>
                    <a:pt x="36674" y="32362"/>
                  </a:cubicBezTo>
                  <a:cubicBezTo>
                    <a:pt x="38761" y="30617"/>
                    <a:pt x="40506" y="28291"/>
                    <a:pt x="41881" y="25936"/>
                  </a:cubicBezTo>
                  <a:cubicBezTo>
                    <a:pt x="43309" y="23426"/>
                    <a:pt x="44500" y="20623"/>
                    <a:pt x="44737" y="17740"/>
                  </a:cubicBezTo>
                  <a:cubicBezTo>
                    <a:pt x="44842" y="16340"/>
                    <a:pt x="44711" y="14965"/>
                    <a:pt x="44419" y="13616"/>
                  </a:cubicBezTo>
                  <a:cubicBezTo>
                    <a:pt x="44077" y="12082"/>
                    <a:pt x="43362" y="11105"/>
                    <a:pt x="42463" y="9889"/>
                  </a:cubicBezTo>
                  <a:cubicBezTo>
                    <a:pt x="40745" y="7534"/>
                    <a:pt x="38947" y="5182"/>
                    <a:pt x="36621" y="3410"/>
                  </a:cubicBezTo>
                  <a:cubicBezTo>
                    <a:pt x="34347" y="1692"/>
                    <a:pt x="31675" y="687"/>
                    <a:pt x="28900" y="264"/>
                  </a:cubicBezTo>
                  <a:cubicBezTo>
                    <a:pt x="27740" y="85"/>
                    <a:pt x="26551" y="0"/>
                    <a:pt x="253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 name="Google Shape;1889;p102">
            <a:extLst>
              <a:ext uri="{FF2B5EF4-FFF2-40B4-BE49-F238E27FC236}">
                <a16:creationId xmlns:a16="http://schemas.microsoft.com/office/drawing/2014/main" id="{A63FDDC9-0BDC-A55E-CE57-C09809E56EEF}"/>
              </a:ext>
            </a:extLst>
          </p:cNvPr>
          <p:cNvSpPr txBox="1">
            <a:spLocks/>
          </p:cNvSpPr>
          <p:nvPr/>
        </p:nvSpPr>
        <p:spPr>
          <a:xfrm>
            <a:off x="4319200" y="2610326"/>
            <a:ext cx="4887399" cy="15663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1"/>
              </a:buClr>
              <a:buSzPts val="2100"/>
              <a:buFont typeface="Roboto"/>
              <a:buNone/>
              <a:defRPr sz="1600" b="0" i="0" u="none" strike="noStrike" cap="none">
                <a:solidFill>
                  <a:schemeClr val="lt1"/>
                </a:solidFill>
                <a:latin typeface="Roboto"/>
                <a:ea typeface="Roboto"/>
                <a:cs typeface="Roboto"/>
                <a:sym typeface="Roboto"/>
              </a:defRPr>
            </a:lvl1pPr>
            <a:lvl2pPr marL="914400" marR="0" lvl="1" indent="-317500" algn="ctr" rtl="0">
              <a:lnSpc>
                <a:spcPct val="100000"/>
              </a:lnSpc>
              <a:spcBef>
                <a:spcPts val="0"/>
              </a:spcBef>
              <a:spcAft>
                <a:spcPts val="0"/>
              </a:spcAft>
              <a:buClr>
                <a:schemeClr val="lt1"/>
              </a:buClr>
              <a:buSzPts val="2100"/>
              <a:buFont typeface="Roboto"/>
              <a:buNone/>
              <a:defRPr sz="2100" b="0" i="0" u="none" strike="noStrike" cap="none">
                <a:solidFill>
                  <a:schemeClr val="lt1"/>
                </a:solidFill>
                <a:latin typeface="Roboto"/>
                <a:ea typeface="Roboto"/>
                <a:cs typeface="Roboto"/>
                <a:sym typeface="Roboto"/>
              </a:defRPr>
            </a:lvl2pPr>
            <a:lvl3pPr marL="1371600" marR="0" lvl="2" indent="-317500" algn="ctr" rtl="0">
              <a:lnSpc>
                <a:spcPct val="100000"/>
              </a:lnSpc>
              <a:spcBef>
                <a:spcPts val="0"/>
              </a:spcBef>
              <a:spcAft>
                <a:spcPts val="0"/>
              </a:spcAft>
              <a:buClr>
                <a:schemeClr val="lt1"/>
              </a:buClr>
              <a:buSzPts val="2100"/>
              <a:buFont typeface="Roboto"/>
              <a:buNone/>
              <a:defRPr sz="2100" b="0" i="0" u="none" strike="noStrike" cap="none">
                <a:solidFill>
                  <a:schemeClr val="lt1"/>
                </a:solidFill>
                <a:latin typeface="Roboto"/>
                <a:ea typeface="Roboto"/>
                <a:cs typeface="Roboto"/>
                <a:sym typeface="Roboto"/>
              </a:defRPr>
            </a:lvl3pPr>
            <a:lvl4pPr marL="1828800" marR="0" lvl="3" indent="-317500" algn="ctr" rtl="0">
              <a:lnSpc>
                <a:spcPct val="100000"/>
              </a:lnSpc>
              <a:spcBef>
                <a:spcPts val="0"/>
              </a:spcBef>
              <a:spcAft>
                <a:spcPts val="0"/>
              </a:spcAft>
              <a:buClr>
                <a:schemeClr val="lt1"/>
              </a:buClr>
              <a:buSzPts val="2100"/>
              <a:buFont typeface="Roboto"/>
              <a:buNone/>
              <a:defRPr sz="2100" b="0" i="0" u="none" strike="noStrike" cap="none">
                <a:solidFill>
                  <a:schemeClr val="lt1"/>
                </a:solidFill>
                <a:latin typeface="Roboto"/>
                <a:ea typeface="Roboto"/>
                <a:cs typeface="Roboto"/>
                <a:sym typeface="Roboto"/>
              </a:defRPr>
            </a:lvl4pPr>
            <a:lvl5pPr marL="2286000" marR="0" lvl="4" indent="-317500" algn="ctr" rtl="0">
              <a:lnSpc>
                <a:spcPct val="100000"/>
              </a:lnSpc>
              <a:spcBef>
                <a:spcPts val="0"/>
              </a:spcBef>
              <a:spcAft>
                <a:spcPts val="0"/>
              </a:spcAft>
              <a:buClr>
                <a:schemeClr val="lt1"/>
              </a:buClr>
              <a:buSzPts val="2100"/>
              <a:buFont typeface="Roboto"/>
              <a:buNone/>
              <a:defRPr sz="2100" b="0" i="0" u="none" strike="noStrike" cap="none">
                <a:solidFill>
                  <a:schemeClr val="lt1"/>
                </a:solidFill>
                <a:latin typeface="Roboto"/>
                <a:ea typeface="Roboto"/>
                <a:cs typeface="Roboto"/>
                <a:sym typeface="Roboto"/>
              </a:defRPr>
            </a:lvl5pPr>
            <a:lvl6pPr marL="2743200" marR="0" lvl="5" indent="-317500" algn="ctr" rtl="0">
              <a:lnSpc>
                <a:spcPct val="100000"/>
              </a:lnSpc>
              <a:spcBef>
                <a:spcPts val="0"/>
              </a:spcBef>
              <a:spcAft>
                <a:spcPts val="0"/>
              </a:spcAft>
              <a:buClr>
                <a:schemeClr val="lt1"/>
              </a:buClr>
              <a:buSzPts val="2100"/>
              <a:buFont typeface="Roboto"/>
              <a:buNone/>
              <a:defRPr sz="2100" b="0" i="0" u="none" strike="noStrike" cap="none">
                <a:solidFill>
                  <a:schemeClr val="lt1"/>
                </a:solidFill>
                <a:latin typeface="Roboto"/>
                <a:ea typeface="Roboto"/>
                <a:cs typeface="Roboto"/>
                <a:sym typeface="Roboto"/>
              </a:defRPr>
            </a:lvl6pPr>
            <a:lvl7pPr marL="3200400" marR="0" lvl="6" indent="-317500" algn="ctr" rtl="0">
              <a:lnSpc>
                <a:spcPct val="100000"/>
              </a:lnSpc>
              <a:spcBef>
                <a:spcPts val="0"/>
              </a:spcBef>
              <a:spcAft>
                <a:spcPts val="0"/>
              </a:spcAft>
              <a:buClr>
                <a:schemeClr val="lt1"/>
              </a:buClr>
              <a:buSzPts val="2100"/>
              <a:buFont typeface="Roboto"/>
              <a:buNone/>
              <a:defRPr sz="2100" b="0" i="0" u="none" strike="noStrike" cap="none">
                <a:solidFill>
                  <a:schemeClr val="lt1"/>
                </a:solidFill>
                <a:latin typeface="Roboto"/>
                <a:ea typeface="Roboto"/>
                <a:cs typeface="Roboto"/>
                <a:sym typeface="Roboto"/>
              </a:defRPr>
            </a:lvl7pPr>
            <a:lvl8pPr marL="3657600" marR="0" lvl="7" indent="-317500" algn="ctr" rtl="0">
              <a:lnSpc>
                <a:spcPct val="100000"/>
              </a:lnSpc>
              <a:spcBef>
                <a:spcPts val="0"/>
              </a:spcBef>
              <a:spcAft>
                <a:spcPts val="0"/>
              </a:spcAft>
              <a:buClr>
                <a:schemeClr val="lt1"/>
              </a:buClr>
              <a:buSzPts val="2100"/>
              <a:buFont typeface="Roboto"/>
              <a:buNone/>
              <a:defRPr sz="2100" b="0" i="0" u="none" strike="noStrike" cap="none">
                <a:solidFill>
                  <a:schemeClr val="lt1"/>
                </a:solidFill>
                <a:latin typeface="Roboto"/>
                <a:ea typeface="Roboto"/>
                <a:cs typeface="Roboto"/>
                <a:sym typeface="Roboto"/>
              </a:defRPr>
            </a:lvl8pPr>
            <a:lvl9pPr marL="4114800" marR="0" lvl="8" indent="-317500" algn="ctr" rtl="0">
              <a:lnSpc>
                <a:spcPct val="100000"/>
              </a:lnSpc>
              <a:spcBef>
                <a:spcPts val="0"/>
              </a:spcBef>
              <a:spcAft>
                <a:spcPts val="0"/>
              </a:spcAft>
              <a:buClr>
                <a:schemeClr val="lt1"/>
              </a:buClr>
              <a:buSzPts val="2100"/>
              <a:buFont typeface="Roboto"/>
              <a:buNone/>
              <a:defRPr sz="2100" b="0" i="0" u="none" strike="noStrike" cap="none">
                <a:solidFill>
                  <a:schemeClr val="lt1"/>
                </a:solidFill>
                <a:latin typeface="Roboto"/>
                <a:ea typeface="Roboto"/>
                <a:cs typeface="Roboto"/>
                <a:sym typeface="Roboto"/>
              </a:defRPr>
            </a:lvl9pPr>
          </a:lstStyle>
          <a:p>
            <a:pPr marL="285750" indent="-285750" algn="l">
              <a:spcAft>
                <a:spcPts val="1600"/>
              </a:spcAft>
              <a:buFont typeface="Arial" panose="020B0604020202020204" pitchFamily="34" charset="0"/>
              <a:buChar char="•"/>
            </a:pPr>
            <a:r>
              <a:rPr lang="en-US" dirty="0"/>
              <a:t>Due to the importance of the topic of tumors, many international bodies have  tried to help increase the accuracy of diagnosis in the hope of increasing the  success rate of treatment and adapting many medical cases with technological  capacity</a:t>
            </a:r>
          </a:p>
          <a:p>
            <a:pPr marL="0" indent="0" algn="l">
              <a:spcAft>
                <a:spcPts val="1600"/>
              </a:spcAft>
            </a:pP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888"/>
                                        </p:tgtEl>
                                        <p:attrNameLst>
                                          <p:attrName>style.visibility</p:attrName>
                                        </p:attrNameLst>
                                      </p:cBhvr>
                                      <p:to>
                                        <p:strVal val="visible"/>
                                      </p:to>
                                    </p:set>
                                    <p:anim calcmode="lin" valueType="num">
                                      <p:cBhvr>
                                        <p:cTn id="7" dur="500" fill="hold"/>
                                        <p:tgtEl>
                                          <p:spTgt spid="1888"/>
                                        </p:tgtEl>
                                        <p:attrNameLst>
                                          <p:attrName>ppt_w</p:attrName>
                                        </p:attrNameLst>
                                      </p:cBhvr>
                                      <p:tavLst>
                                        <p:tav tm="0">
                                          <p:val>
                                            <p:fltVal val="0"/>
                                          </p:val>
                                        </p:tav>
                                        <p:tav tm="100000">
                                          <p:val>
                                            <p:strVal val="#ppt_w"/>
                                          </p:val>
                                        </p:tav>
                                      </p:tavLst>
                                    </p:anim>
                                    <p:anim calcmode="lin" valueType="num">
                                      <p:cBhvr>
                                        <p:cTn id="8" dur="500" fill="hold"/>
                                        <p:tgtEl>
                                          <p:spTgt spid="1888"/>
                                        </p:tgtEl>
                                        <p:attrNameLst>
                                          <p:attrName>ppt_h</p:attrName>
                                        </p:attrNameLst>
                                      </p:cBhvr>
                                      <p:tavLst>
                                        <p:tav tm="0">
                                          <p:val>
                                            <p:fltVal val="0"/>
                                          </p:val>
                                        </p:tav>
                                        <p:tav tm="100000">
                                          <p:val>
                                            <p:strVal val="#ppt_h"/>
                                          </p:val>
                                        </p:tav>
                                      </p:tavLst>
                                    </p:anim>
                                    <p:anim calcmode="lin" valueType="num">
                                      <p:cBhvr>
                                        <p:cTn id="9" dur="500" fill="hold"/>
                                        <p:tgtEl>
                                          <p:spTgt spid="1888"/>
                                        </p:tgtEl>
                                        <p:attrNameLst>
                                          <p:attrName>style.rotation</p:attrName>
                                        </p:attrNameLst>
                                      </p:cBhvr>
                                      <p:tavLst>
                                        <p:tav tm="0">
                                          <p:val>
                                            <p:fltVal val="90"/>
                                          </p:val>
                                        </p:tav>
                                        <p:tav tm="100000">
                                          <p:val>
                                            <p:fltVal val="0"/>
                                          </p:val>
                                        </p:tav>
                                      </p:tavLst>
                                    </p:anim>
                                    <p:animEffect transition="in" filter="fade">
                                      <p:cBhvr>
                                        <p:cTn id="10" dur="500"/>
                                        <p:tgtEl>
                                          <p:spTgt spid="1888"/>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1889">
                                            <p:txEl>
                                              <p:pRg st="0" end="0"/>
                                            </p:txEl>
                                          </p:spTgt>
                                        </p:tgtEl>
                                        <p:attrNameLst>
                                          <p:attrName>style.visibility</p:attrName>
                                        </p:attrNameLst>
                                      </p:cBhvr>
                                      <p:to>
                                        <p:strVal val="visible"/>
                                      </p:to>
                                    </p:set>
                                    <p:anim calcmode="lin" valueType="num">
                                      <p:cBhvr>
                                        <p:cTn id="14" dur="500" fill="hold"/>
                                        <p:tgtEl>
                                          <p:spTgt spid="1889">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889">
                                            <p:txEl>
                                              <p:pRg st="0" end="0"/>
                                            </p:txEl>
                                          </p:spTgt>
                                        </p:tgtEl>
                                        <p:attrNameLst>
                                          <p:attrName>ppt_h</p:attrName>
                                        </p:attrNameLst>
                                      </p:cBhvr>
                                      <p:tavLst>
                                        <p:tav tm="0">
                                          <p:val>
                                            <p:fltVal val="0"/>
                                          </p:val>
                                        </p:tav>
                                        <p:tav tm="100000">
                                          <p:val>
                                            <p:strVal val="#ppt_h"/>
                                          </p:val>
                                        </p:tav>
                                      </p:tavLst>
                                    </p:anim>
                                    <p:anim calcmode="lin" valueType="num">
                                      <p:cBhvr>
                                        <p:cTn id="16" dur="500" fill="hold"/>
                                        <p:tgtEl>
                                          <p:spTgt spid="1889">
                                            <p:txEl>
                                              <p:pRg st="0" end="0"/>
                                            </p:txEl>
                                          </p:spTgt>
                                        </p:tgtEl>
                                        <p:attrNameLst>
                                          <p:attrName>style.rotation</p:attrName>
                                        </p:attrNameLst>
                                      </p:cBhvr>
                                      <p:tavLst>
                                        <p:tav tm="0">
                                          <p:val>
                                            <p:fltVal val="90"/>
                                          </p:val>
                                        </p:tav>
                                        <p:tav tm="100000">
                                          <p:val>
                                            <p:fltVal val="0"/>
                                          </p:val>
                                        </p:tav>
                                      </p:tavLst>
                                    </p:anim>
                                    <p:animEffect transition="in" filter="fade">
                                      <p:cBhvr>
                                        <p:cTn id="17" dur="500"/>
                                        <p:tgtEl>
                                          <p:spTgt spid="188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1889">
                                            <p:txEl>
                                              <p:pRg st="1" end="1"/>
                                            </p:txEl>
                                          </p:spTgt>
                                        </p:tgtEl>
                                        <p:attrNameLst>
                                          <p:attrName>style.visibility</p:attrName>
                                        </p:attrNameLst>
                                      </p:cBhvr>
                                      <p:to>
                                        <p:strVal val="visible"/>
                                      </p:to>
                                    </p:set>
                                    <p:anim calcmode="lin" valueType="num">
                                      <p:cBhvr>
                                        <p:cTn id="22" dur="500" fill="hold"/>
                                        <p:tgtEl>
                                          <p:spTgt spid="1889">
                                            <p:txEl>
                                              <p:pRg st="1" end="1"/>
                                            </p:txEl>
                                          </p:spTgt>
                                        </p:tgtEl>
                                        <p:attrNameLst>
                                          <p:attrName>ppt_w</p:attrName>
                                        </p:attrNameLst>
                                      </p:cBhvr>
                                      <p:tavLst>
                                        <p:tav tm="0">
                                          <p:val>
                                            <p:fltVal val="0"/>
                                          </p:val>
                                        </p:tav>
                                        <p:tav tm="100000">
                                          <p:val>
                                            <p:strVal val="#ppt_w"/>
                                          </p:val>
                                        </p:tav>
                                      </p:tavLst>
                                    </p:anim>
                                    <p:anim calcmode="lin" valueType="num">
                                      <p:cBhvr>
                                        <p:cTn id="23" dur="500" fill="hold"/>
                                        <p:tgtEl>
                                          <p:spTgt spid="1889">
                                            <p:txEl>
                                              <p:pRg st="1" end="1"/>
                                            </p:txEl>
                                          </p:spTgt>
                                        </p:tgtEl>
                                        <p:attrNameLst>
                                          <p:attrName>ppt_h</p:attrName>
                                        </p:attrNameLst>
                                      </p:cBhvr>
                                      <p:tavLst>
                                        <p:tav tm="0">
                                          <p:val>
                                            <p:fltVal val="0"/>
                                          </p:val>
                                        </p:tav>
                                        <p:tav tm="100000">
                                          <p:val>
                                            <p:strVal val="#ppt_h"/>
                                          </p:val>
                                        </p:tav>
                                      </p:tavLst>
                                    </p:anim>
                                    <p:anim calcmode="lin" valueType="num">
                                      <p:cBhvr>
                                        <p:cTn id="24" dur="500" fill="hold"/>
                                        <p:tgtEl>
                                          <p:spTgt spid="1889">
                                            <p:txEl>
                                              <p:pRg st="1" end="1"/>
                                            </p:txEl>
                                          </p:spTgt>
                                        </p:tgtEl>
                                        <p:attrNameLst>
                                          <p:attrName>style.rotation</p:attrName>
                                        </p:attrNameLst>
                                      </p:cBhvr>
                                      <p:tavLst>
                                        <p:tav tm="0">
                                          <p:val>
                                            <p:fltVal val="90"/>
                                          </p:val>
                                        </p:tav>
                                        <p:tav tm="100000">
                                          <p:val>
                                            <p:fltVal val="0"/>
                                          </p:val>
                                        </p:tav>
                                      </p:tavLst>
                                    </p:anim>
                                    <p:animEffect transition="in" filter="fade">
                                      <p:cBhvr>
                                        <p:cTn id="25" dur="500"/>
                                        <p:tgtEl>
                                          <p:spTgt spid="1889">
                                            <p:txEl>
                                              <p:pRg st="1" end="1"/>
                                            </p:txEl>
                                          </p:spTgt>
                                        </p:tgtEl>
                                      </p:cBhvr>
                                    </p:animEffect>
                                  </p:childTnLst>
                                </p:cTn>
                              </p:par>
                            </p:childTnLst>
                          </p:cTn>
                        </p:par>
                        <p:par>
                          <p:cTn id="26" fill="hold">
                            <p:stCondLst>
                              <p:cond delay="500"/>
                            </p:stCondLst>
                            <p:childTnLst>
                              <p:par>
                                <p:cTn id="27" presetID="31" presetClass="entr" presetSubtype="0" fill="hold" grpId="0" nodeType="afterEffect">
                                  <p:stCondLst>
                                    <p:cond delay="0"/>
                                  </p:stCondLst>
                                  <p:childTnLst>
                                    <p:set>
                                      <p:cBhvr>
                                        <p:cTn id="28" dur="1" fill="hold">
                                          <p:stCondLst>
                                            <p:cond delay="0"/>
                                          </p:stCondLst>
                                        </p:cTn>
                                        <p:tgtEl>
                                          <p:spTgt spid="1890"/>
                                        </p:tgtEl>
                                        <p:attrNameLst>
                                          <p:attrName>style.visibility</p:attrName>
                                        </p:attrNameLst>
                                      </p:cBhvr>
                                      <p:to>
                                        <p:strVal val="visible"/>
                                      </p:to>
                                    </p:set>
                                    <p:anim calcmode="lin" valueType="num">
                                      <p:cBhvr>
                                        <p:cTn id="29" dur="250" fill="hold"/>
                                        <p:tgtEl>
                                          <p:spTgt spid="1890"/>
                                        </p:tgtEl>
                                        <p:attrNameLst>
                                          <p:attrName>ppt_w</p:attrName>
                                        </p:attrNameLst>
                                      </p:cBhvr>
                                      <p:tavLst>
                                        <p:tav tm="0">
                                          <p:val>
                                            <p:fltVal val="0"/>
                                          </p:val>
                                        </p:tav>
                                        <p:tav tm="100000">
                                          <p:val>
                                            <p:strVal val="#ppt_w"/>
                                          </p:val>
                                        </p:tav>
                                      </p:tavLst>
                                    </p:anim>
                                    <p:anim calcmode="lin" valueType="num">
                                      <p:cBhvr>
                                        <p:cTn id="30" dur="250" fill="hold"/>
                                        <p:tgtEl>
                                          <p:spTgt spid="1890"/>
                                        </p:tgtEl>
                                        <p:attrNameLst>
                                          <p:attrName>ppt_h</p:attrName>
                                        </p:attrNameLst>
                                      </p:cBhvr>
                                      <p:tavLst>
                                        <p:tav tm="0">
                                          <p:val>
                                            <p:fltVal val="0"/>
                                          </p:val>
                                        </p:tav>
                                        <p:tav tm="100000">
                                          <p:val>
                                            <p:strVal val="#ppt_h"/>
                                          </p:val>
                                        </p:tav>
                                      </p:tavLst>
                                    </p:anim>
                                    <p:anim calcmode="lin" valueType="num">
                                      <p:cBhvr>
                                        <p:cTn id="31" dur="250" fill="hold"/>
                                        <p:tgtEl>
                                          <p:spTgt spid="1890"/>
                                        </p:tgtEl>
                                        <p:attrNameLst>
                                          <p:attrName>style.rotation</p:attrName>
                                        </p:attrNameLst>
                                      </p:cBhvr>
                                      <p:tavLst>
                                        <p:tav tm="0">
                                          <p:val>
                                            <p:fltVal val="90"/>
                                          </p:val>
                                        </p:tav>
                                        <p:tav tm="100000">
                                          <p:val>
                                            <p:fltVal val="0"/>
                                          </p:val>
                                        </p:tav>
                                      </p:tavLst>
                                    </p:anim>
                                    <p:animEffect transition="in" filter="fade">
                                      <p:cBhvr>
                                        <p:cTn id="32" dur="250"/>
                                        <p:tgtEl>
                                          <p:spTgt spid="1890"/>
                                        </p:tgtEl>
                                      </p:cBhvr>
                                    </p:animEffect>
                                  </p:childTnLst>
                                </p:cTn>
                              </p:par>
                            </p:childTnLst>
                          </p:cTn>
                        </p:par>
                        <p:par>
                          <p:cTn id="33" fill="hold">
                            <p:stCondLst>
                              <p:cond delay="750"/>
                            </p:stCondLst>
                            <p:childTnLst>
                              <p:par>
                                <p:cTn id="34" presetID="31" presetClass="entr" presetSubtype="0" fill="hold" nodeType="afterEffect">
                                  <p:stCondLst>
                                    <p:cond delay="0"/>
                                  </p:stCondLst>
                                  <p:childTnLst>
                                    <p:set>
                                      <p:cBhvr>
                                        <p:cTn id="35" dur="1" fill="hold">
                                          <p:stCondLst>
                                            <p:cond delay="0"/>
                                          </p:stCondLst>
                                        </p:cTn>
                                        <p:tgtEl>
                                          <p:spTgt spid="1891"/>
                                        </p:tgtEl>
                                        <p:attrNameLst>
                                          <p:attrName>style.visibility</p:attrName>
                                        </p:attrNameLst>
                                      </p:cBhvr>
                                      <p:to>
                                        <p:strVal val="visible"/>
                                      </p:to>
                                    </p:set>
                                    <p:anim calcmode="lin" valueType="num">
                                      <p:cBhvr>
                                        <p:cTn id="36" dur="500" fill="hold"/>
                                        <p:tgtEl>
                                          <p:spTgt spid="1891"/>
                                        </p:tgtEl>
                                        <p:attrNameLst>
                                          <p:attrName>ppt_w</p:attrName>
                                        </p:attrNameLst>
                                      </p:cBhvr>
                                      <p:tavLst>
                                        <p:tav tm="0">
                                          <p:val>
                                            <p:fltVal val="0"/>
                                          </p:val>
                                        </p:tav>
                                        <p:tav tm="100000">
                                          <p:val>
                                            <p:strVal val="#ppt_w"/>
                                          </p:val>
                                        </p:tav>
                                      </p:tavLst>
                                    </p:anim>
                                    <p:anim calcmode="lin" valueType="num">
                                      <p:cBhvr>
                                        <p:cTn id="37" dur="500" fill="hold"/>
                                        <p:tgtEl>
                                          <p:spTgt spid="1891"/>
                                        </p:tgtEl>
                                        <p:attrNameLst>
                                          <p:attrName>ppt_h</p:attrName>
                                        </p:attrNameLst>
                                      </p:cBhvr>
                                      <p:tavLst>
                                        <p:tav tm="0">
                                          <p:val>
                                            <p:fltVal val="0"/>
                                          </p:val>
                                        </p:tav>
                                        <p:tav tm="100000">
                                          <p:val>
                                            <p:strVal val="#ppt_h"/>
                                          </p:val>
                                        </p:tav>
                                      </p:tavLst>
                                    </p:anim>
                                    <p:anim calcmode="lin" valueType="num">
                                      <p:cBhvr>
                                        <p:cTn id="38" dur="500" fill="hold"/>
                                        <p:tgtEl>
                                          <p:spTgt spid="1891"/>
                                        </p:tgtEl>
                                        <p:attrNameLst>
                                          <p:attrName>style.rotation</p:attrName>
                                        </p:attrNameLst>
                                      </p:cBhvr>
                                      <p:tavLst>
                                        <p:tav tm="0">
                                          <p:val>
                                            <p:fltVal val="90"/>
                                          </p:val>
                                        </p:tav>
                                        <p:tav tm="100000">
                                          <p:val>
                                            <p:fltVal val="0"/>
                                          </p:val>
                                        </p:tav>
                                      </p:tavLst>
                                    </p:anim>
                                    <p:animEffect transition="in" filter="fade">
                                      <p:cBhvr>
                                        <p:cTn id="39" dur="500"/>
                                        <p:tgtEl>
                                          <p:spTgt spid="1891"/>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750" fill="hold"/>
                                        <p:tgtEl>
                                          <p:spTgt spid="5"/>
                                        </p:tgtEl>
                                        <p:attrNameLst>
                                          <p:attrName>ppt_w</p:attrName>
                                        </p:attrNameLst>
                                      </p:cBhvr>
                                      <p:tavLst>
                                        <p:tav tm="0">
                                          <p:val>
                                            <p:fltVal val="0"/>
                                          </p:val>
                                        </p:tav>
                                        <p:tav tm="100000">
                                          <p:val>
                                            <p:strVal val="#ppt_w"/>
                                          </p:val>
                                        </p:tav>
                                      </p:tavLst>
                                    </p:anim>
                                    <p:anim calcmode="lin" valueType="num">
                                      <p:cBhvr>
                                        <p:cTn id="45" dur="750" fill="hold"/>
                                        <p:tgtEl>
                                          <p:spTgt spid="5"/>
                                        </p:tgtEl>
                                        <p:attrNameLst>
                                          <p:attrName>ppt_h</p:attrName>
                                        </p:attrNameLst>
                                      </p:cBhvr>
                                      <p:tavLst>
                                        <p:tav tm="0">
                                          <p:val>
                                            <p:fltVal val="0"/>
                                          </p:val>
                                        </p:tav>
                                        <p:tav tm="100000">
                                          <p:val>
                                            <p:strVal val="#ppt_h"/>
                                          </p:val>
                                        </p:tav>
                                      </p:tavLst>
                                    </p:anim>
                                    <p:anim calcmode="lin" valueType="num">
                                      <p:cBhvr>
                                        <p:cTn id="46" dur="750" fill="hold"/>
                                        <p:tgtEl>
                                          <p:spTgt spid="5"/>
                                        </p:tgtEl>
                                        <p:attrNameLst>
                                          <p:attrName>style.rotation</p:attrName>
                                        </p:attrNameLst>
                                      </p:cBhvr>
                                      <p:tavLst>
                                        <p:tav tm="0">
                                          <p:val>
                                            <p:fltVal val="90"/>
                                          </p:val>
                                        </p:tav>
                                        <p:tav tm="100000">
                                          <p:val>
                                            <p:fltVal val="0"/>
                                          </p:val>
                                        </p:tav>
                                      </p:tavLst>
                                    </p:anim>
                                    <p:animEffect transition="in" filter="fade">
                                      <p:cBhvr>
                                        <p:cTn id="4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8" grpId="0"/>
      <p:bldP spid="1889" grpId="0" build="p"/>
      <p:bldP spid="1890"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075"/>
        <p:cNvGrpSpPr/>
        <p:nvPr/>
      </p:nvGrpSpPr>
      <p:grpSpPr>
        <a:xfrm>
          <a:off x="0" y="0"/>
          <a:ext cx="0" cy="0"/>
          <a:chOff x="0" y="0"/>
          <a:chExt cx="0" cy="0"/>
        </a:xfrm>
      </p:grpSpPr>
      <p:sp>
        <p:nvSpPr>
          <p:cNvPr id="2076" name="Google Shape;2076;p110"/>
          <p:cNvSpPr txBox="1">
            <a:spLocks noGrp="1"/>
          </p:cNvSpPr>
          <p:nvPr>
            <p:ph type="title"/>
          </p:nvPr>
        </p:nvSpPr>
        <p:spPr>
          <a:xfrm>
            <a:off x="5024950" y="1555600"/>
            <a:ext cx="3402300" cy="1694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SECOND SECTION</a:t>
            </a:r>
            <a:endParaRPr dirty="0"/>
          </a:p>
        </p:txBody>
      </p:sp>
      <p:grpSp>
        <p:nvGrpSpPr>
          <p:cNvPr id="2078" name="Google Shape;2078;p110"/>
          <p:cNvGrpSpPr/>
          <p:nvPr/>
        </p:nvGrpSpPr>
        <p:grpSpPr>
          <a:xfrm flipH="1">
            <a:off x="1108620" y="95255"/>
            <a:ext cx="2715313" cy="5442132"/>
            <a:chOff x="674037" y="197776"/>
            <a:chExt cx="3276989" cy="6567864"/>
          </a:xfrm>
        </p:grpSpPr>
        <p:grpSp>
          <p:nvGrpSpPr>
            <p:cNvPr id="2079" name="Google Shape;2079;p110"/>
            <p:cNvGrpSpPr/>
            <p:nvPr/>
          </p:nvGrpSpPr>
          <p:grpSpPr>
            <a:xfrm>
              <a:off x="1251754" y="1820553"/>
              <a:ext cx="1999481" cy="2400504"/>
              <a:chOff x="1251754" y="1820553"/>
              <a:chExt cx="1999481" cy="2400504"/>
            </a:xfrm>
          </p:grpSpPr>
          <p:sp>
            <p:nvSpPr>
              <p:cNvPr id="2080" name="Google Shape;2080;p110"/>
              <p:cNvSpPr/>
              <p:nvPr/>
            </p:nvSpPr>
            <p:spPr>
              <a:xfrm>
                <a:off x="1739979" y="3030676"/>
                <a:ext cx="349980" cy="134890"/>
              </a:xfrm>
              <a:custGeom>
                <a:avLst/>
                <a:gdLst/>
                <a:ahLst/>
                <a:cxnLst/>
                <a:rect l="l" t="t" r="r" b="b"/>
                <a:pathLst>
                  <a:path w="9151" h="3527" extrusionOk="0">
                    <a:moveTo>
                      <a:pt x="548" y="0"/>
                    </a:moveTo>
                    <a:lnTo>
                      <a:pt x="1" y="3526"/>
                    </a:lnTo>
                    <a:cubicBezTo>
                      <a:pt x="1" y="3526"/>
                      <a:pt x="4666" y="2576"/>
                      <a:pt x="7628" y="2576"/>
                    </a:cubicBezTo>
                    <a:cubicBezTo>
                      <a:pt x="8220" y="2576"/>
                      <a:pt x="8745" y="2614"/>
                      <a:pt x="9150" y="2706"/>
                    </a:cubicBezTo>
                    <a:cubicBezTo>
                      <a:pt x="4621" y="1247"/>
                      <a:pt x="548" y="0"/>
                      <a:pt x="548"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1" name="Google Shape;2081;p110"/>
              <p:cNvGrpSpPr/>
              <p:nvPr/>
            </p:nvGrpSpPr>
            <p:grpSpPr>
              <a:xfrm>
                <a:off x="1251754" y="1820553"/>
                <a:ext cx="1999481" cy="2400504"/>
                <a:chOff x="721381" y="1421444"/>
                <a:chExt cx="1504954" cy="1806792"/>
              </a:xfrm>
            </p:grpSpPr>
            <p:sp>
              <p:nvSpPr>
                <p:cNvPr id="2082" name="Google Shape;2082;p110"/>
                <p:cNvSpPr/>
                <p:nvPr/>
              </p:nvSpPr>
              <p:spPr>
                <a:xfrm>
                  <a:off x="721381" y="2324514"/>
                  <a:ext cx="1353557" cy="325270"/>
                </a:xfrm>
                <a:custGeom>
                  <a:avLst/>
                  <a:gdLst/>
                  <a:ahLst/>
                  <a:cxnLst/>
                  <a:rect l="l" t="t" r="r" b="b"/>
                  <a:pathLst>
                    <a:path w="47023" h="11300" extrusionOk="0">
                      <a:moveTo>
                        <a:pt x="12919" y="0"/>
                      </a:moveTo>
                      <a:cubicBezTo>
                        <a:pt x="12919" y="0"/>
                        <a:pt x="6050" y="5502"/>
                        <a:pt x="1" y="8906"/>
                      </a:cubicBezTo>
                      <a:lnTo>
                        <a:pt x="5198" y="8177"/>
                      </a:lnTo>
                      <a:cubicBezTo>
                        <a:pt x="5198" y="8177"/>
                        <a:pt x="7205" y="5684"/>
                        <a:pt x="8968" y="4742"/>
                      </a:cubicBezTo>
                      <a:cubicBezTo>
                        <a:pt x="10624" y="3857"/>
                        <a:pt x="12521" y="3830"/>
                        <a:pt x="12745" y="3830"/>
                      </a:cubicBezTo>
                      <a:cubicBezTo>
                        <a:pt x="12759" y="3830"/>
                        <a:pt x="12767" y="3830"/>
                        <a:pt x="12767" y="3830"/>
                      </a:cubicBezTo>
                      <a:lnTo>
                        <a:pt x="13496" y="639"/>
                      </a:lnTo>
                      <a:cubicBezTo>
                        <a:pt x="13496" y="639"/>
                        <a:pt x="33922" y="6262"/>
                        <a:pt x="38512" y="9119"/>
                      </a:cubicBezTo>
                      <a:cubicBezTo>
                        <a:pt x="41158" y="10792"/>
                        <a:pt x="43289" y="11299"/>
                        <a:pt x="44893" y="11299"/>
                      </a:cubicBezTo>
                      <a:cubicBezTo>
                        <a:pt x="45591" y="11299"/>
                        <a:pt x="46190" y="11203"/>
                        <a:pt x="46689" y="11064"/>
                      </a:cubicBezTo>
                      <a:cubicBezTo>
                        <a:pt x="46445" y="10882"/>
                        <a:pt x="46324" y="10608"/>
                        <a:pt x="46385" y="10274"/>
                      </a:cubicBezTo>
                      <a:cubicBezTo>
                        <a:pt x="46445" y="9970"/>
                        <a:pt x="46719" y="9757"/>
                        <a:pt x="47023" y="9697"/>
                      </a:cubicBezTo>
                      <a:lnTo>
                        <a:pt x="12919"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10"/>
                <p:cNvSpPr/>
                <p:nvPr/>
              </p:nvSpPr>
              <p:spPr>
                <a:xfrm>
                  <a:off x="1831689" y="1421444"/>
                  <a:ext cx="80540" cy="84887"/>
                </a:xfrm>
                <a:custGeom>
                  <a:avLst/>
                  <a:gdLst/>
                  <a:ahLst/>
                  <a:cxnLst/>
                  <a:rect l="l" t="t" r="r" b="b"/>
                  <a:pathLst>
                    <a:path w="2798" h="2949" extrusionOk="0">
                      <a:moveTo>
                        <a:pt x="700" y="1"/>
                      </a:moveTo>
                      <a:lnTo>
                        <a:pt x="1" y="2280"/>
                      </a:lnTo>
                      <a:cubicBezTo>
                        <a:pt x="1" y="2280"/>
                        <a:pt x="70" y="2277"/>
                        <a:pt x="189" y="2277"/>
                      </a:cubicBezTo>
                      <a:cubicBezTo>
                        <a:pt x="684" y="2277"/>
                        <a:pt x="2037" y="2336"/>
                        <a:pt x="2797" y="2949"/>
                      </a:cubicBezTo>
                      <a:cubicBezTo>
                        <a:pt x="1825" y="1794"/>
                        <a:pt x="700" y="1"/>
                        <a:pt x="700"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10"/>
                <p:cNvSpPr/>
                <p:nvPr/>
              </p:nvSpPr>
              <p:spPr>
                <a:xfrm>
                  <a:off x="2120435" y="1504576"/>
                  <a:ext cx="105900" cy="103252"/>
                </a:xfrm>
                <a:custGeom>
                  <a:avLst/>
                  <a:gdLst/>
                  <a:ahLst/>
                  <a:cxnLst/>
                  <a:rect l="l" t="t" r="r" b="b"/>
                  <a:pathLst>
                    <a:path w="3679" h="3587" extrusionOk="0">
                      <a:moveTo>
                        <a:pt x="3678" y="0"/>
                      </a:moveTo>
                      <a:lnTo>
                        <a:pt x="3678" y="0"/>
                      </a:lnTo>
                      <a:cubicBezTo>
                        <a:pt x="3678" y="0"/>
                        <a:pt x="2067" y="973"/>
                        <a:pt x="0" y="1793"/>
                      </a:cubicBezTo>
                      <a:cubicBezTo>
                        <a:pt x="2098" y="2097"/>
                        <a:pt x="2827" y="3587"/>
                        <a:pt x="2827" y="3587"/>
                      </a:cubicBezTo>
                      <a:lnTo>
                        <a:pt x="3678"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10"/>
                <p:cNvSpPr/>
                <p:nvPr/>
              </p:nvSpPr>
              <p:spPr>
                <a:xfrm>
                  <a:off x="996137" y="2717245"/>
                  <a:ext cx="94501" cy="510991"/>
                </a:xfrm>
                <a:custGeom>
                  <a:avLst/>
                  <a:gdLst/>
                  <a:ahLst/>
                  <a:cxnLst/>
                  <a:rect l="l" t="t" r="r" b="b"/>
                  <a:pathLst>
                    <a:path w="3283" h="17752" extrusionOk="0">
                      <a:moveTo>
                        <a:pt x="1976" y="0"/>
                      </a:moveTo>
                      <a:lnTo>
                        <a:pt x="43" y="17363"/>
                      </a:lnTo>
                      <a:lnTo>
                        <a:pt x="43" y="17363"/>
                      </a:lnTo>
                      <a:cubicBezTo>
                        <a:pt x="182" y="16290"/>
                        <a:pt x="694" y="13370"/>
                        <a:pt x="2176" y="13370"/>
                      </a:cubicBezTo>
                      <a:cubicBezTo>
                        <a:pt x="2401" y="13370"/>
                        <a:pt x="2647" y="13437"/>
                        <a:pt x="2918" y="13587"/>
                      </a:cubicBezTo>
                      <a:cubicBezTo>
                        <a:pt x="3222" y="9423"/>
                        <a:pt x="3283" y="8724"/>
                        <a:pt x="3283" y="8724"/>
                      </a:cubicBezTo>
                      <a:lnTo>
                        <a:pt x="1976" y="0"/>
                      </a:lnTo>
                      <a:close/>
                      <a:moveTo>
                        <a:pt x="43" y="17363"/>
                      </a:moveTo>
                      <a:cubicBezTo>
                        <a:pt x="12" y="17604"/>
                        <a:pt x="0" y="17751"/>
                        <a:pt x="0" y="17751"/>
                      </a:cubicBezTo>
                      <a:lnTo>
                        <a:pt x="43" y="17363"/>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10"/>
                <p:cNvSpPr/>
                <p:nvPr/>
              </p:nvSpPr>
              <p:spPr>
                <a:xfrm>
                  <a:off x="1332091" y="1669919"/>
                  <a:ext cx="179417" cy="98905"/>
                </a:xfrm>
                <a:custGeom>
                  <a:avLst/>
                  <a:gdLst/>
                  <a:ahLst/>
                  <a:cxnLst/>
                  <a:rect l="l" t="t" r="r" b="b"/>
                  <a:pathLst>
                    <a:path w="6233" h="3436" extrusionOk="0">
                      <a:moveTo>
                        <a:pt x="3223" y="1"/>
                      </a:moveTo>
                      <a:lnTo>
                        <a:pt x="1" y="1126"/>
                      </a:lnTo>
                      <a:lnTo>
                        <a:pt x="5959" y="3436"/>
                      </a:lnTo>
                      <a:lnTo>
                        <a:pt x="6232" y="2919"/>
                      </a:lnTo>
                      <a:cubicBezTo>
                        <a:pt x="6232" y="2919"/>
                        <a:pt x="5928" y="2341"/>
                        <a:pt x="5867" y="1581"/>
                      </a:cubicBezTo>
                      <a:cubicBezTo>
                        <a:pt x="4925" y="1429"/>
                        <a:pt x="3223" y="1"/>
                        <a:pt x="3223"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10"/>
                <p:cNvSpPr/>
                <p:nvPr/>
              </p:nvSpPr>
              <p:spPr>
                <a:xfrm>
                  <a:off x="1473859" y="1745164"/>
                  <a:ext cx="84023" cy="189031"/>
                </a:xfrm>
                <a:custGeom>
                  <a:avLst/>
                  <a:gdLst/>
                  <a:ahLst/>
                  <a:cxnLst/>
                  <a:rect l="l" t="t" r="r" b="b"/>
                  <a:pathLst>
                    <a:path w="2919" h="6567" extrusionOk="0">
                      <a:moveTo>
                        <a:pt x="1155" y="1"/>
                      </a:moveTo>
                      <a:lnTo>
                        <a:pt x="0" y="123"/>
                      </a:lnTo>
                      <a:cubicBezTo>
                        <a:pt x="0" y="123"/>
                        <a:pt x="1337" y="1521"/>
                        <a:pt x="1793" y="3010"/>
                      </a:cubicBezTo>
                      <a:cubicBezTo>
                        <a:pt x="2280" y="4499"/>
                        <a:pt x="2189" y="6566"/>
                        <a:pt x="2189" y="6566"/>
                      </a:cubicBezTo>
                      <a:lnTo>
                        <a:pt x="2796" y="5077"/>
                      </a:lnTo>
                      <a:lnTo>
                        <a:pt x="2918" y="3101"/>
                      </a:lnTo>
                      <a:lnTo>
                        <a:pt x="1155"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88" name="Google Shape;2088;p110"/>
            <p:cNvGrpSpPr/>
            <p:nvPr/>
          </p:nvGrpSpPr>
          <p:grpSpPr>
            <a:xfrm>
              <a:off x="674037" y="197776"/>
              <a:ext cx="3276989" cy="6567864"/>
              <a:chOff x="286550" y="200025"/>
              <a:chExt cx="2466498" cy="4943448"/>
            </a:xfrm>
          </p:grpSpPr>
          <p:sp>
            <p:nvSpPr>
              <p:cNvPr id="2089" name="Google Shape;2089;p110"/>
              <p:cNvSpPr/>
              <p:nvPr/>
            </p:nvSpPr>
            <p:spPr>
              <a:xfrm>
                <a:off x="1097606" y="220146"/>
                <a:ext cx="713120" cy="487359"/>
              </a:xfrm>
              <a:custGeom>
                <a:avLst/>
                <a:gdLst/>
                <a:ahLst/>
                <a:cxnLst/>
                <a:rect l="l" t="t" r="r" b="b"/>
                <a:pathLst>
                  <a:path w="24774" h="16931" extrusionOk="0">
                    <a:moveTo>
                      <a:pt x="17691" y="0"/>
                    </a:moveTo>
                    <a:cubicBezTo>
                      <a:pt x="17691" y="0"/>
                      <a:pt x="16111" y="0"/>
                      <a:pt x="14895" y="578"/>
                    </a:cubicBezTo>
                    <a:lnTo>
                      <a:pt x="13709" y="1125"/>
                    </a:lnTo>
                    <a:cubicBezTo>
                      <a:pt x="13709" y="1125"/>
                      <a:pt x="7691" y="3800"/>
                      <a:pt x="6262" y="4742"/>
                    </a:cubicBezTo>
                    <a:cubicBezTo>
                      <a:pt x="4834" y="5654"/>
                      <a:pt x="3557" y="5958"/>
                      <a:pt x="2737" y="8876"/>
                    </a:cubicBezTo>
                    <a:cubicBezTo>
                      <a:pt x="1946" y="11794"/>
                      <a:pt x="1" y="16475"/>
                      <a:pt x="1" y="16475"/>
                    </a:cubicBezTo>
                    <a:lnTo>
                      <a:pt x="518" y="16931"/>
                    </a:lnTo>
                    <a:lnTo>
                      <a:pt x="10457" y="15776"/>
                    </a:lnTo>
                    <a:lnTo>
                      <a:pt x="10457" y="14803"/>
                    </a:lnTo>
                    <a:lnTo>
                      <a:pt x="12646" y="14286"/>
                    </a:lnTo>
                    <a:cubicBezTo>
                      <a:pt x="12646" y="14286"/>
                      <a:pt x="14469" y="15533"/>
                      <a:pt x="15776" y="15776"/>
                    </a:cubicBezTo>
                    <a:cubicBezTo>
                      <a:pt x="15839" y="15786"/>
                      <a:pt x="15902" y="15791"/>
                      <a:pt x="15967" y="15791"/>
                    </a:cubicBezTo>
                    <a:cubicBezTo>
                      <a:pt x="17264" y="15791"/>
                      <a:pt x="19029" y="13861"/>
                      <a:pt x="19029" y="13861"/>
                    </a:cubicBezTo>
                    <a:cubicBezTo>
                      <a:pt x="19029" y="13861"/>
                      <a:pt x="19251" y="14204"/>
                      <a:pt x="19701" y="14204"/>
                    </a:cubicBezTo>
                    <a:cubicBezTo>
                      <a:pt x="20032" y="14204"/>
                      <a:pt x="20486" y="14018"/>
                      <a:pt x="21065" y="13374"/>
                    </a:cubicBezTo>
                    <a:cubicBezTo>
                      <a:pt x="22433" y="11885"/>
                      <a:pt x="21491" y="11368"/>
                      <a:pt x="21491" y="11368"/>
                    </a:cubicBezTo>
                    <a:lnTo>
                      <a:pt x="23649" y="10396"/>
                    </a:lnTo>
                    <a:lnTo>
                      <a:pt x="24044" y="6080"/>
                    </a:lnTo>
                    <a:cubicBezTo>
                      <a:pt x="24044" y="6080"/>
                      <a:pt x="24773" y="5228"/>
                      <a:pt x="24530" y="4590"/>
                    </a:cubicBezTo>
                    <a:cubicBezTo>
                      <a:pt x="24287" y="3921"/>
                      <a:pt x="17691" y="0"/>
                      <a:pt x="17691"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10"/>
              <p:cNvSpPr/>
              <p:nvPr/>
            </p:nvSpPr>
            <p:spPr>
              <a:xfrm>
                <a:off x="2551783" y="4410254"/>
                <a:ext cx="201265" cy="708744"/>
              </a:xfrm>
              <a:custGeom>
                <a:avLst/>
                <a:gdLst/>
                <a:ahLst/>
                <a:cxnLst/>
                <a:rect l="l" t="t" r="r" b="b"/>
                <a:pathLst>
                  <a:path w="6992" h="24622" fill="none" extrusionOk="0">
                    <a:moveTo>
                      <a:pt x="2463" y="1"/>
                    </a:moveTo>
                    <a:cubicBezTo>
                      <a:pt x="2463" y="1"/>
                      <a:pt x="1" y="8785"/>
                      <a:pt x="5928" y="18086"/>
                    </a:cubicBezTo>
                    <a:lnTo>
                      <a:pt x="6992" y="24621"/>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10"/>
              <p:cNvSpPr/>
              <p:nvPr/>
            </p:nvSpPr>
            <p:spPr>
              <a:xfrm>
                <a:off x="1371469" y="1487449"/>
                <a:ext cx="494382" cy="563092"/>
              </a:xfrm>
              <a:custGeom>
                <a:avLst/>
                <a:gdLst/>
                <a:ahLst/>
                <a:cxnLst/>
                <a:rect l="l" t="t" r="r" b="b"/>
                <a:pathLst>
                  <a:path w="17175" h="19562" extrusionOk="0">
                    <a:moveTo>
                      <a:pt x="9997" y="0"/>
                    </a:moveTo>
                    <a:cubicBezTo>
                      <a:pt x="7056" y="0"/>
                      <a:pt x="3922" y="1142"/>
                      <a:pt x="3922" y="1142"/>
                    </a:cubicBezTo>
                    <a:lnTo>
                      <a:pt x="1065" y="1294"/>
                    </a:lnTo>
                    <a:cubicBezTo>
                      <a:pt x="1065" y="1294"/>
                      <a:pt x="1" y="3209"/>
                      <a:pt x="1369" y="5489"/>
                    </a:cubicBezTo>
                    <a:cubicBezTo>
                      <a:pt x="2767" y="7768"/>
                      <a:pt x="4560" y="7920"/>
                      <a:pt x="4560" y="7920"/>
                    </a:cubicBezTo>
                    <a:cubicBezTo>
                      <a:pt x="4560" y="7920"/>
                      <a:pt x="4834" y="9714"/>
                      <a:pt x="5624" y="10686"/>
                    </a:cubicBezTo>
                    <a:cubicBezTo>
                      <a:pt x="6414" y="11690"/>
                      <a:pt x="6353" y="12632"/>
                      <a:pt x="6353" y="12632"/>
                    </a:cubicBezTo>
                    <a:cubicBezTo>
                      <a:pt x="6353" y="12632"/>
                      <a:pt x="6080" y="15094"/>
                      <a:pt x="5867" y="16188"/>
                    </a:cubicBezTo>
                    <a:cubicBezTo>
                      <a:pt x="5624" y="17282"/>
                      <a:pt x="5776" y="18559"/>
                      <a:pt x="6353" y="18681"/>
                    </a:cubicBezTo>
                    <a:cubicBezTo>
                      <a:pt x="6425" y="18692"/>
                      <a:pt x="6489" y="18698"/>
                      <a:pt x="6547" y="18698"/>
                    </a:cubicBezTo>
                    <a:cubicBezTo>
                      <a:pt x="6930" y="18698"/>
                      <a:pt x="7022" y="18468"/>
                      <a:pt x="7022" y="18468"/>
                    </a:cubicBezTo>
                    <a:lnTo>
                      <a:pt x="8208" y="16370"/>
                    </a:lnTo>
                    <a:lnTo>
                      <a:pt x="8208" y="16370"/>
                    </a:lnTo>
                    <a:cubicBezTo>
                      <a:pt x="8208" y="16371"/>
                      <a:pt x="7873" y="18984"/>
                      <a:pt x="8299" y="19258"/>
                    </a:cubicBezTo>
                    <a:cubicBezTo>
                      <a:pt x="8724" y="19501"/>
                      <a:pt x="8968" y="19562"/>
                      <a:pt x="8968" y="19562"/>
                    </a:cubicBezTo>
                    <a:lnTo>
                      <a:pt x="9879" y="18133"/>
                    </a:lnTo>
                    <a:cubicBezTo>
                      <a:pt x="9879" y="18133"/>
                      <a:pt x="10275" y="19106"/>
                      <a:pt x="10548" y="19167"/>
                    </a:cubicBezTo>
                    <a:cubicBezTo>
                      <a:pt x="10564" y="19172"/>
                      <a:pt x="10579" y="19174"/>
                      <a:pt x="10594" y="19174"/>
                    </a:cubicBezTo>
                    <a:cubicBezTo>
                      <a:pt x="10842" y="19174"/>
                      <a:pt x="11004" y="18498"/>
                      <a:pt x="11004" y="18498"/>
                    </a:cubicBezTo>
                    <a:cubicBezTo>
                      <a:pt x="11004" y="18498"/>
                      <a:pt x="11825" y="19136"/>
                      <a:pt x="12189" y="19258"/>
                    </a:cubicBezTo>
                    <a:cubicBezTo>
                      <a:pt x="12219" y="19267"/>
                      <a:pt x="12249" y="19271"/>
                      <a:pt x="12280" y="19271"/>
                    </a:cubicBezTo>
                    <a:cubicBezTo>
                      <a:pt x="12671" y="19271"/>
                      <a:pt x="13193" y="18620"/>
                      <a:pt x="13193" y="18620"/>
                    </a:cubicBezTo>
                    <a:cubicBezTo>
                      <a:pt x="13193" y="18620"/>
                      <a:pt x="15442" y="16492"/>
                      <a:pt x="16262" y="14395"/>
                    </a:cubicBezTo>
                    <a:cubicBezTo>
                      <a:pt x="17083" y="12267"/>
                      <a:pt x="17174" y="10109"/>
                      <a:pt x="17174" y="10109"/>
                    </a:cubicBezTo>
                    <a:lnTo>
                      <a:pt x="15320" y="3300"/>
                    </a:lnTo>
                    <a:cubicBezTo>
                      <a:pt x="15320" y="3300"/>
                      <a:pt x="13679" y="230"/>
                      <a:pt x="10609" y="18"/>
                    </a:cubicBezTo>
                    <a:cubicBezTo>
                      <a:pt x="10407" y="6"/>
                      <a:pt x="10202" y="0"/>
                      <a:pt x="9997"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10"/>
              <p:cNvSpPr/>
              <p:nvPr/>
            </p:nvSpPr>
            <p:spPr>
              <a:xfrm>
                <a:off x="1828206" y="755611"/>
                <a:ext cx="77892" cy="456760"/>
              </a:xfrm>
              <a:custGeom>
                <a:avLst/>
                <a:gdLst/>
                <a:ahLst/>
                <a:cxnLst/>
                <a:rect l="l" t="t" r="r" b="b"/>
                <a:pathLst>
                  <a:path w="2706" h="15868" fill="none" extrusionOk="0">
                    <a:moveTo>
                      <a:pt x="152" y="15867"/>
                    </a:moveTo>
                    <a:cubicBezTo>
                      <a:pt x="0" y="11794"/>
                      <a:pt x="699" y="7356"/>
                      <a:pt x="1520" y="4074"/>
                    </a:cubicBezTo>
                    <a:lnTo>
                      <a:pt x="2706" y="1"/>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10"/>
              <p:cNvSpPr/>
              <p:nvPr/>
            </p:nvSpPr>
            <p:spPr>
              <a:xfrm>
                <a:off x="2341794" y="953337"/>
                <a:ext cx="173257" cy="395506"/>
              </a:xfrm>
              <a:custGeom>
                <a:avLst/>
                <a:gdLst/>
                <a:ahLst/>
                <a:cxnLst/>
                <a:rect l="l" t="t" r="r" b="b"/>
                <a:pathLst>
                  <a:path w="6019" h="13740" fill="none" extrusionOk="0">
                    <a:moveTo>
                      <a:pt x="6019" y="1"/>
                    </a:moveTo>
                    <a:cubicBezTo>
                      <a:pt x="6019" y="1"/>
                      <a:pt x="5472" y="2706"/>
                      <a:pt x="3557" y="7509"/>
                    </a:cubicBezTo>
                    <a:cubicBezTo>
                      <a:pt x="2888" y="9180"/>
                      <a:pt x="1642" y="11521"/>
                      <a:pt x="1" y="13740"/>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10"/>
              <p:cNvSpPr/>
              <p:nvPr/>
            </p:nvSpPr>
            <p:spPr>
              <a:xfrm>
                <a:off x="2371558" y="1018968"/>
                <a:ext cx="216118" cy="312375"/>
              </a:xfrm>
              <a:custGeom>
                <a:avLst/>
                <a:gdLst/>
                <a:ahLst/>
                <a:cxnLst/>
                <a:rect l="l" t="t" r="r" b="b"/>
                <a:pathLst>
                  <a:path w="7508" h="10852" fill="none" extrusionOk="0">
                    <a:moveTo>
                      <a:pt x="4073" y="943"/>
                    </a:moveTo>
                    <a:cubicBezTo>
                      <a:pt x="4073" y="943"/>
                      <a:pt x="6018" y="1"/>
                      <a:pt x="6748" y="1703"/>
                    </a:cubicBezTo>
                    <a:cubicBezTo>
                      <a:pt x="7508" y="3405"/>
                      <a:pt x="6322" y="7873"/>
                      <a:pt x="4529" y="9362"/>
                    </a:cubicBezTo>
                    <a:cubicBezTo>
                      <a:pt x="2705" y="10852"/>
                      <a:pt x="0" y="10517"/>
                      <a:pt x="0" y="10517"/>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10"/>
              <p:cNvSpPr/>
              <p:nvPr/>
            </p:nvSpPr>
            <p:spPr>
              <a:xfrm>
                <a:off x="1703969" y="829100"/>
                <a:ext cx="170637" cy="306272"/>
              </a:xfrm>
              <a:custGeom>
                <a:avLst/>
                <a:gdLst/>
                <a:ahLst/>
                <a:cxnLst/>
                <a:rect l="l" t="t" r="r" b="b"/>
                <a:pathLst>
                  <a:path w="5928" h="10640" fill="none" extrusionOk="0">
                    <a:moveTo>
                      <a:pt x="5927" y="1217"/>
                    </a:moveTo>
                    <a:cubicBezTo>
                      <a:pt x="5927" y="1217"/>
                      <a:pt x="4499" y="1"/>
                      <a:pt x="2553" y="730"/>
                    </a:cubicBezTo>
                    <a:cubicBezTo>
                      <a:pt x="578" y="1490"/>
                      <a:pt x="0" y="6049"/>
                      <a:pt x="851" y="7812"/>
                    </a:cubicBezTo>
                    <a:cubicBezTo>
                      <a:pt x="1702" y="9575"/>
                      <a:pt x="4438" y="10639"/>
                      <a:pt x="4438" y="10639"/>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10"/>
              <p:cNvSpPr/>
              <p:nvPr/>
            </p:nvSpPr>
            <p:spPr>
              <a:xfrm>
                <a:off x="1854458" y="767873"/>
                <a:ext cx="115514" cy="184627"/>
              </a:xfrm>
              <a:custGeom>
                <a:avLst/>
                <a:gdLst/>
                <a:ahLst/>
                <a:cxnLst/>
                <a:rect l="l" t="t" r="r" b="b"/>
                <a:pathLst>
                  <a:path w="4013" h="6414" fill="none" extrusionOk="0">
                    <a:moveTo>
                      <a:pt x="4012" y="0"/>
                    </a:moveTo>
                    <a:cubicBezTo>
                      <a:pt x="4012" y="0"/>
                      <a:pt x="2219" y="5167"/>
                      <a:pt x="0" y="6414"/>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10"/>
              <p:cNvSpPr/>
              <p:nvPr/>
            </p:nvSpPr>
            <p:spPr>
              <a:xfrm>
                <a:off x="2430165" y="914851"/>
                <a:ext cx="32412" cy="206504"/>
              </a:xfrm>
              <a:custGeom>
                <a:avLst/>
                <a:gdLst/>
                <a:ahLst/>
                <a:cxnLst/>
                <a:rect l="l" t="t" r="r" b="b"/>
                <a:pathLst>
                  <a:path w="1126" h="7174" fill="none" extrusionOk="0">
                    <a:moveTo>
                      <a:pt x="305" y="1"/>
                    </a:moveTo>
                    <a:cubicBezTo>
                      <a:pt x="305" y="1"/>
                      <a:pt x="1" y="5046"/>
                      <a:pt x="1125" y="7174"/>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10"/>
              <p:cNvSpPr/>
              <p:nvPr/>
            </p:nvSpPr>
            <p:spPr>
              <a:xfrm>
                <a:off x="1883330" y="466865"/>
                <a:ext cx="714847" cy="551262"/>
              </a:xfrm>
              <a:custGeom>
                <a:avLst/>
                <a:gdLst/>
                <a:ahLst/>
                <a:cxnLst/>
                <a:rect l="l" t="t" r="r" b="b"/>
                <a:pathLst>
                  <a:path w="24834" h="19151" fill="none" extrusionOk="0">
                    <a:moveTo>
                      <a:pt x="0" y="11369"/>
                    </a:moveTo>
                    <a:cubicBezTo>
                      <a:pt x="0" y="11369"/>
                      <a:pt x="426" y="8208"/>
                      <a:pt x="1003" y="5320"/>
                    </a:cubicBezTo>
                    <a:cubicBezTo>
                      <a:pt x="1581" y="2463"/>
                      <a:pt x="4408" y="214"/>
                      <a:pt x="6596" y="123"/>
                    </a:cubicBezTo>
                    <a:cubicBezTo>
                      <a:pt x="8754" y="1"/>
                      <a:pt x="16536" y="335"/>
                      <a:pt x="20457" y="2341"/>
                    </a:cubicBezTo>
                    <a:cubicBezTo>
                      <a:pt x="24347" y="4378"/>
                      <a:pt x="24834" y="7752"/>
                      <a:pt x="24621" y="10032"/>
                    </a:cubicBezTo>
                    <a:cubicBezTo>
                      <a:pt x="24408" y="12311"/>
                      <a:pt x="23223" y="16445"/>
                      <a:pt x="23010" y="17296"/>
                    </a:cubicBezTo>
                    <a:cubicBezTo>
                      <a:pt x="22797" y="18147"/>
                      <a:pt x="21612" y="19150"/>
                      <a:pt x="21612" y="19150"/>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10"/>
              <p:cNvSpPr/>
              <p:nvPr/>
            </p:nvSpPr>
            <p:spPr>
              <a:xfrm>
                <a:off x="1894700" y="469970"/>
                <a:ext cx="707852" cy="498168"/>
              </a:xfrm>
              <a:custGeom>
                <a:avLst/>
                <a:gdLst/>
                <a:ahLst/>
                <a:cxnLst/>
                <a:rect l="l" t="t" r="r" b="b"/>
                <a:pathLst>
                  <a:path w="24591" h="17128" extrusionOk="0">
                    <a:moveTo>
                      <a:pt x="7127" y="0"/>
                    </a:moveTo>
                    <a:cubicBezTo>
                      <a:pt x="6810" y="0"/>
                      <a:pt x="6539" y="6"/>
                      <a:pt x="6323" y="15"/>
                    </a:cubicBezTo>
                    <a:cubicBezTo>
                      <a:pt x="4165" y="136"/>
                      <a:pt x="1338" y="2355"/>
                      <a:pt x="760" y="5243"/>
                    </a:cubicBezTo>
                    <a:cubicBezTo>
                      <a:pt x="456" y="6793"/>
                      <a:pt x="183" y="8434"/>
                      <a:pt x="0" y="9620"/>
                    </a:cubicBezTo>
                    <a:cubicBezTo>
                      <a:pt x="1763" y="9711"/>
                      <a:pt x="3496" y="10075"/>
                      <a:pt x="5259" y="10471"/>
                    </a:cubicBezTo>
                    <a:cubicBezTo>
                      <a:pt x="6140" y="10653"/>
                      <a:pt x="7052" y="10835"/>
                      <a:pt x="7934" y="11109"/>
                    </a:cubicBezTo>
                    <a:cubicBezTo>
                      <a:pt x="8724" y="11383"/>
                      <a:pt x="9514" y="11717"/>
                      <a:pt x="10305" y="12051"/>
                    </a:cubicBezTo>
                    <a:cubicBezTo>
                      <a:pt x="11976" y="12781"/>
                      <a:pt x="13739" y="13297"/>
                      <a:pt x="15502" y="13845"/>
                    </a:cubicBezTo>
                    <a:cubicBezTo>
                      <a:pt x="17113" y="14361"/>
                      <a:pt x="18694" y="14939"/>
                      <a:pt x="20214" y="15668"/>
                    </a:cubicBezTo>
                    <a:cubicBezTo>
                      <a:pt x="21095" y="16063"/>
                      <a:pt x="22007" y="16550"/>
                      <a:pt x="22797" y="17127"/>
                    </a:cubicBezTo>
                    <a:cubicBezTo>
                      <a:pt x="23040" y="16094"/>
                      <a:pt x="24165" y="12142"/>
                      <a:pt x="24378" y="9924"/>
                    </a:cubicBezTo>
                    <a:cubicBezTo>
                      <a:pt x="24591" y="7644"/>
                      <a:pt x="24104" y="4270"/>
                      <a:pt x="20214" y="2264"/>
                    </a:cubicBezTo>
                    <a:cubicBezTo>
                      <a:pt x="16680" y="429"/>
                      <a:pt x="10012" y="0"/>
                      <a:pt x="7127"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10"/>
              <p:cNvSpPr/>
              <p:nvPr/>
            </p:nvSpPr>
            <p:spPr>
              <a:xfrm>
                <a:off x="1890325" y="748616"/>
                <a:ext cx="655348" cy="216147"/>
              </a:xfrm>
              <a:custGeom>
                <a:avLst/>
                <a:gdLst/>
                <a:ahLst/>
                <a:cxnLst/>
                <a:rect l="l" t="t" r="r" b="b"/>
                <a:pathLst>
                  <a:path w="22767" h="7509" fill="none" extrusionOk="0">
                    <a:moveTo>
                      <a:pt x="0" y="0"/>
                    </a:moveTo>
                    <a:cubicBezTo>
                      <a:pt x="0" y="0"/>
                      <a:pt x="5684" y="882"/>
                      <a:pt x="12311" y="3070"/>
                    </a:cubicBezTo>
                    <a:cubicBezTo>
                      <a:pt x="18937" y="5228"/>
                      <a:pt x="22767" y="7508"/>
                      <a:pt x="22767" y="7508"/>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10"/>
              <p:cNvSpPr/>
              <p:nvPr/>
            </p:nvSpPr>
            <p:spPr>
              <a:xfrm>
                <a:off x="1551723" y="345247"/>
                <a:ext cx="27144" cy="91911"/>
              </a:xfrm>
              <a:custGeom>
                <a:avLst/>
                <a:gdLst/>
                <a:ahLst/>
                <a:cxnLst/>
                <a:rect l="l" t="t" r="r" b="b"/>
                <a:pathLst>
                  <a:path w="943" h="3193" fill="none" extrusionOk="0">
                    <a:moveTo>
                      <a:pt x="183" y="1"/>
                    </a:moveTo>
                    <a:cubicBezTo>
                      <a:pt x="183" y="1"/>
                      <a:pt x="0" y="1916"/>
                      <a:pt x="943" y="3193"/>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10"/>
              <p:cNvSpPr/>
              <p:nvPr/>
            </p:nvSpPr>
            <p:spPr>
              <a:xfrm>
                <a:off x="1389863" y="394268"/>
                <a:ext cx="334251" cy="279128"/>
              </a:xfrm>
              <a:custGeom>
                <a:avLst/>
                <a:gdLst/>
                <a:ahLst/>
                <a:cxnLst/>
                <a:rect l="l" t="t" r="r" b="b"/>
                <a:pathLst>
                  <a:path w="11612" h="9697" fill="none" extrusionOk="0">
                    <a:moveTo>
                      <a:pt x="4407" y="0"/>
                    </a:moveTo>
                    <a:lnTo>
                      <a:pt x="10456" y="4286"/>
                    </a:lnTo>
                    <a:cubicBezTo>
                      <a:pt x="10456" y="4286"/>
                      <a:pt x="11611" y="5259"/>
                      <a:pt x="11581" y="6110"/>
                    </a:cubicBezTo>
                    <a:cubicBezTo>
                      <a:pt x="11550" y="6961"/>
                      <a:pt x="10517" y="7751"/>
                      <a:pt x="10031" y="7812"/>
                    </a:cubicBezTo>
                    <a:cubicBezTo>
                      <a:pt x="9514" y="7873"/>
                      <a:pt x="3648" y="7599"/>
                      <a:pt x="3648" y="7599"/>
                    </a:cubicBezTo>
                    <a:cubicBezTo>
                      <a:pt x="3648" y="7599"/>
                      <a:pt x="2432" y="8541"/>
                      <a:pt x="0" y="8967"/>
                    </a:cubicBezTo>
                    <a:lnTo>
                      <a:pt x="0" y="9696"/>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10"/>
              <p:cNvSpPr/>
              <p:nvPr/>
            </p:nvSpPr>
            <p:spPr>
              <a:xfrm>
                <a:off x="1097606" y="200025"/>
                <a:ext cx="718358" cy="506616"/>
              </a:xfrm>
              <a:custGeom>
                <a:avLst/>
                <a:gdLst/>
                <a:ahLst/>
                <a:cxnLst/>
                <a:rect l="l" t="t" r="r" b="b"/>
                <a:pathLst>
                  <a:path w="24956" h="17600" fill="none" extrusionOk="0">
                    <a:moveTo>
                      <a:pt x="20731" y="11156"/>
                    </a:moveTo>
                    <a:lnTo>
                      <a:pt x="23679" y="7508"/>
                    </a:lnTo>
                    <a:lnTo>
                      <a:pt x="24317" y="6627"/>
                    </a:lnTo>
                    <a:cubicBezTo>
                      <a:pt x="24956" y="5745"/>
                      <a:pt x="24682" y="5350"/>
                      <a:pt x="24074" y="4833"/>
                    </a:cubicBezTo>
                    <a:cubicBezTo>
                      <a:pt x="23466" y="4286"/>
                      <a:pt x="20062" y="2189"/>
                      <a:pt x="18512" y="1095"/>
                    </a:cubicBezTo>
                    <a:cubicBezTo>
                      <a:pt x="16962" y="0"/>
                      <a:pt x="15533" y="973"/>
                      <a:pt x="15533" y="973"/>
                    </a:cubicBezTo>
                    <a:lnTo>
                      <a:pt x="6536" y="5228"/>
                    </a:lnTo>
                    <a:cubicBezTo>
                      <a:pt x="6536" y="5228"/>
                      <a:pt x="4348" y="6961"/>
                      <a:pt x="3192" y="8693"/>
                    </a:cubicBezTo>
                    <a:cubicBezTo>
                      <a:pt x="2068" y="10426"/>
                      <a:pt x="1" y="17599"/>
                      <a:pt x="1" y="17599"/>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10"/>
              <p:cNvSpPr/>
              <p:nvPr/>
            </p:nvSpPr>
            <p:spPr>
              <a:xfrm>
                <a:off x="1587590" y="382006"/>
                <a:ext cx="73517" cy="55152"/>
              </a:xfrm>
              <a:custGeom>
                <a:avLst/>
                <a:gdLst/>
                <a:ahLst/>
                <a:cxnLst/>
                <a:rect l="l" t="t" r="r" b="b"/>
                <a:pathLst>
                  <a:path w="2554" h="1916" fill="none" extrusionOk="0">
                    <a:moveTo>
                      <a:pt x="1" y="1916"/>
                    </a:moveTo>
                    <a:cubicBezTo>
                      <a:pt x="1" y="1916"/>
                      <a:pt x="1064" y="335"/>
                      <a:pt x="2554" y="1"/>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10"/>
              <p:cNvSpPr/>
              <p:nvPr/>
            </p:nvSpPr>
            <p:spPr>
              <a:xfrm>
                <a:off x="1452845" y="619111"/>
                <a:ext cx="197753" cy="62147"/>
              </a:xfrm>
              <a:custGeom>
                <a:avLst/>
                <a:gdLst/>
                <a:ahLst/>
                <a:cxnLst/>
                <a:rect l="l" t="t" r="r" b="b"/>
                <a:pathLst>
                  <a:path w="6870" h="2159" fill="none" extrusionOk="0">
                    <a:moveTo>
                      <a:pt x="1" y="548"/>
                    </a:moveTo>
                    <a:cubicBezTo>
                      <a:pt x="1" y="548"/>
                      <a:pt x="1824" y="1581"/>
                      <a:pt x="3071" y="1885"/>
                    </a:cubicBezTo>
                    <a:cubicBezTo>
                      <a:pt x="4317" y="2159"/>
                      <a:pt x="6870" y="1"/>
                      <a:pt x="6870" y="1"/>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10"/>
              <p:cNvSpPr/>
              <p:nvPr/>
            </p:nvSpPr>
            <p:spPr>
              <a:xfrm>
                <a:off x="1716202" y="390756"/>
                <a:ext cx="81404" cy="156648"/>
              </a:xfrm>
              <a:custGeom>
                <a:avLst/>
                <a:gdLst/>
                <a:ahLst/>
                <a:cxnLst/>
                <a:rect l="l" t="t" r="r" b="b"/>
                <a:pathLst>
                  <a:path w="2828" h="5442" fill="none" extrusionOk="0">
                    <a:moveTo>
                      <a:pt x="2827" y="1"/>
                    </a:moveTo>
                    <a:cubicBezTo>
                      <a:pt x="2827" y="1"/>
                      <a:pt x="2584" y="2949"/>
                      <a:pt x="2432" y="3982"/>
                    </a:cubicBezTo>
                    <a:cubicBezTo>
                      <a:pt x="2280" y="5016"/>
                      <a:pt x="1" y="5441"/>
                      <a:pt x="1" y="5441"/>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10"/>
              <p:cNvSpPr/>
              <p:nvPr/>
            </p:nvSpPr>
            <p:spPr>
              <a:xfrm>
                <a:off x="514904" y="664176"/>
                <a:ext cx="1644026" cy="1968664"/>
              </a:xfrm>
              <a:custGeom>
                <a:avLst/>
                <a:gdLst/>
                <a:ahLst/>
                <a:cxnLst/>
                <a:rect l="l" t="t" r="r" b="b"/>
                <a:pathLst>
                  <a:path w="57114" h="68392" fill="none" extrusionOk="0">
                    <a:moveTo>
                      <a:pt x="34287" y="38391"/>
                    </a:moveTo>
                    <a:cubicBezTo>
                      <a:pt x="34287" y="38391"/>
                      <a:pt x="28816" y="36324"/>
                      <a:pt x="24986" y="34105"/>
                    </a:cubicBezTo>
                    <a:cubicBezTo>
                      <a:pt x="24226" y="31217"/>
                      <a:pt x="23162" y="31156"/>
                      <a:pt x="23162" y="31156"/>
                    </a:cubicBezTo>
                    <a:lnTo>
                      <a:pt x="29241" y="10335"/>
                    </a:lnTo>
                    <a:lnTo>
                      <a:pt x="30822" y="8816"/>
                    </a:lnTo>
                    <a:cubicBezTo>
                      <a:pt x="30822" y="8816"/>
                      <a:pt x="31308" y="7752"/>
                      <a:pt x="31977" y="5351"/>
                    </a:cubicBezTo>
                    <a:cubicBezTo>
                      <a:pt x="32645" y="2980"/>
                      <a:pt x="32797" y="791"/>
                      <a:pt x="32797" y="791"/>
                    </a:cubicBezTo>
                    <a:cubicBezTo>
                      <a:pt x="32797" y="791"/>
                      <a:pt x="30092" y="1"/>
                      <a:pt x="23314" y="1065"/>
                    </a:cubicBezTo>
                    <a:cubicBezTo>
                      <a:pt x="16536" y="2129"/>
                      <a:pt x="14651" y="3132"/>
                      <a:pt x="14651" y="3132"/>
                    </a:cubicBezTo>
                    <a:cubicBezTo>
                      <a:pt x="13648" y="5472"/>
                      <a:pt x="13283" y="7752"/>
                      <a:pt x="13405" y="9940"/>
                    </a:cubicBezTo>
                    <a:lnTo>
                      <a:pt x="3253" y="35685"/>
                    </a:lnTo>
                    <a:cubicBezTo>
                      <a:pt x="3253" y="35685"/>
                      <a:pt x="1703" y="38147"/>
                      <a:pt x="851" y="40792"/>
                    </a:cubicBezTo>
                    <a:cubicBezTo>
                      <a:pt x="0" y="43467"/>
                      <a:pt x="548" y="49485"/>
                      <a:pt x="3891" y="52525"/>
                    </a:cubicBezTo>
                    <a:cubicBezTo>
                      <a:pt x="7235" y="55564"/>
                      <a:pt x="50579" y="65048"/>
                      <a:pt x="57114" y="68391"/>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10"/>
              <p:cNvSpPr/>
              <p:nvPr/>
            </p:nvSpPr>
            <p:spPr>
              <a:xfrm>
                <a:off x="1857941" y="2534372"/>
                <a:ext cx="262519" cy="162779"/>
              </a:xfrm>
              <a:custGeom>
                <a:avLst/>
                <a:gdLst/>
                <a:ahLst/>
                <a:cxnLst/>
                <a:rect l="l" t="t" r="r" b="b"/>
                <a:pathLst>
                  <a:path w="9120" h="5655" fill="none" extrusionOk="0">
                    <a:moveTo>
                      <a:pt x="1" y="1"/>
                    </a:moveTo>
                    <a:cubicBezTo>
                      <a:pt x="1" y="1"/>
                      <a:pt x="7661" y="3648"/>
                      <a:pt x="9119" y="5654"/>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10"/>
              <p:cNvSpPr/>
              <p:nvPr/>
            </p:nvSpPr>
            <p:spPr>
              <a:xfrm>
                <a:off x="1866692" y="1808175"/>
                <a:ext cx="605492" cy="282640"/>
              </a:xfrm>
              <a:custGeom>
                <a:avLst/>
                <a:gdLst/>
                <a:ahLst/>
                <a:cxnLst/>
                <a:rect l="l" t="t" r="r" b="b"/>
                <a:pathLst>
                  <a:path w="21035" h="9819" fill="none" extrusionOk="0">
                    <a:moveTo>
                      <a:pt x="1" y="0"/>
                    </a:moveTo>
                    <a:cubicBezTo>
                      <a:pt x="1" y="0"/>
                      <a:pt x="10730" y="639"/>
                      <a:pt x="13192" y="943"/>
                    </a:cubicBezTo>
                    <a:cubicBezTo>
                      <a:pt x="15655" y="1277"/>
                      <a:pt x="19758" y="4712"/>
                      <a:pt x="21035" y="9818"/>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10"/>
              <p:cNvSpPr/>
              <p:nvPr/>
            </p:nvSpPr>
            <p:spPr>
              <a:xfrm>
                <a:off x="1977804" y="1676943"/>
                <a:ext cx="330768" cy="157512"/>
              </a:xfrm>
              <a:custGeom>
                <a:avLst/>
                <a:gdLst/>
                <a:ahLst/>
                <a:cxnLst/>
                <a:rect l="l" t="t" r="r" b="b"/>
                <a:pathLst>
                  <a:path w="11491" h="5472" fill="none" extrusionOk="0">
                    <a:moveTo>
                      <a:pt x="1" y="4559"/>
                    </a:moveTo>
                    <a:cubicBezTo>
                      <a:pt x="1" y="4559"/>
                      <a:pt x="7357" y="243"/>
                      <a:pt x="8816" y="122"/>
                    </a:cubicBezTo>
                    <a:cubicBezTo>
                      <a:pt x="10244" y="0"/>
                      <a:pt x="10852" y="1155"/>
                      <a:pt x="11126" y="1824"/>
                    </a:cubicBezTo>
                    <a:cubicBezTo>
                      <a:pt x="11399" y="2493"/>
                      <a:pt x="11491" y="4316"/>
                      <a:pt x="11491" y="4316"/>
                    </a:cubicBezTo>
                    <a:cubicBezTo>
                      <a:pt x="11491" y="4316"/>
                      <a:pt x="11156" y="5137"/>
                      <a:pt x="8998" y="5471"/>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10"/>
              <p:cNvSpPr/>
              <p:nvPr/>
            </p:nvSpPr>
            <p:spPr>
              <a:xfrm>
                <a:off x="2188685" y="1504576"/>
                <a:ext cx="37651" cy="175876"/>
              </a:xfrm>
              <a:custGeom>
                <a:avLst/>
                <a:gdLst/>
                <a:ahLst/>
                <a:cxnLst/>
                <a:rect l="l" t="t" r="r" b="b"/>
                <a:pathLst>
                  <a:path w="1308" h="6110" fill="none" extrusionOk="0">
                    <a:moveTo>
                      <a:pt x="1307" y="0"/>
                    </a:moveTo>
                    <a:cubicBezTo>
                      <a:pt x="669" y="1733"/>
                      <a:pt x="0" y="4347"/>
                      <a:pt x="882" y="6110"/>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10"/>
              <p:cNvSpPr/>
              <p:nvPr/>
            </p:nvSpPr>
            <p:spPr>
              <a:xfrm>
                <a:off x="2308547" y="1788054"/>
                <a:ext cx="426997" cy="3245163"/>
              </a:xfrm>
              <a:custGeom>
                <a:avLst/>
                <a:gdLst/>
                <a:ahLst/>
                <a:cxnLst/>
                <a:rect l="l" t="t" r="r" b="b"/>
                <a:pathLst>
                  <a:path w="14834" h="112738" fill="none" extrusionOk="0">
                    <a:moveTo>
                      <a:pt x="1" y="0"/>
                    </a:moveTo>
                    <a:cubicBezTo>
                      <a:pt x="1" y="0"/>
                      <a:pt x="4317" y="3800"/>
                      <a:pt x="7174" y="7721"/>
                    </a:cubicBezTo>
                    <a:cubicBezTo>
                      <a:pt x="10062" y="11642"/>
                      <a:pt x="10761" y="15137"/>
                      <a:pt x="9575" y="21855"/>
                    </a:cubicBezTo>
                    <a:cubicBezTo>
                      <a:pt x="8390" y="28542"/>
                      <a:pt x="1186" y="47691"/>
                      <a:pt x="1186" y="47691"/>
                    </a:cubicBezTo>
                    <a:cubicBezTo>
                      <a:pt x="1186" y="47691"/>
                      <a:pt x="2189" y="54226"/>
                      <a:pt x="1551" y="57083"/>
                    </a:cubicBezTo>
                    <a:cubicBezTo>
                      <a:pt x="3678" y="65381"/>
                      <a:pt x="14104" y="92737"/>
                      <a:pt x="14834" y="112737"/>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10"/>
              <p:cNvSpPr/>
              <p:nvPr/>
            </p:nvSpPr>
            <p:spPr>
              <a:xfrm>
                <a:off x="1055608" y="1560564"/>
                <a:ext cx="126021" cy="43782"/>
              </a:xfrm>
              <a:custGeom>
                <a:avLst/>
                <a:gdLst/>
                <a:ahLst/>
                <a:cxnLst/>
                <a:rect l="l" t="t" r="r" b="b"/>
                <a:pathLst>
                  <a:path w="4378" h="1521" fill="none" extrusionOk="0">
                    <a:moveTo>
                      <a:pt x="4378" y="0"/>
                    </a:moveTo>
                    <a:cubicBezTo>
                      <a:pt x="4378" y="0"/>
                      <a:pt x="3527" y="1247"/>
                      <a:pt x="1" y="1520"/>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10"/>
              <p:cNvSpPr/>
              <p:nvPr/>
            </p:nvSpPr>
            <p:spPr>
              <a:xfrm>
                <a:off x="1157997" y="1645423"/>
                <a:ext cx="82268" cy="120782"/>
              </a:xfrm>
              <a:custGeom>
                <a:avLst/>
                <a:gdLst/>
                <a:ahLst/>
                <a:cxnLst/>
                <a:rect l="l" t="t" r="r" b="b"/>
                <a:pathLst>
                  <a:path w="2858" h="4196" fill="none" extrusionOk="0">
                    <a:moveTo>
                      <a:pt x="2645" y="1"/>
                    </a:moveTo>
                    <a:cubicBezTo>
                      <a:pt x="2645" y="1"/>
                      <a:pt x="2857" y="1764"/>
                      <a:pt x="0" y="4195"/>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10"/>
              <p:cNvSpPr/>
              <p:nvPr/>
            </p:nvSpPr>
            <p:spPr>
              <a:xfrm>
                <a:off x="1311106" y="2404895"/>
                <a:ext cx="181144" cy="2686936"/>
              </a:xfrm>
              <a:custGeom>
                <a:avLst/>
                <a:gdLst/>
                <a:ahLst/>
                <a:cxnLst/>
                <a:rect l="l" t="t" r="r" b="b"/>
                <a:pathLst>
                  <a:path w="6293" h="93345" fill="none" extrusionOk="0">
                    <a:moveTo>
                      <a:pt x="2159" y="0"/>
                    </a:moveTo>
                    <a:cubicBezTo>
                      <a:pt x="2159" y="0"/>
                      <a:pt x="0" y="36627"/>
                      <a:pt x="1490" y="55138"/>
                    </a:cubicBezTo>
                    <a:cubicBezTo>
                      <a:pt x="2979" y="73649"/>
                      <a:pt x="6292" y="93345"/>
                      <a:pt x="6292" y="93345"/>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10"/>
              <p:cNvSpPr/>
              <p:nvPr/>
            </p:nvSpPr>
            <p:spPr>
              <a:xfrm>
                <a:off x="2072306" y="3160827"/>
                <a:ext cx="270378" cy="420894"/>
              </a:xfrm>
              <a:custGeom>
                <a:avLst/>
                <a:gdLst/>
                <a:ahLst/>
                <a:cxnLst/>
                <a:rect l="l" t="t" r="r" b="b"/>
                <a:pathLst>
                  <a:path w="9393" h="14622" fill="none" extrusionOk="0">
                    <a:moveTo>
                      <a:pt x="9393" y="1"/>
                    </a:moveTo>
                    <a:cubicBezTo>
                      <a:pt x="9393" y="1"/>
                      <a:pt x="5898" y="7904"/>
                      <a:pt x="1" y="14621"/>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10"/>
              <p:cNvSpPr/>
              <p:nvPr/>
            </p:nvSpPr>
            <p:spPr>
              <a:xfrm>
                <a:off x="2308547" y="3431208"/>
                <a:ext cx="44646" cy="423485"/>
              </a:xfrm>
              <a:custGeom>
                <a:avLst/>
                <a:gdLst/>
                <a:ahLst/>
                <a:cxnLst/>
                <a:rect l="l" t="t" r="r" b="b"/>
                <a:pathLst>
                  <a:path w="1551" h="14712" fill="none" extrusionOk="0">
                    <a:moveTo>
                      <a:pt x="1551" y="0"/>
                    </a:moveTo>
                    <a:cubicBezTo>
                      <a:pt x="1551" y="0"/>
                      <a:pt x="1" y="9149"/>
                      <a:pt x="396" y="14712"/>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10"/>
              <p:cNvSpPr/>
              <p:nvPr/>
            </p:nvSpPr>
            <p:spPr>
              <a:xfrm>
                <a:off x="1398614" y="2481004"/>
                <a:ext cx="280884" cy="1027193"/>
              </a:xfrm>
              <a:custGeom>
                <a:avLst/>
                <a:gdLst/>
                <a:ahLst/>
                <a:cxnLst/>
                <a:rect l="l" t="t" r="r" b="b"/>
                <a:pathLst>
                  <a:path w="9758" h="35685" fill="none" extrusionOk="0">
                    <a:moveTo>
                      <a:pt x="9240" y="1"/>
                    </a:moveTo>
                    <a:lnTo>
                      <a:pt x="5836" y="5259"/>
                    </a:lnTo>
                    <a:lnTo>
                      <a:pt x="9757" y="15016"/>
                    </a:lnTo>
                    <a:cubicBezTo>
                      <a:pt x="9757" y="15016"/>
                      <a:pt x="1125" y="27539"/>
                      <a:pt x="0" y="35685"/>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10"/>
              <p:cNvSpPr/>
              <p:nvPr/>
            </p:nvSpPr>
            <p:spPr>
              <a:xfrm>
                <a:off x="625152" y="2495886"/>
                <a:ext cx="253740" cy="2647587"/>
              </a:xfrm>
              <a:custGeom>
                <a:avLst/>
                <a:gdLst/>
                <a:ahLst/>
                <a:cxnLst/>
                <a:rect l="l" t="t" r="r" b="b"/>
                <a:pathLst>
                  <a:path w="8815" h="91978" fill="none" extrusionOk="0">
                    <a:moveTo>
                      <a:pt x="8815" y="0"/>
                    </a:moveTo>
                    <a:cubicBezTo>
                      <a:pt x="8481" y="13891"/>
                      <a:pt x="7934" y="41825"/>
                      <a:pt x="8724" y="44834"/>
                    </a:cubicBezTo>
                    <a:cubicBezTo>
                      <a:pt x="8511" y="50366"/>
                      <a:pt x="7295" y="55351"/>
                      <a:pt x="7295" y="55351"/>
                    </a:cubicBezTo>
                    <a:cubicBezTo>
                      <a:pt x="7295" y="55351"/>
                      <a:pt x="0" y="81248"/>
                      <a:pt x="426" y="91977"/>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10"/>
              <p:cNvSpPr/>
              <p:nvPr/>
            </p:nvSpPr>
            <p:spPr>
              <a:xfrm>
                <a:off x="941013" y="2334889"/>
                <a:ext cx="169745" cy="2067511"/>
              </a:xfrm>
              <a:custGeom>
                <a:avLst/>
                <a:gdLst/>
                <a:ahLst/>
                <a:cxnLst/>
                <a:rect l="l" t="t" r="r" b="b"/>
                <a:pathLst>
                  <a:path w="5897" h="71826" fill="none" extrusionOk="0">
                    <a:moveTo>
                      <a:pt x="5897" y="1"/>
                    </a:moveTo>
                    <a:cubicBezTo>
                      <a:pt x="5897" y="1"/>
                      <a:pt x="3496" y="13587"/>
                      <a:pt x="2006" y="29788"/>
                    </a:cubicBezTo>
                    <a:cubicBezTo>
                      <a:pt x="0" y="51582"/>
                      <a:pt x="61" y="71825"/>
                      <a:pt x="61" y="71825"/>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10"/>
              <p:cNvSpPr/>
              <p:nvPr/>
            </p:nvSpPr>
            <p:spPr>
              <a:xfrm>
                <a:off x="1006615" y="2667360"/>
                <a:ext cx="349133" cy="1344806"/>
              </a:xfrm>
              <a:custGeom>
                <a:avLst/>
                <a:gdLst/>
                <a:ahLst/>
                <a:cxnLst/>
                <a:rect l="l" t="t" r="r" b="b"/>
                <a:pathLst>
                  <a:path w="12129" h="46719" fill="none" extrusionOk="0">
                    <a:moveTo>
                      <a:pt x="1855" y="1"/>
                    </a:moveTo>
                    <a:lnTo>
                      <a:pt x="2919" y="10457"/>
                    </a:lnTo>
                    <a:cubicBezTo>
                      <a:pt x="2919" y="10457"/>
                      <a:pt x="2554" y="13436"/>
                      <a:pt x="2372" y="19089"/>
                    </a:cubicBezTo>
                    <a:cubicBezTo>
                      <a:pt x="2189" y="24743"/>
                      <a:pt x="1490" y="35199"/>
                      <a:pt x="1186" y="36476"/>
                    </a:cubicBezTo>
                    <a:cubicBezTo>
                      <a:pt x="852" y="37752"/>
                      <a:pt x="1" y="40214"/>
                      <a:pt x="1186" y="41764"/>
                    </a:cubicBezTo>
                    <a:cubicBezTo>
                      <a:pt x="2341" y="43284"/>
                      <a:pt x="8907" y="46354"/>
                      <a:pt x="12129" y="46719"/>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10"/>
              <p:cNvSpPr/>
              <p:nvPr/>
            </p:nvSpPr>
            <p:spPr>
              <a:xfrm>
                <a:off x="717006" y="3869551"/>
                <a:ext cx="323774" cy="1252925"/>
              </a:xfrm>
              <a:custGeom>
                <a:avLst/>
                <a:gdLst/>
                <a:ahLst/>
                <a:cxnLst/>
                <a:rect l="l" t="t" r="r" b="b"/>
                <a:pathLst>
                  <a:path w="11248" h="43527" fill="none" extrusionOk="0">
                    <a:moveTo>
                      <a:pt x="11247" y="0"/>
                    </a:moveTo>
                    <a:lnTo>
                      <a:pt x="11247" y="10730"/>
                    </a:lnTo>
                    <a:cubicBezTo>
                      <a:pt x="8846" y="16870"/>
                      <a:pt x="639" y="34894"/>
                      <a:pt x="1" y="43527"/>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10"/>
              <p:cNvSpPr/>
              <p:nvPr/>
            </p:nvSpPr>
            <p:spPr>
              <a:xfrm>
                <a:off x="1605955" y="4270271"/>
                <a:ext cx="563495" cy="58664"/>
              </a:xfrm>
              <a:custGeom>
                <a:avLst/>
                <a:gdLst/>
                <a:ahLst/>
                <a:cxnLst/>
                <a:rect l="l" t="t" r="r" b="b"/>
                <a:pathLst>
                  <a:path w="19576" h="2038" fill="none" extrusionOk="0">
                    <a:moveTo>
                      <a:pt x="1" y="1"/>
                    </a:moveTo>
                    <a:cubicBezTo>
                      <a:pt x="1" y="1"/>
                      <a:pt x="6050" y="2037"/>
                      <a:pt x="19576" y="1"/>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10"/>
              <p:cNvSpPr/>
              <p:nvPr/>
            </p:nvSpPr>
            <p:spPr>
              <a:xfrm>
                <a:off x="1598096" y="4296524"/>
                <a:ext cx="606356" cy="242370"/>
              </a:xfrm>
              <a:custGeom>
                <a:avLst/>
                <a:gdLst/>
                <a:ahLst/>
                <a:cxnLst/>
                <a:rect l="l" t="t" r="r" b="b"/>
                <a:pathLst>
                  <a:path w="21065" h="8420" fill="none" extrusionOk="0">
                    <a:moveTo>
                      <a:pt x="0" y="639"/>
                    </a:moveTo>
                    <a:lnTo>
                      <a:pt x="1064" y="5168"/>
                    </a:lnTo>
                    <a:lnTo>
                      <a:pt x="13192" y="8420"/>
                    </a:lnTo>
                    <a:lnTo>
                      <a:pt x="21064" y="3769"/>
                    </a:lnTo>
                    <a:lnTo>
                      <a:pt x="20153" y="0"/>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10"/>
              <p:cNvSpPr/>
              <p:nvPr/>
            </p:nvSpPr>
            <p:spPr>
              <a:xfrm>
                <a:off x="286550" y="2043524"/>
                <a:ext cx="588855" cy="689487"/>
              </a:xfrm>
              <a:custGeom>
                <a:avLst/>
                <a:gdLst/>
                <a:ahLst/>
                <a:cxnLst/>
                <a:rect l="l" t="t" r="r" b="b"/>
                <a:pathLst>
                  <a:path w="20457" h="23953" fill="none" extrusionOk="0">
                    <a:moveTo>
                      <a:pt x="9088" y="1"/>
                    </a:moveTo>
                    <a:cubicBezTo>
                      <a:pt x="9088" y="1"/>
                      <a:pt x="2705" y="5168"/>
                      <a:pt x="1338" y="8846"/>
                    </a:cubicBezTo>
                    <a:cubicBezTo>
                      <a:pt x="0" y="12493"/>
                      <a:pt x="760" y="20427"/>
                      <a:pt x="2523" y="22190"/>
                    </a:cubicBezTo>
                    <a:cubicBezTo>
                      <a:pt x="3648" y="23314"/>
                      <a:pt x="8085" y="23953"/>
                      <a:pt x="11216" y="23709"/>
                    </a:cubicBezTo>
                    <a:cubicBezTo>
                      <a:pt x="12675" y="23588"/>
                      <a:pt x="14104" y="23345"/>
                      <a:pt x="15380" y="22615"/>
                    </a:cubicBezTo>
                    <a:lnTo>
                      <a:pt x="20456" y="19880"/>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10"/>
              <p:cNvSpPr/>
              <p:nvPr/>
            </p:nvSpPr>
            <p:spPr>
              <a:xfrm>
                <a:off x="700397" y="2329650"/>
                <a:ext cx="392858" cy="250257"/>
              </a:xfrm>
              <a:custGeom>
                <a:avLst/>
                <a:gdLst/>
                <a:ahLst/>
                <a:cxnLst/>
                <a:rect l="l" t="t" r="r" b="b"/>
                <a:pathLst>
                  <a:path w="13648" h="8694" fill="none" extrusionOk="0">
                    <a:moveTo>
                      <a:pt x="13648" y="0"/>
                    </a:moveTo>
                    <a:cubicBezTo>
                      <a:pt x="13648" y="0"/>
                      <a:pt x="7751" y="6049"/>
                      <a:pt x="0" y="8693"/>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10"/>
              <p:cNvSpPr/>
              <p:nvPr/>
            </p:nvSpPr>
            <p:spPr>
              <a:xfrm>
                <a:off x="1205234" y="1465198"/>
                <a:ext cx="324637" cy="113758"/>
              </a:xfrm>
              <a:custGeom>
                <a:avLst/>
                <a:gdLst/>
                <a:ahLst/>
                <a:cxnLst/>
                <a:rect l="l" t="t" r="r" b="b"/>
                <a:pathLst>
                  <a:path w="11278" h="3952" fill="none" extrusionOk="0">
                    <a:moveTo>
                      <a:pt x="11277" y="1216"/>
                    </a:moveTo>
                    <a:cubicBezTo>
                      <a:pt x="11277" y="1216"/>
                      <a:pt x="9119" y="0"/>
                      <a:pt x="7721" y="0"/>
                    </a:cubicBezTo>
                    <a:cubicBezTo>
                      <a:pt x="6353" y="0"/>
                      <a:pt x="5928" y="578"/>
                      <a:pt x="5928" y="578"/>
                    </a:cubicBezTo>
                    <a:lnTo>
                      <a:pt x="2463" y="2706"/>
                    </a:lnTo>
                    <a:lnTo>
                      <a:pt x="1" y="3952"/>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10"/>
              <p:cNvSpPr/>
              <p:nvPr/>
            </p:nvSpPr>
            <p:spPr>
              <a:xfrm>
                <a:off x="1485229" y="1633189"/>
                <a:ext cx="140010" cy="389375"/>
              </a:xfrm>
              <a:custGeom>
                <a:avLst/>
                <a:gdLst/>
                <a:ahLst/>
                <a:cxnLst/>
                <a:rect l="l" t="t" r="r" b="b"/>
                <a:pathLst>
                  <a:path w="4864" h="13527" fill="none" extrusionOk="0">
                    <a:moveTo>
                      <a:pt x="0" y="0"/>
                    </a:moveTo>
                    <a:cubicBezTo>
                      <a:pt x="0" y="0"/>
                      <a:pt x="243" y="3678"/>
                      <a:pt x="1672" y="5623"/>
                    </a:cubicBezTo>
                    <a:cubicBezTo>
                      <a:pt x="1946" y="6231"/>
                      <a:pt x="2432" y="7204"/>
                      <a:pt x="2432" y="7204"/>
                    </a:cubicBezTo>
                    <a:lnTo>
                      <a:pt x="2432" y="9210"/>
                    </a:lnTo>
                    <a:cubicBezTo>
                      <a:pt x="2432" y="9210"/>
                      <a:pt x="1277" y="12128"/>
                      <a:pt x="2128" y="13283"/>
                    </a:cubicBezTo>
                    <a:cubicBezTo>
                      <a:pt x="2736" y="13526"/>
                      <a:pt x="3070" y="13405"/>
                      <a:pt x="3070" y="13405"/>
                    </a:cubicBezTo>
                    <a:lnTo>
                      <a:pt x="4742" y="9058"/>
                    </a:lnTo>
                    <a:cubicBezTo>
                      <a:pt x="4742" y="9058"/>
                      <a:pt x="4864" y="7295"/>
                      <a:pt x="4742" y="6475"/>
                    </a:cubicBezTo>
                    <a:cubicBezTo>
                      <a:pt x="4620" y="5684"/>
                      <a:pt x="4377" y="3557"/>
                      <a:pt x="4377" y="3557"/>
                    </a:cubicBezTo>
                    <a:lnTo>
                      <a:pt x="4803" y="2584"/>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10"/>
              <p:cNvSpPr/>
              <p:nvPr/>
            </p:nvSpPr>
            <p:spPr>
              <a:xfrm>
                <a:off x="1598096" y="1712809"/>
                <a:ext cx="215254" cy="337734"/>
              </a:xfrm>
              <a:custGeom>
                <a:avLst/>
                <a:gdLst/>
                <a:ahLst/>
                <a:cxnLst/>
                <a:rect l="l" t="t" r="r" b="b"/>
                <a:pathLst>
                  <a:path w="7478" h="11733" fill="none" extrusionOk="0">
                    <a:moveTo>
                      <a:pt x="7326" y="0"/>
                    </a:moveTo>
                    <a:cubicBezTo>
                      <a:pt x="7326" y="0"/>
                      <a:pt x="6961" y="517"/>
                      <a:pt x="6991" y="1034"/>
                    </a:cubicBezTo>
                    <a:cubicBezTo>
                      <a:pt x="7022" y="1520"/>
                      <a:pt x="7478" y="3222"/>
                      <a:pt x="6991" y="4225"/>
                    </a:cubicBezTo>
                    <a:cubicBezTo>
                      <a:pt x="6505" y="5198"/>
                      <a:pt x="2949" y="11429"/>
                      <a:pt x="2949" y="11429"/>
                    </a:cubicBezTo>
                    <a:cubicBezTo>
                      <a:pt x="2949" y="11429"/>
                      <a:pt x="2067" y="11338"/>
                      <a:pt x="1946" y="10517"/>
                    </a:cubicBezTo>
                    <a:cubicBezTo>
                      <a:pt x="1550" y="11186"/>
                      <a:pt x="1125" y="11733"/>
                      <a:pt x="1125" y="11733"/>
                    </a:cubicBezTo>
                    <a:cubicBezTo>
                      <a:pt x="1125" y="11733"/>
                      <a:pt x="0" y="11672"/>
                      <a:pt x="61" y="10213"/>
                    </a:cubicBezTo>
                    <a:cubicBezTo>
                      <a:pt x="91" y="8754"/>
                      <a:pt x="912" y="6778"/>
                      <a:pt x="912" y="6778"/>
                    </a:cubicBezTo>
                    <a:lnTo>
                      <a:pt x="973" y="3617"/>
                    </a:lnTo>
                    <a:lnTo>
                      <a:pt x="517" y="1550"/>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10"/>
              <p:cNvSpPr/>
              <p:nvPr/>
            </p:nvSpPr>
            <p:spPr>
              <a:xfrm>
                <a:off x="1654084" y="1712809"/>
                <a:ext cx="69142" cy="302761"/>
              </a:xfrm>
              <a:custGeom>
                <a:avLst/>
                <a:gdLst/>
                <a:ahLst/>
                <a:cxnLst/>
                <a:rect l="l" t="t" r="r" b="b"/>
                <a:pathLst>
                  <a:path w="2402" h="10518" fill="none" extrusionOk="0">
                    <a:moveTo>
                      <a:pt x="2402" y="0"/>
                    </a:moveTo>
                    <a:cubicBezTo>
                      <a:pt x="2402" y="0"/>
                      <a:pt x="1976" y="1003"/>
                      <a:pt x="2098" y="1520"/>
                    </a:cubicBezTo>
                    <a:cubicBezTo>
                      <a:pt x="2219" y="2006"/>
                      <a:pt x="2219" y="3769"/>
                      <a:pt x="2219" y="3769"/>
                    </a:cubicBezTo>
                    <a:lnTo>
                      <a:pt x="1" y="10517"/>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10"/>
              <p:cNvSpPr/>
              <p:nvPr/>
            </p:nvSpPr>
            <p:spPr>
              <a:xfrm>
                <a:off x="1410848" y="1479188"/>
                <a:ext cx="461136" cy="562632"/>
              </a:xfrm>
              <a:custGeom>
                <a:avLst/>
                <a:gdLst/>
                <a:ahLst/>
                <a:cxnLst/>
                <a:rect l="l" t="t" r="r" b="b"/>
                <a:pathLst>
                  <a:path w="16020" h="19546" fill="none" extrusionOk="0">
                    <a:moveTo>
                      <a:pt x="1" y="1764"/>
                    </a:moveTo>
                    <a:cubicBezTo>
                      <a:pt x="1" y="1764"/>
                      <a:pt x="973" y="1672"/>
                      <a:pt x="1916" y="1581"/>
                    </a:cubicBezTo>
                    <a:cubicBezTo>
                      <a:pt x="2888" y="1460"/>
                      <a:pt x="4621" y="517"/>
                      <a:pt x="6566" y="517"/>
                    </a:cubicBezTo>
                    <a:cubicBezTo>
                      <a:pt x="8481" y="517"/>
                      <a:pt x="9119" y="1"/>
                      <a:pt x="10669" y="609"/>
                    </a:cubicBezTo>
                    <a:cubicBezTo>
                      <a:pt x="12858" y="1460"/>
                      <a:pt x="13922" y="3466"/>
                      <a:pt x="13922" y="3466"/>
                    </a:cubicBezTo>
                    <a:cubicBezTo>
                      <a:pt x="13922" y="3466"/>
                      <a:pt x="16019" y="9332"/>
                      <a:pt x="15806" y="11004"/>
                    </a:cubicBezTo>
                    <a:cubicBezTo>
                      <a:pt x="15806" y="11004"/>
                      <a:pt x="15594" y="13618"/>
                      <a:pt x="14499" y="15472"/>
                    </a:cubicBezTo>
                    <a:cubicBezTo>
                      <a:pt x="13284" y="17539"/>
                      <a:pt x="11156" y="18937"/>
                      <a:pt x="11065" y="19545"/>
                    </a:cubicBezTo>
                    <a:cubicBezTo>
                      <a:pt x="10214" y="19515"/>
                      <a:pt x="10062" y="18785"/>
                      <a:pt x="10062" y="18785"/>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10"/>
              <p:cNvSpPr/>
              <p:nvPr/>
            </p:nvSpPr>
            <p:spPr>
              <a:xfrm>
                <a:off x="1388107" y="1500201"/>
                <a:ext cx="109383" cy="215254"/>
              </a:xfrm>
              <a:custGeom>
                <a:avLst/>
                <a:gdLst/>
                <a:ahLst/>
                <a:cxnLst/>
                <a:rect l="l" t="t" r="r" b="b"/>
                <a:pathLst>
                  <a:path w="3800" h="7478" fill="none" extrusionOk="0">
                    <a:moveTo>
                      <a:pt x="973" y="0"/>
                    </a:moveTo>
                    <a:cubicBezTo>
                      <a:pt x="973" y="0"/>
                      <a:pt x="0" y="669"/>
                      <a:pt x="365" y="3465"/>
                    </a:cubicBezTo>
                    <a:cubicBezTo>
                      <a:pt x="760" y="6262"/>
                      <a:pt x="2554" y="7295"/>
                      <a:pt x="3800" y="7477"/>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10"/>
              <p:cNvSpPr/>
              <p:nvPr/>
            </p:nvSpPr>
            <p:spPr>
              <a:xfrm>
                <a:off x="1794959" y="1421444"/>
                <a:ext cx="56908" cy="103281"/>
              </a:xfrm>
              <a:custGeom>
                <a:avLst/>
                <a:gdLst/>
                <a:ahLst/>
                <a:cxnLst/>
                <a:rect l="l" t="t" r="r" b="b"/>
                <a:pathLst>
                  <a:path w="1977" h="3588" fill="none" extrusionOk="0">
                    <a:moveTo>
                      <a:pt x="1976" y="1"/>
                    </a:moveTo>
                    <a:cubicBezTo>
                      <a:pt x="1642" y="1247"/>
                      <a:pt x="1064" y="2858"/>
                      <a:pt x="0" y="3587"/>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10"/>
              <p:cNvSpPr/>
              <p:nvPr/>
            </p:nvSpPr>
            <p:spPr>
              <a:xfrm>
                <a:off x="2242917" y="1008461"/>
                <a:ext cx="123401" cy="48157"/>
              </a:xfrm>
              <a:custGeom>
                <a:avLst/>
                <a:gdLst/>
                <a:ahLst/>
                <a:cxnLst/>
                <a:rect l="l" t="t" r="r" b="b"/>
                <a:pathLst>
                  <a:path w="4287" h="1673" fill="none" extrusionOk="0">
                    <a:moveTo>
                      <a:pt x="1" y="487"/>
                    </a:moveTo>
                    <a:cubicBezTo>
                      <a:pt x="639" y="1"/>
                      <a:pt x="1855" y="31"/>
                      <a:pt x="2615" y="335"/>
                    </a:cubicBezTo>
                    <a:cubicBezTo>
                      <a:pt x="3375" y="639"/>
                      <a:pt x="3679" y="1125"/>
                      <a:pt x="4287" y="1673"/>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10"/>
              <p:cNvSpPr/>
              <p:nvPr/>
            </p:nvSpPr>
            <p:spPr>
              <a:xfrm>
                <a:off x="1980452" y="920090"/>
                <a:ext cx="121645" cy="62147"/>
              </a:xfrm>
              <a:custGeom>
                <a:avLst/>
                <a:gdLst/>
                <a:ahLst/>
                <a:cxnLst/>
                <a:rect l="l" t="t" r="r" b="b"/>
                <a:pathLst>
                  <a:path w="4226" h="2159" fill="none" extrusionOk="0">
                    <a:moveTo>
                      <a:pt x="4225" y="2159"/>
                    </a:moveTo>
                    <a:cubicBezTo>
                      <a:pt x="3860" y="1399"/>
                      <a:pt x="3222" y="761"/>
                      <a:pt x="2462" y="426"/>
                    </a:cubicBezTo>
                    <a:cubicBezTo>
                      <a:pt x="1702" y="62"/>
                      <a:pt x="790" y="1"/>
                      <a:pt x="0" y="244"/>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10"/>
              <p:cNvSpPr/>
              <p:nvPr/>
            </p:nvSpPr>
            <p:spPr>
              <a:xfrm>
                <a:off x="2238541" y="1055986"/>
                <a:ext cx="45538" cy="66608"/>
              </a:xfrm>
              <a:custGeom>
                <a:avLst/>
                <a:gdLst/>
                <a:ahLst/>
                <a:cxnLst/>
                <a:rect l="l" t="t" r="r" b="b"/>
                <a:pathLst>
                  <a:path w="1582" h="2314" extrusionOk="0">
                    <a:moveTo>
                      <a:pt x="1047" y="1"/>
                    </a:moveTo>
                    <a:cubicBezTo>
                      <a:pt x="757" y="1"/>
                      <a:pt x="402" y="399"/>
                      <a:pt x="214" y="964"/>
                    </a:cubicBezTo>
                    <a:cubicBezTo>
                      <a:pt x="1" y="1602"/>
                      <a:pt x="92" y="2210"/>
                      <a:pt x="426" y="2301"/>
                    </a:cubicBezTo>
                    <a:cubicBezTo>
                      <a:pt x="454" y="2310"/>
                      <a:pt x="483" y="2314"/>
                      <a:pt x="512" y="2314"/>
                    </a:cubicBezTo>
                    <a:cubicBezTo>
                      <a:pt x="806" y="2314"/>
                      <a:pt x="1175" y="1909"/>
                      <a:pt x="1369" y="1329"/>
                    </a:cubicBezTo>
                    <a:cubicBezTo>
                      <a:pt x="1581" y="721"/>
                      <a:pt x="1490" y="113"/>
                      <a:pt x="1156" y="22"/>
                    </a:cubicBezTo>
                    <a:cubicBezTo>
                      <a:pt x="1121" y="8"/>
                      <a:pt x="1084" y="1"/>
                      <a:pt x="1047"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10"/>
              <p:cNvSpPr/>
              <p:nvPr/>
            </p:nvSpPr>
            <p:spPr>
              <a:xfrm>
                <a:off x="2028552" y="994126"/>
                <a:ext cx="44674" cy="66580"/>
              </a:xfrm>
              <a:custGeom>
                <a:avLst/>
                <a:gdLst/>
                <a:ahLst/>
                <a:cxnLst/>
                <a:rect l="l" t="t" r="r" b="b"/>
                <a:pathLst>
                  <a:path w="1552" h="2313" extrusionOk="0">
                    <a:moveTo>
                      <a:pt x="1070" y="0"/>
                    </a:moveTo>
                    <a:cubicBezTo>
                      <a:pt x="776" y="0"/>
                      <a:pt x="407" y="402"/>
                      <a:pt x="214" y="955"/>
                    </a:cubicBezTo>
                    <a:cubicBezTo>
                      <a:pt x="1" y="1593"/>
                      <a:pt x="92" y="2201"/>
                      <a:pt x="396" y="2292"/>
                    </a:cubicBezTo>
                    <a:cubicBezTo>
                      <a:pt x="431" y="2306"/>
                      <a:pt x="468" y="2313"/>
                      <a:pt x="505" y="2313"/>
                    </a:cubicBezTo>
                    <a:cubicBezTo>
                      <a:pt x="795" y="2313"/>
                      <a:pt x="1150" y="1915"/>
                      <a:pt x="1338" y="1350"/>
                    </a:cubicBezTo>
                    <a:cubicBezTo>
                      <a:pt x="1551" y="712"/>
                      <a:pt x="1460" y="104"/>
                      <a:pt x="1156" y="13"/>
                    </a:cubicBezTo>
                    <a:cubicBezTo>
                      <a:pt x="1128" y="4"/>
                      <a:pt x="1100" y="0"/>
                      <a:pt x="107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10"/>
              <p:cNvSpPr/>
              <p:nvPr/>
            </p:nvSpPr>
            <p:spPr>
              <a:xfrm>
                <a:off x="2164189" y="1027718"/>
                <a:ext cx="54260" cy="118134"/>
              </a:xfrm>
              <a:custGeom>
                <a:avLst/>
                <a:gdLst/>
                <a:ahLst/>
                <a:cxnLst/>
                <a:rect l="l" t="t" r="r" b="b"/>
                <a:pathLst>
                  <a:path w="1885" h="4104" fill="none" extrusionOk="0">
                    <a:moveTo>
                      <a:pt x="0" y="4104"/>
                    </a:moveTo>
                    <a:cubicBezTo>
                      <a:pt x="91" y="2919"/>
                      <a:pt x="122" y="2767"/>
                      <a:pt x="335" y="2128"/>
                    </a:cubicBezTo>
                    <a:cubicBezTo>
                      <a:pt x="730" y="882"/>
                      <a:pt x="1885" y="1"/>
                      <a:pt x="1885" y="1"/>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10"/>
              <p:cNvSpPr/>
              <p:nvPr/>
            </p:nvSpPr>
            <p:spPr>
              <a:xfrm>
                <a:off x="1815080" y="1210592"/>
                <a:ext cx="29" cy="29"/>
              </a:xfrm>
              <a:custGeom>
                <a:avLst/>
                <a:gdLst/>
                <a:ahLst/>
                <a:cxnLst/>
                <a:rect l="l" t="t" r="r" b="b"/>
                <a:pathLst>
                  <a:path w="1" h="1" fill="none" extrusionOk="0">
                    <a:moveTo>
                      <a:pt x="0" y="0"/>
                    </a:moveTo>
                    <a:close/>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10"/>
              <p:cNvSpPr/>
              <p:nvPr/>
            </p:nvSpPr>
            <p:spPr>
              <a:xfrm>
                <a:off x="1809841" y="1114333"/>
                <a:ext cx="539863" cy="479501"/>
              </a:xfrm>
              <a:custGeom>
                <a:avLst/>
                <a:gdLst/>
                <a:ahLst/>
                <a:cxnLst/>
                <a:rect l="l" t="t" r="r" b="b"/>
                <a:pathLst>
                  <a:path w="18755" h="16658" fill="none" extrusionOk="0">
                    <a:moveTo>
                      <a:pt x="61" y="4803"/>
                    </a:moveTo>
                    <a:cubicBezTo>
                      <a:pt x="0" y="4165"/>
                      <a:pt x="365" y="3587"/>
                      <a:pt x="942" y="3344"/>
                    </a:cubicBezTo>
                    <a:cubicBezTo>
                      <a:pt x="3404" y="2341"/>
                      <a:pt x="10000" y="1"/>
                      <a:pt x="13222" y="1642"/>
                    </a:cubicBezTo>
                    <a:cubicBezTo>
                      <a:pt x="16414" y="3253"/>
                      <a:pt x="18085" y="7052"/>
                      <a:pt x="18602" y="8511"/>
                    </a:cubicBezTo>
                    <a:cubicBezTo>
                      <a:pt x="18754" y="8876"/>
                      <a:pt x="18693" y="9302"/>
                      <a:pt x="18450" y="9636"/>
                    </a:cubicBezTo>
                    <a:cubicBezTo>
                      <a:pt x="17113" y="11308"/>
                      <a:pt x="12462" y="16657"/>
                      <a:pt x="7113" y="15502"/>
                    </a:cubicBezTo>
                    <a:cubicBezTo>
                      <a:pt x="1520" y="14287"/>
                      <a:pt x="426" y="7934"/>
                      <a:pt x="61" y="4803"/>
                    </a:cubicBezTo>
                    <a:close/>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10"/>
              <p:cNvSpPr/>
              <p:nvPr/>
            </p:nvSpPr>
            <p:spPr>
              <a:xfrm>
                <a:off x="1803710" y="901725"/>
                <a:ext cx="42890" cy="42890"/>
              </a:xfrm>
              <a:custGeom>
                <a:avLst/>
                <a:gdLst/>
                <a:ahLst/>
                <a:cxnLst/>
                <a:rect l="l" t="t" r="r" b="b"/>
                <a:pathLst>
                  <a:path w="1490" h="1490" fill="none" extrusionOk="0">
                    <a:moveTo>
                      <a:pt x="0" y="1"/>
                    </a:moveTo>
                    <a:cubicBezTo>
                      <a:pt x="395" y="1"/>
                      <a:pt x="791" y="153"/>
                      <a:pt x="1064" y="426"/>
                    </a:cubicBezTo>
                    <a:cubicBezTo>
                      <a:pt x="1338" y="700"/>
                      <a:pt x="1490" y="1095"/>
                      <a:pt x="1490" y="1490"/>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10"/>
              <p:cNvSpPr/>
              <p:nvPr/>
            </p:nvSpPr>
            <p:spPr>
              <a:xfrm>
                <a:off x="2455554" y="1107339"/>
                <a:ext cx="65630" cy="24525"/>
              </a:xfrm>
              <a:custGeom>
                <a:avLst/>
                <a:gdLst/>
                <a:ahLst/>
                <a:cxnLst/>
                <a:rect l="l" t="t" r="r" b="b"/>
                <a:pathLst>
                  <a:path w="2280" h="852" fill="none" extrusionOk="0">
                    <a:moveTo>
                      <a:pt x="0" y="852"/>
                    </a:moveTo>
                    <a:cubicBezTo>
                      <a:pt x="334" y="578"/>
                      <a:pt x="669" y="335"/>
                      <a:pt x="1064" y="183"/>
                    </a:cubicBezTo>
                    <a:cubicBezTo>
                      <a:pt x="1459" y="31"/>
                      <a:pt x="1915" y="1"/>
                      <a:pt x="2280" y="183"/>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10"/>
              <p:cNvSpPr/>
              <p:nvPr/>
            </p:nvSpPr>
            <p:spPr>
              <a:xfrm>
                <a:off x="2409181" y="1158087"/>
                <a:ext cx="59499" cy="84023"/>
              </a:xfrm>
              <a:custGeom>
                <a:avLst/>
                <a:gdLst/>
                <a:ahLst/>
                <a:cxnLst/>
                <a:rect l="l" t="t" r="r" b="b"/>
                <a:pathLst>
                  <a:path w="2067" h="2919" fill="none" extrusionOk="0">
                    <a:moveTo>
                      <a:pt x="1459" y="0"/>
                    </a:moveTo>
                    <a:cubicBezTo>
                      <a:pt x="1368" y="365"/>
                      <a:pt x="1429" y="760"/>
                      <a:pt x="1611" y="1095"/>
                    </a:cubicBezTo>
                    <a:cubicBezTo>
                      <a:pt x="1763" y="1399"/>
                      <a:pt x="2067" y="1703"/>
                      <a:pt x="2006" y="2037"/>
                    </a:cubicBezTo>
                    <a:cubicBezTo>
                      <a:pt x="1976" y="2311"/>
                      <a:pt x="1733" y="2493"/>
                      <a:pt x="1520" y="2584"/>
                    </a:cubicBezTo>
                    <a:cubicBezTo>
                      <a:pt x="1064" y="2827"/>
                      <a:pt x="517" y="2918"/>
                      <a:pt x="0" y="2827"/>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10"/>
              <p:cNvSpPr/>
              <p:nvPr/>
            </p:nvSpPr>
            <p:spPr>
              <a:xfrm>
                <a:off x="1808085" y="972594"/>
                <a:ext cx="33275" cy="62147"/>
              </a:xfrm>
              <a:custGeom>
                <a:avLst/>
                <a:gdLst/>
                <a:ahLst/>
                <a:cxnLst/>
                <a:rect l="l" t="t" r="r" b="b"/>
                <a:pathLst>
                  <a:path w="1156" h="2159" fill="none" extrusionOk="0">
                    <a:moveTo>
                      <a:pt x="1155" y="1"/>
                    </a:moveTo>
                    <a:cubicBezTo>
                      <a:pt x="730" y="122"/>
                      <a:pt x="274" y="274"/>
                      <a:pt x="122" y="669"/>
                    </a:cubicBezTo>
                    <a:cubicBezTo>
                      <a:pt x="0" y="943"/>
                      <a:pt x="61" y="1247"/>
                      <a:pt x="183" y="1490"/>
                    </a:cubicBezTo>
                    <a:cubicBezTo>
                      <a:pt x="335" y="1764"/>
                      <a:pt x="517" y="1976"/>
                      <a:pt x="730" y="2159"/>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10"/>
              <p:cNvSpPr/>
              <p:nvPr/>
            </p:nvSpPr>
            <p:spPr>
              <a:xfrm>
                <a:off x="1945449" y="707482"/>
                <a:ext cx="575729" cy="178525"/>
              </a:xfrm>
              <a:custGeom>
                <a:avLst/>
                <a:gdLst/>
                <a:ahLst/>
                <a:cxnLst/>
                <a:rect l="l" t="t" r="r" b="b"/>
                <a:pathLst>
                  <a:path w="20001" h="6202" fill="none" extrusionOk="0">
                    <a:moveTo>
                      <a:pt x="0" y="1"/>
                    </a:moveTo>
                    <a:cubicBezTo>
                      <a:pt x="0" y="1"/>
                      <a:pt x="14378" y="487"/>
                      <a:pt x="20001" y="6201"/>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10"/>
              <p:cNvSpPr/>
              <p:nvPr/>
            </p:nvSpPr>
            <p:spPr>
              <a:xfrm>
                <a:off x="1255983" y="4829369"/>
                <a:ext cx="190758" cy="247637"/>
              </a:xfrm>
              <a:custGeom>
                <a:avLst/>
                <a:gdLst/>
                <a:ahLst/>
                <a:cxnLst/>
                <a:rect l="l" t="t" r="r" b="b"/>
                <a:pathLst>
                  <a:path w="6627" h="8603" fill="none" extrusionOk="0">
                    <a:moveTo>
                      <a:pt x="1" y="0"/>
                    </a:moveTo>
                    <a:cubicBezTo>
                      <a:pt x="1" y="0"/>
                      <a:pt x="3770" y="1277"/>
                      <a:pt x="4955" y="3253"/>
                    </a:cubicBezTo>
                    <a:cubicBezTo>
                      <a:pt x="6171" y="5259"/>
                      <a:pt x="6627" y="8602"/>
                      <a:pt x="6627" y="8602"/>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10"/>
              <p:cNvSpPr/>
              <p:nvPr/>
            </p:nvSpPr>
            <p:spPr>
              <a:xfrm>
                <a:off x="1290986" y="4737486"/>
                <a:ext cx="116378" cy="202157"/>
              </a:xfrm>
              <a:custGeom>
                <a:avLst/>
                <a:gdLst/>
                <a:ahLst/>
                <a:cxnLst/>
                <a:rect l="l" t="t" r="r" b="b"/>
                <a:pathLst>
                  <a:path w="4043" h="7023" fill="none" extrusionOk="0">
                    <a:moveTo>
                      <a:pt x="0" y="1"/>
                    </a:moveTo>
                    <a:cubicBezTo>
                      <a:pt x="0" y="1"/>
                      <a:pt x="3162" y="2919"/>
                      <a:pt x="4043" y="7022"/>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10"/>
              <p:cNvSpPr/>
              <p:nvPr/>
            </p:nvSpPr>
            <p:spPr>
              <a:xfrm>
                <a:off x="1246368" y="1578929"/>
                <a:ext cx="18394" cy="77029"/>
              </a:xfrm>
              <a:custGeom>
                <a:avLst/>
                <a:gdLst/>
                <a:ahLst/>
                <a:cxnLst/>
                <a:rect l="l" t="t" r="r" b="b"/>
                <a:pathLst>
                  <a:path w="639" h="2676" fill="none" extrusionOk="0">
                    <a:moveTo>
                      <a:pt x="335" y="1"/>
                    </a:moveTo>
                    <a:cubicBezTo>
                      <a:pt x="335" y="1"/>
                      <a:pt x="0" y="1703"/>
                      <a:pt x="639" y="2676"/>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10"/>
              <p:cNvSpPr/>
              <p:nvPr/>
            </p:nvSpPr>
            <p:spPr>
              <a:xfrm>
                <a:off x="1869316" y="885351"/>
                <a:ext cx="21036" cy="325258"/>
              </a:xfrm>
              <a:custGeom>
                <a:avLst/>
                <a:gdLst/>
                <a:ahLst/>
                <a:cxnLst/>
                <a:rect l="l" t="t" r="r" b="b"/>
                <a:pathLst>
                  <a:path w="731" h="13163" fill="none" extrusionOk="0">
                    <a:moveTo>
                      <a:pt x="1" y="1"/>
                    </a:moveTo>
                    <a:lnTo>
                      <a:pt x="730" y="13162"/>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10"/>
              <p:cNvSpPr/>
              <p:nvPr/>
            </p:nvSpPr>
            <p:spPr>
              <a:xfrm>
                <a:off x="2305038" y="1112564"/>
                <a:ext cx="159491" cy="202161"/>
              </a:xfrm>
              <a:custGeom>
                <a:avLst/>
                <a:gdLst/>
                <a:ahLst/>
                <a:cxnLst/>
                <a:rect l="l" t="t" r="r" b="b"/>
                <a:pathLst>
                  <a:path w="7296" h="10214" fill="none" extrusionOk="0">
                    <a:moveTo>
                      <a:pt x="7296" y="0"/>
                    </a:moveTo>
                    <a:lnTo>
                      <a:pt x="1" y="10213"/>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10"/>
              <p:cNvSpPr/>
              <p:nvPr/>
            </p:nvSpPr>
            <p:spPr>
              <a:xfrm>
                <a:off x="900743" y="878092"/>
                <a:ext cx="385892" cy="71790"/>
              </a:xfrm>
              <a:custGeom>
                <a:avLst/>
                <a:gdLst/>
                <a:ahLst/>
                <a:cxnLst/>
                <a:rect l="l" t="t" r="r" b="b"/>
                <a:pathLst>
                  <a:path w="13406" h="2494" fill="none" extrusionOk="0">
                    <a:moveTo>
                      <a:pt x="1" y="2493"/>
                    </a:moveTo>
                    <a:cubicBezTo>
                      <a:pt x="1" y="2493"/>
                      <a:pt x="8937" y="1"/>
                      <a:pt x="13405" y="1916"/>
                    </a:cubicBez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10"/>
              <p:cNvSpPr/>
              <p:nvPr/>
            </p:nvSpPr>
            <p:spPr>
              <a:xfrm>
                <a:off x="1105493" y="651494"/>
                <a:ext cx="293146" cy="56908"/>
              </a:xfrm>
              <a:custGeom>
                <a:avLst/>
                <a:gdLst/>
                <a:ahLst/>
                <a:cxnLst/>
                <a:rect l="l" t="t" r="r" b="b"/>
                <a:pathLst>
                  <a:path w="10184" h="1977" extrusionOk="0">
                    <a:moveTo>
                      <a:pt x="10183" y="0"/>
                    </a:moveTo>
                    <a:lnTo>
                      <a:pt x="0" y="1976"/>
                    </a:lnTo>
                    <a:lnTo>
                      <a:pt x="0" y="1976"/>
                    </a:lnTo>
                    <a:lnTo>
                      <a:pt x="8998" y="943"/>
                    </a:lnTo>
                    <a:lnTo>
                      <a:pt x="9879" y="365"/>
                    </a:lnTo>
                    <a:lnTo>
                      <a:pt x="10183"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10"/>
              <p:cNvSpPr/>
              <p:nvPr/>
            </p:nvSpPr>
            <p:spPr>
              <a:xfrm>
                <a:off x="1040755" y="3869551"/>
                <a:ext cx="255496" cy="129504"/>
              </a:xfrm>
              <a:custGeom>
                <a:avLst/>
                <a:gdLst/>
                <a:ahLst/>
                <a:cxnLst/>
                <a:rect l="l" t="t" r="r" b="b"/>
                <a:pathLst>
                  <a:path w="8876" h="4499" extrusionOk="0">
                    <a:moveTo>
                      <a:pt x="0" y="0"/>
                    </a:moveTo>
                    <a:lnTo>
                      <a:pt x="0" y="3921"/>
                    </a:lnTo>
                    <a:cubicBezTo>
                      <a:pt x="0" y="3921"/>
                      <a:pt x="5806" y="3952"/>
                      <a:pt x="8876" y="4499"/>
                    </a:cubicBezTo>
                    <a:cubicBezTo>
                      <a:pt x="1885" y="1946"/>
                      <a:pt x="0" y="0"/>
                      <a:pt x="0"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10"/>
              <p:cNvSpPr/>
              <p:nvPr/>
            </p:nvSpPr>
            <p:spPr>
              <a:xfrm>
                <a:off x="1298844" y="4775109"/>
                <a:ext cx="147897" cy="280884"/>
              </a:xfrm>
              <a:custGeom>
                <a:avLst/>
                <a:gdLst/>
                <a:ahLst/>
                <a:cxnLst/>
                <a:rect l="l" t="t" r="r" b="b"/>
                <a:pathLst>
                  <a:path w="5138" h="9758" extrusionOk="0">
                    <a:moveTo>
                      <a:pt x="913" y="1"/>
                    </a:moveTo>
                    <a:cubicBezTo>
                      <a:pt x="913" y="1"/>
                      <a:pt x="1581" y="1551"/>
                      <a:pt x="1" y="2493"/>
                    </a:cubicBezTo>
                    <a:cubicBezTo>
                      <a:pt x="822" y="4074"/>
                      <a:pt x="1065" y="5259"/>
                      <a:pt x="1065" y="5259"/>
                    </a:cubicBezTo>
                    <a:lnTo>
                      <a:pt x="5138" y="9758"/>
                    </a:lnTo>
                    <a:cubicBezTo>
                      <a:pt x="5138" y="9758"/>
                      <a:pt x="3344" y="2159"/>
                      <a:pt x="913" y="1"/>
                    </a:cubicBez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10"/>
              <p:cNvSpPr/>
              <p:nvPr/>
            </p:nvSpPr>
            <p:spPr>
              <a:xfrm>
                <a:off x="1809841" y="1145249"/>
                <a:ext cx="539863" cy="420002"/>
              </a:xfrm>
              <a:custGeom>
                <a:avLst/>
                <a:gdLst/>
                <a:ahLst/>
                <a:cxnLst/>
                <a:rect l="l" t="t" r="r" b="b"/>
                <a:pathLst>
                  <a:path w="18755" h="14591" extrusionOk="0">
                    <a:moveTo>
                      <a:pt x="10333" y="0"/>
                    </a:moveTo>
                    <a:cubicBezTo>
                      <a:pt x="6996" y="0"/>
                      <a:pt x="2797" y="1515"/>
                      <a:pt x="942" y="2270"/>
                    </a:cubicBezTo>
                    <a:cubicBezTo>
                      <a:pt x="365" y="2513"/>
                      <a:pt x="0" y="3091"/>
                      <a:pt x="61" y="3729"/>
                    </a:cubicBezTo>
                    <a:cubicBezTo>
                      <a:pt x="426" y="6860"/>
                      <a:pt x="1520" y="13213"/>
                      <a:pt x="7113" y="14428"/>
                    </a:cubicBezTo>
                    <a:cubicBezTo>
                      <a:pt x="7626" y="14539"/>
                      <a:pt x="8133" y="14590"/>
                      <a:pt x="8632" y="14590"/>
                    </a:cubicBezTo>
                    <a:cubicBezTo>
                      <a:pt x="13325" y="14590"/>
                      <a:pt x="17241" y="10073"/>
                      <a:pt x="18450" y="8562"/>
                    </a:cubicBezTo>
                    <a:cubicBezTo>
                      <a:pt x="18693" y="8228"/>
                      <a:pt x="18754" y="7802"/>
                      <a:pt x="18602" y="7437"/>
                    </a:cubicBezTo>
                    <a:cubicBezTo>
                      <a:pt x="18085" y="5978"/>
                      <a:pt x="16414" y="2179"/>
                      <a:pt x="13222" y="568"/>
                    </a:cubicBezTo>
                    <a:cubicBezTo>
                      <a:pt x="12427" y="163"/>
                      <a:pt x="11426" y="0"/>
                      <a:pt x="10333"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10"/>
              <p:cNvSpPr/>
              <p:nvPr/>
            </p:nvSpPr>
            <p:spPr>
              <a:xfrm>
                <a:off x="1276996" y="4389270"/>
                <a:ext cx="74380" cy="385863"/>
              </a:xfrm>
              <a:custGeom>
                <a:avLst/>
                <a:gdLst/>
                <a:ahLst/>
                <a:cxnLst/>
                <a:rect l="l" t="t" r="r" b="b"/>
                <a:pathLst>
                  <a:path w="2584" h="13405" fill="none" extrusionOk="0">
                    <a:moveTo>
                      <a:pt x="2584" y="456"/>
                    </a:moveTo>
                    <a:lnTo>
                      <a:pt x="1185" y="122"/>
                    </a:lnTo>
                    <a:cubicBezTo>
                      <a:pt x="638" y="0"/>
                      <a:pt x="122" y="456"/>
                      <a:pt x="213" y="1034"/>
                    </a:cubicBezTo>
                    <a:cubicBezTo>
                      <a:pt x="486" y="2554"/>
                      <a:pt x="790" y="5137"/>
                      <a:pt x="486" y="6809"/>
                    </a:cubicBezTo>
                    <a:cubicBezTo>
                      <a:pt x="0" y="9271"/>
                      <a:pt x="669" y="11672"/>
                      <a:pt x="669" y="11672"/>
                    </a:cubicBezTo>
                    <a:lnTo>
                      <a:pt x="1672" y="13405"/>
                    </a:lnTo>
                  </a:path>
                </a:pathLst>
              </a:custGeom>
              <a:solidFill>
                <a:schemeClr val="accent5"/>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57" name="Google Shape;2157;p110"/>
          <p:cNvGrpSpPr/>
          <p:nvPr/>
        </p:nvGrpSpPr>
        <p:grpSpPr>
          <a:xfrm rot="-5400000" flipH="1">
            <a:off x="1615042" y="2142554"/>
            <a:ext cx="509871" cy="348535"/>
            <a:chOff x="5837600" y="1320725"/>
            <a:chExt cx="1830118" cy="1251023"/>
          </a:xfrm>
        </p:grpSpPr>
        <p:sp>
          <p:nvSpPr>
            <p:cNvPr id="2158" name="Google Shape;2158;p110"/>
            <p:cNvSpPr/>
            <p:nvPr/>
          </p:nvSpPr>
          <p:spPr>
            <a:xfrm>
              <a:off x="6153626" y="1387402"/>
              <a:ext cx="1514092" cy="1184346"/>
            </a:xfrm>
            <a:custGeom>
              <a:avLst/>
              <a:gdLst/>
              <a:ahLst/>
              <a:cxnLst/>
              <a:rect l="l" t="t" r="r" b="b"/>
              <a:pathLst>
                <a:path w="80494" h="62972" extrusionOk="0">
                  <a:moveTo>
                    <a:pt x="45287" y="5850"/>
                  </a:moveTo>
                  <a:cubicBezTo>
                    <a:pt x="45649" y="5850"/>
                    <a:pt x="46030" y="5877"/>
                    <a:pt x="46430" y="5934"/>
                  </a:cubicBezTo>
                  <a:cubicBezTo>
                    <a:pt x="46639" y="5976"/>
                    <a:pt x="46785" y="6185"/>
                    <a:pt x="46764" y="6394"/>
                  </a:cubicBezTo>
                  <a:cubicBezTo>
                    <a:pt x="46725" y="6590"/>
                    <a:pt x="46558" y="6731"/>
                    <a:pt x="46348" y="6731"/>
                  </a:cubicBezTo>
                  <a:cubicBezTo>
                    <a:pt x="46333" y="6731"/>
                    <a:pt x="46319" y="6730"/>
                    <a:pt x="46304" y="6729"/>
                  </a:cubicBezTo>
                  <a:cubicBezTo>
                    <a:pt x="45927" y="6673"/>
                    <a:pt x="45569" y="6648"/>
                    <a:pt x="45230" y="6648"/>
                  </a:cubicBezTo>
                  <a:cubicBezTo>
                    <a:pt x="41634" y="6648"/>
                    <a:pt x="40126" y="9525"/>
                    <a:pt x="40069" y="9658"/>
                  </a:cubicBezTo>
                  <a:cubicBezTo>
                    <a:pt x="39985" y="9805"/>
                    <a:pt x="39860" y="9889"/>
                    <a:pt x="39713" y="9889"/>
                  </a:cubicBezTo>
                  <a:cubicBezTo>
                    <a:pt x="39650" y="9889"/>
                    <a:pt x="39588" y="9868"/>
                    <a:pt x="39546" y="9847"/>
                  </a:cubicBezTo>
                  <a:cubicBezTo>
                    <a:pt x="39337" y="9742"/>
                    <a:pt x="39253" y="9512"/>
                    <a:pt x="39357" y="9303"/>
                  </a:cubicBezTo>
                  <a:cubicBezTo>
                    <a:pt x="39377" y="9284"/>
                    <a:pt x="41147" y="5850"/>
                    <a:pt x="45287" y="5850"/>
                  </a:cubicBezTo>
                  <a:close/>
                  <a:moveTo>
                    <a:pt x="57410" y="4006"/>
                  </a:moveTo>
                  <a:cubicBezTo>
                    <a:pt x="57538" y="4006"/>
                    <a:pt x="57669" y="4070"/>
                    <a:pt x="57749" y="4176"/>
                  </a:cubicBezTo>
                  <a:cubicBezTo>
                    <a:pt x="57791" y="4260"/>
                    <a:pt x="59068" y="6164"/>
                    <a:pt x="59360" y="7922"/>
                  </a:cubicBezTo>
                  <a:cubicBezTo>
                    <a:pt x="60051" y="8131"/>
                    <a:pt x="61788" y="8947"/>
                    <a:pt x="63378" y="12107"/>
                  </a:cubicBezTo>
                  <a:cubicBezTo>
                    <a:pt x="63482" y="12316"/>
                    <a:pt x="63399" y="12546"/>
                    <a:pt x="63210" y="12651"/>
                  </a:cubicBezTo>
                  <a:cubicBezTo>
                    <a:pt x="63148" y="12671"/>
                    <a:pt x="63085" y="12692"/>
                    <a:pt x="63043" y="12692"/>
                  </a:cubicBezTo>
                  <a:cubicBezTo>
                    <a:pt x="62876" y="12692"/>
                    <a:pt x="62750" y="12609"/>
                    <a:pt x="62687" y="12462"/>
                  </a:cubicBezTo>
                  <a:cubicBezTo>
                    <a:pt x="60888" y="8905"/>
                    <a:pt x="58984" y="8654"/>
                    <a:pt x="58963" y="8654"/>
                  </a:cubicBezTo>
                  <a:cubicBezTo>
                    <a:pt x="58775" y="8633"/>
                    <a:pt x="58628" y="8487"/>
                    <a:pt x="58607" y="8298"/>
                  </a:cubicBezTo>
                  <a:cubicBezTo>
                    <a:pt x="58440" y="6666"/>
                    <a:pt x="57101" y="4637"/>
                    <a:pt x="57080" y="4616"/>
                  </a:cubicBezTo>
                  <a:cubicBezTo>
                    <a:pt x="56975" y="4448"/>
                    <a:pt x="57017" y="4197"/>
                    <a:pt x="57205" y="4072"/>
                  </a:cubicBezTo>
                  <a:cubicBezTo>
                    <a:pt x="57266" y="4026"/>
                    <a:pt x="57338" y="4006"/>
                    <a:pt x="57410" y="4006"/>
                  </a:cubicBezTo>
                  <a:close/>
                  <a:moveTo>
                    <a:pt x="31816" y="13128"/>
                  </a:moveTo>
                  <a:cubicBezTo>
                    <a:pt x="31961" y="13128"/>
                    <a:pt x="32107" y="13209"/>
                    <a:pt x="32181" y="13341"/>
                  </a:cubicBezTo>
                  <a:cubicBezTo>
                    <a:pt x="32264" y="13550"/>
                    <a:pt x="32181" y="13780"/>
                    <a:pt x="31992" y="13885"/>
                  </a:cubicBezTo>
                  <a:cubicBezTo>
                    <a:pt x="27410" y="16166"/>
                    <a:pt x="27975" y="20978"/>
                    <a:pt x="27996" y="21187"/>
                  </a:cubicBezTo>
                  <a:cubicBezTo>
                    <a:pt x="28017" y="21313"/>
                    <a:pt x="27975" y="21459"/>
                    <a:pt x="27870" y="21543"/>
                  </a:cubicBezTo>
                  <a:cubicBezTo>
                    <a:pt x="27801" y="21599"/>
                    <a:pt x="27722" y="21627"/>
                    <a:pt x="27639" y="21627"/>
                  </a:cubicBezTo>
                  <a:cubicBezTo>
                    <a:pt x="27598" y="21627"/>
                    <a:pt x="27557" y="21620"/>
                    <a:pt x="27515" y="21606"/>
                  </a:cubicBezTo>
                  <a:cubicBezTo>
                    <a:pt x="27015" y="21471"/>
                    <a:pt x="26523" y="21415"/>
                    <a:pt x="26051" y="21415"/>
                  </a:cubicBezTo>
                  <a:cubicBezTo>
                    <a:pt x="23739" y="21415"/>
                    <a:pt x="21904" y="22760"/>
                    <a:pt x="21886" y="22778"/>
                  </a:cubicBezTo>
                  <a:cubicBezTo>
                    <a:pt x="21823" y="22840"/>
                    <a:pt x="21740" y="22861"/>
                    <a:pt x="21656" y="22861"/>
                  </a:cubicBezTo>
                  <a:cubicBezTo>
                    <a:pt x="21531" y="22861"/>
                    <a:pt x="21405" y="22798"/>
                    <a:pt x="21321" y="22694"/>
                  </a:cubicBezTo>
                  <a:cubicBezTo>
                    <a:pt x="21196" y="22526"/>
                    <a:pt x="21238" y="22275"/>
                    <a:pt x="21405" y="22150"/>
                  </a:cubicBezTo>
                  <a:cubicBezTo>
                    <a:pt x="21514" y="22077"/>
                    <a:pt x="23463" y="20636"/>
                    <a:pt x="25984" y="20636"/>
                  </a:cubicBezTo>
                  <a:cubicBezTo>
                    <a:pt x="26371" y="20636"/>
                    <a:pt x="26771" y="20670"/>
                    <a:pt x="27180" y="20748"/>
                  </a:cubicBezTo>
                  <a:cubicBezTo>
                    <a:pt x="27159" y="19262"/>
                    <a:pt x="27494" y="15245"/>
                    <a:pt x="31637" y="13174"/>
                  </a:cubicBezTo>
                  <a:cubicBezTo>
                    <a:pt x="31693" y="13143"/>
                    <a:pt x="31754" y="13128"/>
                    <a:pt x="31816" y="13128"/>
                  </a:cubicBezTo>
                  <a:close/>
                  <a:moveTo>
                    <a:pt x="55114" y="23596"/>
                  </a:moveTo>
                  <a:cubicBezTo>
                    <a:pt x="56182" y="23596"/>
                    <a:pt x="57387" y="24052"/>
                    <a:pt x="58691" y="24954"/>
                  </a:cubicBezTo>
                  <a:cubicBezTo>
                    <a:pt x="61378" y="26777"/>
                    <a:pt x="63167" y="27091"/>
                    <a:pt x="64087" y="27091"/>
                  </a:cubicBezTo>
                  <a:cubicBezTo>
                    <a:pt x="64571" y="27091"/>
                    <a:pt x="64814" y="27004"/>
                    <a:pt x="64822" y="27004"/>
                  </a:cubicBezTo>
                  <a:cubicBezTo>
                    <a:pt x="64863" y="26990"/>
                    <a:pt x="64905" y="26984"/>
                    <a:pt x="64948" y="26984"/>
                  </a:cubicBezTo>
                  <a:cubicBezTo>
                    <a:pt x="65103" y="26984"/>
                    <a:pt x="65258" y="27071"/>
                    <a:pt x="65324" y="27234"/>
                  </a:cubicBezTo>
                  <a:cubicBezTo>
                    <a:pt x="65407" y="27423"/>
                    <a:pt x="65303" y="27653"/>
                    <a:pt x="65114" y="27736"/>
                  </a:cubicBezTo>
                  <a:cubicBezTo>
                    <a:pt x="65073" y="27757"/>
                    <a:pt x="64738" y="27883"/>
                    <a:pt x="64089" y="27883"/>
                  </a:cubicBezTo>
                  <a:cubicBezTo>
                    <a:pt x="63001" y="27883"/>
                    <a:pt x="61076" y="27527"/>
                    <a:pt x="58252" y="25602"/>
                  </a:cubicBezTo>
                  <a:cubicBezTo>
                    <a:pt x="57068" y="24797"/>
                    <a:pt x="56013" y="24379"/>
                    <a:pt x="55098" y="24379"/>
                  </a:cubicBezTo>
                  <a:cubicBezTo>
                    <a:pt x="54848" y="24379"/>
                    <a:pt x="54609" y="24410"/>
                    <a:pt x="54381" y="24472"/>
                  </a:cubicBezTo>
                  <a:cubicBezTo>
                    <a:pt x="53314" y="24744"/>
                    <a:pt x="52874" y="25623"/>
                    <a:pt x="52853" y="25623"/>
                  </a:cubicBezTo>
                  <a:cubicBezTo>
                    <a:pt x="52794" y="25755"/>
                    <a:pt x="52663" y="25836"/>
                    <a:pt x="52518" y="25836"/>
                  </a:cubicBezTo>
                  <a:cubicBezTo>
                    <a:pt x="52456" y="25836"/>
                    <a:pt x="52392" y="25822"/>
                    <a:pt x="52330" y="25791"/>
                  </a:cubicBezTo>
                  <a:cubicBezTo>
                    <a:pt x="52142" y="25707"/>
                    <a:pt x="52058" y="25456"/>
                    <a:pt x="52163" y="25267"/>
                  </a:cubicBezTo>
                  <a:cubicBezTo>
                    <a:pt x="52184" y="25226"/>
                    <a:pt x="52770" y="24075"/>
                    <a:pt x="54192" y="23719"/>
                  </a:cubicBezTo>
                  <a:cubicBezTo>
                    <a:pt x="54486" y="23637"/>
                    <a:pt x="54794" y="23596"/>
                    <a:pt x="55114" y="23596"/>
                  </a:cubicBezTo>
                  <a:close/>
                  <a:moveTo>
                    <a:pt x="72947" y="19260"/>
                  </a:moveTo>
                  <a:cubicBezTo>
                    <a:pt x="73046" y="19260"/>
                    <a:pt x="73141" y="19296"/>
                    <a:pt x="73212" y="19367"/>
                  </a:cubicBezTo>
                  <a:cubicBezTo>
                    <a:pt x="73337" y="19493"/>
                    <a:pt x="76288" y="22464"/>
                    <a:pt x="74802" y="28824"/>
                  </a:cubicBezTo>
                  <a:cubicBezTo>
                    <a:pt x="75179" y="28615"/>
                    <a:pt x="75576" y="28406"/>
                    <a:pt x="76037" y="28239"/>
                  </a:cubicBezTo>
                  <a:cubicBezTo>
                    <a:pt x="76086" y="28219"/>
                    <a:pt x="76137" y="28209"/>
                    <a:pt x="76187" y="28209"/>
                  </a:cubicBezTo>
                  <a:cubicBezTo>
                    <a:pt x="76347" y="28209"/>
                    <a:pt x="76496" y="28304"/>
                    <a:pt x="76560" y="28448"/>
                  </a:cubicBezTo>
                  <a:cubicBezTo>
                    <a:pt x="76622" y="28657"/>
                    <a:pt x="76518" y="28887"/>
                    <a:pt x="76330" y="28971"/>
                  </a:cubicBezTo>
                  <a:cubicBezTo>
                    <a:pt x="75534" y="29264"/>
                    <a:pt x="74907" y="29661"/>
                    <a:pt x="74384" y="30059"/>
                  </a:cubicBezTo>
                  <a:cubicBezTo>
                    <a:pt x="73296" y="30938"/>
                    <a:pt x="72856" y="31817"/>
                    <a:pt x="72856" y="31837"/>
                  </a:cubicBezTo>
                  <a:cubicBezTo>
                    <a:pt x="72793" y="31984"/>
                    <a:pt x="72647" y="32068"/>
                    <a:pt x="72500" y="32068"/>
                  </a:cubicBezTo>
                  <a:cubicBezTo>
                    <a:pt x="72438" y="32068"/>
                    <a:pt x="72375" y="32047"/>
                    <a:pt x="72333" y="32026"/>
                  </a:cubicBezTo>
                  <a:cubicBezTo>
                    <a:pt x="72124" y="31921"/>
                    <a:pt x="72040" y="31691"/>
                    <a:pt x="72145" y="31503"/>
                  </a:cubicBezTo>
                  <a:cubicBezTo>
                    <a:pt x="72166" y="31440"/>
                    <a:pt x="72647" y="30477"/>
                    <a:pt x="73819" y="29515"/>
                  </a:cubicBezTo>
                  <a:cubicBezTo>
                    <a:pt x="75681" y="22966"/>
                    <a:pt x="72689" y="19974"/>
                    <a:pt x="72668" y="19932"/>
                  </a:cubicBezTo>
                  <a:cubicBezTo>
                    <a:pt x="72500" y="19785"/>
                    <a:pt x="72500" y="19534"/>
                    <a:pt x="72647" y="19388"/>
                  </a:cubicBezTo>
                  <a:cubicBezTo>
                    <a:pt x="72733" y="19301"/>
                    <a:pt x="72842" y="19260"/>
                    <a:pt x="72947" y="19260"/>
                  </a:cubicBezTo>
                  <a:close/>
                  <a:moveTo>
                    <a:pt x="50452" y="9763"/>
                  </a:moveTo>
                  <a:cubicBezTo>
                    <a:pt x="51158" y="9763"/>
                    <a:pt x="51916" y="9935"/>
                    <a:pt x="52707" y="10370"/>
                  </a:cubicBezTo>
                  <a:cubicBezTo>
                    <a:pt x="52895" y="10474"/>
                    <a:pt x="52958" y="10705"/>
                    <a:pt x="52853" y="10893"/>
                  </a:cubicBezTo>
                  <a:cubicBezTo>
                    <a:pt x="52782" y="11035"/>
                    <a:pt x="52652" y="11110"/>
                    <a:pt x="52511" y="11110"/>
                  </a:cubicBezTo>
                  <a:cubicBezTo>
                    <a:pt x="52445" y="11110"/>
                    <a:pt x="52376" y="11094"/>
                    <a:pt x="52309" y="11060"/>
                  </a:cubicBezTo>
                  <a:cubicBezTo>
                    <a:pt x="51648" y="10691"/>
                    <a:pt x="51020" y="10548"/>
                    <a:pt x="50435" y="10548"/>
                  </a:cubicBezTo>
                  <a:cubicBezTo>
                    <a:pt x="50224" y="10548"/>
                    <a:pt x="50019" y="10567"/>
                    <a:pt x="49819" y="10600"/>
                  </a:cubicBezTo>
                  <a:cubicBezTo>
                    <a:pt x="51619" y="14659"/>
                    <a:pt x="49150" y="17630"/>
                    <a:pt x="48292" y="18488"/>
                  </a:cubicBezTo>
                  <a:cubicBezTo>
                    <a:pt x="50238" y="19848"/>
                    <a:pt x="49966" y="21376"/>
                    <a:pt x="49694" y="22066"/>
                  </a:cubicBezTo>
                  <a:cubicBezTo>
                    <a:pt x="49134" y="23553"/>
                    <a:pt x="47346" y="24718"/>
                    <a:pt x="45846" y="24718"/>
                  </a:cubicBezTo>
                  <a:cubicBezTo>
                    <a:pt x="45551" y="24718"/>
                    <a:pt x="45268" y="24673"/>
                    <a:pt x="45007" y="24577"/>
                  </a:cubicBezTo>
                  <a:cubicBezTo>
                    <a:pt x="44798" y="24514"/>
                    <a:pt x="44693" y="24284"/>
                    <a:pt x="44777" y="24075"/>
                  </a:cubicBezTo>
                  <a:cubicBezTo>
                    <a:pt x="44826" y="23927"/>
                    <a:pt x="44978" y="23818"/>
                    <a:pt x="45142" y="23818"/>
                  </a:cubicBezTo>
                  <a:cubicBezTo>
                    <a:pt x="45187" y="23818"/>
                    <a:pt x="45234" y="23827"/>
                    <a:pt x="45279" y="23845"/>
                  </a:cubicBezTo>
                  <a:cubicBezTo>
                    <a:pt x="45450" y="23906"/>
                    <a:pt x="45638" y="23934"/>
                    <a:pt x="45837" y="23934"/>
                  </a:cubicBezTo>
                  <a:cubicBezTo>
                    <a:pt x="46999" y="23934"/>
                    <a:pt x="48515" y="22956"/>
                    <a:pt x="48961" y="21794"/>
                  </a:cubicBezTo>
                  <a:cubicBezTo>
                    <a:pt x="49380" y="20706"/>
                    <a:pt x="48836" y="19723"/>
                    <a:pt x="47476" y="18886"/>
                  </a:cubicBezTo>
                  <a:cubicBezTo>
                    <a:pt x="47099" y="18656"/>
                    <a:pt x="46702" y="18446"/>
                    <a:pt x="46220" y="18258"/>
                  </a:cubicBezTo>
                  <a:cubicBezTo>
                    <a:pt x="45481" y="17957"/>
                    <a:pt x="44776" y="17823"/>
                    <a:pt x="44105" y="17823"/>
                  </a:cubicBezTo>
                  <a:cubicBezTo>
                    <a:pt x="40715" y="17823"/>
                    <a:pt x="38179" y="21242"/>
                    <a:pt x="36240" y="23845"/>
                  </a:cubicBezTo>
                  <a:cubicBezTo>
                    <a:pt x="35340" y="25058"/>
                    <a:pt x="34629" y="26021"/>
                    <a:pt x="33980" y="26460"/>
                  </a:cubicBezTo>
                  <a:cubicBezTo>
                    <a:pt x="32806" y="27275"/>
                    <a:pt x="31123" y="27486"/>
                    <a:pt x="29684" y="27486"/>
                  </a:cubicBezTo>
                  <a:cubicBezTo>
                    <a:pt x="28610" y="27486"/>
                    <a:pt x="27672" y="27369"/>
                    <a:pt x="27180" y="27297"/>
                  </a:cubicBezTo>
                  <a:cubicBezTo>
                    <a:pt x="26803" y="28490"/>
                    <a:pt x="25234" y="32361"/>
                    <a:pt x="21321" y="32674"/>
                  </a:cubicBezTo>
                  <a:cubicBezTo>
                    <a:pt x="21049" y="32695"/>
                    <a:pt x="20798" y="32716"/>
                    <a:pt x="20547" y="32716"/>
                  </a:cubicBezTo>
                  <a:cubicBezTo>
                    <a:pt x="16572" y="32716"/>
                    <a:pt x="15546" y="30080"/>
                    <a:pt x="15484" y="29954"/>
                  </a:cubicBezTo>
                  <a:cubicBezTo>
                    <a:pt x="15421" y="29766"/>
                    <a:pt x="15525" y="29536"/>
                    <a:pt x="15735" y="29452"/>
                  </a:cubicBezTo>
                  <a:cubicBezTo>
                    <a:pt x="15776" y="29439"/>
                    <a:pt x="15819" y="29432"/>
                    <a:pt x="15862" y="29432"/>
                  </a:cubicBezTo>
                  <a:cubicBezTo>
                    <a:pt x="16016" y="29432"/>
                    <a:pt x="16171" y="29519"/>
                    <a:pt x="16237" y="29682"/>
                  </a:cubicBezTo>
                  <a:cubicBezTo>
                    <a:pt x="16276" y="29781"/>
                    <a:pt x="17145" y="31908"/>
                    <a:pt x="20559" y="31908"/>
                  </a:cubicBezTo>
                  <a:cubicBezTo>
                    <a:pt x="20781" y="31908"/>
                    <a:pt x="21014" y="31899"/>
                    <a:pt x="21259" y="31879"/>
                  </a:cubicBezTo>
                  <a:cubicBezTo>
                    <a:pt x="25318" y="31565"/>
                    <a:pt x="26510" y="26795"/>
                    <a:pt x="26531" y="26753"/>
                  </a:cubicBezTo>
                  <a:cubicBezTo>
                    <a:pt x="26568" y="26571"/>
                    <a:pt x="26731" y="26452"/>
                    <a:pt x="26911" y="26452"/>
                  </a:cubicBezTo>
                  <a:cubicBezTo>
                    <a:pt x="26938" y="26452"/>
                    <a:pt x="26965" y="26455"/>
                    <a:pt x="26992" y="26460"/>
                  </a:cubicBezTo>
                  <a:cubicBezTo>
                    <a:pt x="27014" y="26460"/>
                    <a:pt x="28239" y="26687"/>
                    <a:pt x="29702" y="26687"/>
                  </a:cubicBezTo>
                  <a:cubicBezTo>
                    <a:pt x="31015" y="26687"/>
                    <a:pt x="32520" y="26504"/>
                    <a:pt x="33520" y="25811"/>
                  </a:cubicBezTo>
                  <a:cubicBezTo>
                    <a:pt x="34085" y="25435"/>
                    <a:pt x="34775" y="24493"/>
                    <a:pt x="35612" y="23384"/>
                  </a:cubicBezTo>
                  <a:cubicBezTo>
                    <a:pt x="37544" y="20774"/>
                    <a:pt x="40315" y="17049"/>
                    <a:pt x="44106" y="17049"/>
                  </a:cubicBezTo>
                  <a:cubicBezTo>
                    <a:pt x="44873" y="17049"/>
                    <a:pt x="45682" y="17202"/>
                    <a:pt x="46534" y="17547"/>
                  </a:cubicBezTo>
                  <a:cubicBezTo>
                    <a:pt x="46932" y="17693"/>
                    <a:pt x="47288" y="17881"/>
                    <a:pt x="47622" y="18049"/>
                  </a:cubicBezTo>
                  <a:cubicBezTo>
                    <a:pt x="48166" y="17547"/>
                    <a:pt x="50907" y="14806"/>
                    <a:pt x="49045" y="10809"/>
                  </a:cubicBezTo>
                  <a:lnTo>
                    <a:pt x="49045" y="10809"/>
                  </a:lnTo>
                  <a:cubicBezTo>
                    <a:pt x="47560" y="11353"/>
                    <a:pt x="46576" y="12630"/>
                    <a:pt x="46513" y="12692"/>
                  </a:cubicBezTo>
                  <a:cubicBezTo>
                    <a:pt x="46430" y="12797"/>
                    <a:pt x="46325" y="12860"/>
                    <a:pt x="46200" y="12860"/>
                  </a:cubicBezTo>
                  <a:cubicBezTo>
                    <a:pt x="46116" y="12860"/>
                    <a:pt x="46032" y="12839"/>
                    <a:pt x="45948" y="12776"/>
                  </a:cubicBezTo>
                  <a:cubicBezTo>
                    <a:pt x="45781" y="12651"/>
                    <a:pt x="45760" y="12399"/>
                    <a:pt x="45886" y="12232"/>
                  </a:cubicBezTo>
                  <a:cubicBezTo>
                    <a:pt x="45902" y="12199"/>
                    <a:pt x="47799" y="9763"/>
                    <a:pt x="50452" y="9763"/>
                  </a:cubicBezTo>
                  <a:close/>
                  <a:moveTo>
                    <a:pt x="64772" y="14190"/>
                  </a:moveTo>
                  <a:cubicBezTo>
                    <a:pt x="64839" y="14190"/>
                    <a:pt x="64907" y="14207"/>
                    <a:pt x="64968" y="14241"/>
                  </a:cubicBezTo>
                  <a:cubicBezTo>
                    <a:pt x="65156" y="14345"/>
                    <a:pt x="65240" y="14576"/>
                    <a:pt x="65135" y="14764"/>
                  </a:cubicBezTo>
                  <a:cubicBezTo>
                    <a:pt x="64403" y="16103"/>
                    <a:pt x="63148" y="17254"/>
                    <a:pt x="62353" y="17902"/>
                  </a:cubicBezTo>
                  <a:cubicBezTo>
                    <a:pt x="64152" y="18425"/>
                    <a:pt x="65910" y="19744"/>
                    <a:pt x="67144" y="21501"/>
                  </a:cubicBezTo>
                  <a:cubicBezTo>
                    <a:pt x="68232" y="23050"/>
                    <a:pt x="69383" y="25623"/>
                    <a:pt x="68671" y="29034"/>
                  </a:cubicBezTo>
                  <a:cubicBezTo>
                    <a:pt x="67604" y="34223"/>
                    <a:pt x="62897" y="36127"/>
                    <a:pt x="61432" y="36587"/>
                  </a:cubicBezTo>
                  <a:cubicBezTo>
                    <a:pt x="61453" y="37675"/>
                    <a:pt x="61620" y="38868"/>
                    <a:pt x="62081" y="40040"/>
                  </a:cubicBezTo>
                  <a:cubicBezTo>
                    <a:pt x="62164" y="40228"/>
                    <a:pt x="62060" y="40458"/>
                    <a:pt x="61850" y="40542"/>
                  </a:cubicBezTo>
                  <a:cubicBezTo>
                    <a:pt x="61809" y="40563"/>
                    <a:pt x="61767" y="40563"/>
                    <a:pt x="61725" y="40563"/>
                  </a:cubicBezTo>
                  <a:cubicBezTo>
                    <a:pt x="61557" y="40563"/>
                    <a:pt x="61411" y="40479"/>
                    <a:pt x="61348" y="40332"/>
                  </a:cubicBezTo>
                  <a:cubicBezTo>
                    <a:pt x="60846" y="39056"/>
                    <a:pt x="60658" y="37759"/>
                    <a:pt x="60637" y="36587"/>
                  </a:cubicBezTo>
                  <a:cubicBezTo>
                    <a:pt x="60595" y="36545"/>
                    <a:pt x="60553" y="36483"/>
                    <a:pt x="60553" y="36399"/>
                  </a:cubicBezTo>
                  <a:cubicBezTo>
                    <a:pt x="60511" y="36273"/>
                    <a:pt x="60553" y="36127"/>
                    <a:pt x="60658" y="36043"/>
                  </a:cubicBezTo>
                  <a:cubicBezTo>
                    <a:pt x="60700" y="34181"/>
                    <a:pt x="61139" y="32800"/>
                    <a:pt x="61160" y="32695"/>
                  </a:cubicBezTo>
                  <a:cubicBezTo>
                    <a:pt x="61210" y="32527"/>
                    <a:pt x="61370" y="32426"/>
                    <a:pt x="61539" y="32426"/>
                  </a:cubicBezTo>
                  <a:cubicBezTo>
                    <a:pt x="61580" y="32426"/>
                    <a:pt x="61621" y="32432"/>
                    <a:pt x="61662" y="32444"/>
                  </a:cubicBezTo>
                  <a:cubicBezTo>
                    <a:pt x="61871" y="32507"/>
                    <a:pt x="61976" y="32737"/>
                    <a:pt x="61913" y="32926"/>
                  </a:cubicBezTo>
                  <a:cubicBezTo>
                    <a:pt x="61913" y="32946"/>
                    <a:pt x="61537" y="34139"/>
                    <a:pt x="61453" y="35750"/>
                  </a:cubicBezTo>
                  <a:cubicBezTo>
                    <a:pt x="63022" y="35206"/>
                    <a:pt x="66977" y="33407"/>
                    <a:pt x="67897" y="28866"/>
                  </a:cubicBezTo>
                  <a:cubicBezTo>
                    <a:pt x="68546" y="25749"/>
                    <a:pt x="67500" y="23384"/>
                    <a:pt x="66516" y="21962"/>
                  </a:cubicBezTo>
                  <a:cubicBezTo>
                    <a:pt x="65219" y="20120"/>
                    <a:pt x="63210" y="18760"/>
                    <a:pt x="61390" y="18467"/>
                  </a:cubicBezTo>
                  <a:cubicBezTo>
                    <a:pt x="61244" y="18446"/>
                    <a:pt x="61097" y="18342"/>
                    <a:pt x="61055" y="18174"/>
                  </a:cubicBezTo>
                  <a:cubicBezTo>
                    <a:pt x="61034" y="18028"/>
                    <a:pt x="61097" y="17861"/>
                    <a:pt x="61223" y="17756"/>
                  </a:cubicBezTo>
                  <a:cubicBezTo>
                    <a:pt x="61244" y="17756"/>
                    <a:pt x="63441" y="16208"/>
                    <a:pt x="64445" y="14387"/>
                  </a:cubicBezTo>
                  <a:cubicBezTo>
                    <a:pt x="64501" y="14260"/>
                    <a:pt x="64634" y="14190"/>
                    <a:pt x="64772" y="14190"/>
                  </a:cubicBezTo>
                  <a:close/>
                  <a:moveTo>
                    <a:pt x="44266" y="33634"/>
                  </a:moveTo>
                  <a:cubicBezTo>
                    <a:pt x="44365" y="33634"/>
                    <a:pt x="44466" y="33671"/>
                    <a:pt x="44547" y="33742"/>
                  </a:cubicBezTo>
                  <a:cubicBezTo>
                    <a:pt x="44693" y="33888"/>
                    <a:pt x="44714" y="34139"/>
                    <a:pt x="44567" y="34306"/>
                  </a:cubicBezTo>
                  <a:cubicBezTo>
                    <a:pt x="44547" y="34306"/>
                    <a:pt x="43835" y="35122"/>
                    <a:pt x="43417" y="36357"/>
                  </a:cubicBezTo>
                  <a:cubicBezTo>
                    <a:pt x="43438" y="36399"/>
                    <a:pt x="43438" y="36441"/>
                    <a:pt x="43438" y="36483"/>
                  </a:cubicBezTo>
                  <a:cubicBezTo>
                    <a:pt x="43438" y="36608"/>
                    <a:pt x="43375" y="36713"/>
                    <a:pt x="43291" y="36796"/>
                  </a:cubicBezTo>
                  <a:cubicBezTo>
                    <a:pt x="43103" y="37508"/>
                    <a:pt x="43040" y="38324"/>
                    <a:pt x="43249" y="39203"/>
                  </a:cubicBezTo>
                  <a:cubicBezTo>
                    <a:pt x="43312" y="39412"/>
                    <a:pt x="43166" y="39621"/>
                    <a:pt x="42956" y="39684"/>
                  </a:cubicBezTo>
                  <a:lnTo>
                    <a:pt x="42873" y="39684"/>
                  </a:lnTo>
                  <a:cubicBezTo>
                    <a:pt x="42684" y="39684"/>
                    <a:pt x="42517" y="39579"/>
                    <a:pt x="42475" y="39370"/>
                  </a:cubicBezTo>
                  <a:cubicBezTo>
                    <a:pt x="42266" y="38470"/>
                    <a:pt x="42287" y="37654"/>
                    <a:pt x="42433" y="36922"/>
                  </a:cubicBezTo>
                  <a:lnTo>
                    <a:pt x="42433" y="36922"/>
                  </a:lnTo>
                  <a:cubicBezTo>
                    <a:pt x="36888" y="37361"/>
                    <a:pt x="34650" y="41525"/>
                    <a:pt x="34629" y="41588"/>
                  </a:cubicBezTo>
                  <a:cubicBezTo>
                    <a:pt x="34545" y="41713"/>
                    <a:pt x="34420" y="41797"/>
                    <a:pt x="34273" y="41797"/>
                  </a:cubicBezTo>
                  <a:cubicBezTo>
                    <a:pt x="34210" y="41797"/>
                    <a:pt x="34148" y="41776"/>
                    <a:pt x="34085" y="41734"/>
                  </a:cubicBezTo>
                  <a:cubicBezTo>
                    <a:pt x="33896" y="41651"/>
                    <a:pt x="33813" y="41420"/>
                    <a:pt x="33917" y="41211"/>
                  </a:cubicBezTo>
                  <a:cubicBezTo>
                    <a:pt x="34022" y="41023"/>
                    <a:pt x="36470" y="36462"/>
                    <a:pt x="42642" y="36127"/>
                  </a:cubicBezTo>
                  <a:cubicBezTo>
                    <a:pt x="43124" y="34725"/>
                    <a:pt x="43919" y="33825"/>
                    <a:pt x="43982" y="33762"/>
                  </a:cubicBezTo>
                  <a:cubicBezTo>
                    <a:pt x="44057" y="33676"/>
                    <a:pt x="44161" y="33634"/>
                    <a:pt x="44266" y="33634"/>
                  </a:cubicBezTo>
                  <a:close/>
                  <a:moveTo>
                    <a:pt x="54610" y="35577"/>
                  </a:moveTo>
                  <a:cubicBezTo>
                    <a:pt x="54717" y="35577"/>
                    <a:pt x="54825" y="35619"/>
                    <a:pt x="54904" y="35708"/>
                  </a:cubicBezTo>
                  <a:cubicBezTo>
                    <a:pt x="57477" y="38533"/>
                    <a:pt x="56515" y="40918"/>
                    <a:pt x="55699" y="42069"/>
                  </a:cubicBezTo>
                  <a:cubicBezTo>
                    <a:pt x="54336" y="44065"/>
                    <a:pt x="51666" y="45318"/>
                    <a:pt x="49196" y="45318"/>
                  </a:cubicBezTo>
                  <a:cubicBezTo>
                    <a:pt x="48404" y="45318"/>
                    <a:pt x="47633" y="45189"/>
                    <a:pt x="46932" y="44915"/>
                  </a:cubicBezTo>
                  <a:cubicBezTo>
                    <a:pt x="45188" y="44251"/>
                    <a:pt x="43563" y="43922"/>
                    <a:pt x="42145" y="43922"/>
                  </a:cubicBezTo>
                  <a:cubicBezTo>
                    <a:pt x="39988" y="43922"/>
                    <a:pt x="38308" y="44681"/>
                    <a:pt x="37412" y="46170"/>
                  </a:cubicBezTo>
                  <a:cubicBezTo>
                    <a:pt x="35989" y="48535"/>
                    <a:pt x="32683" y="49162"/>
                    <a:pt x="31637" y="49288"/>
                  </a:cubicBezTo>
                  <a:cubicBezTo>
                    <a:pt x="31469" y="50187"/>
                    <a:pt x="30674" y="52615"/>
                    <a:pt x="27013" y="53535"/>
                  </a:cubicBezTo>
                  <a:cubicBezTo>
                    <a:pt x="26301" y="53703"/>
                    <a:pt x="25632" y="53786"/>
                    <a:pt x="25004" y="53786"/>
                  </a:cubicBezTo>
                  <a:cubicBezTo>
                    <a:pt x="21782" y="53786"/>
                    <a:pt x="19710" y="51778"/>
                    <a:pt x="19627" y="51673"/>
                  </a:cubicBezTo>
                  <a:cubicBezTo>
                    <a:pt x="19459" y="51527"/>
                    <a:pt x="19459" y="51276"/>
                    <a:pt x="19627" y="51108"/>
                  </a:cubicBezTo>
                  <a:cubicBezTo>
                    <a:pt x="19700" y="51035"/>
                    <a:pt x="19799" y="50998"/>
                    <a:pt x="19899" y="50998"/>
                  </a:cubicBezTo>
                  <a:cubicBezTo>
                    <a:pt x="19998" y="50998"/>
                    <a:pt x="20097" y="51035"/>
                    <a:pt x="20171" y="51108"/>
                  </a:cubicBezTo>
                  <a:cubicBezTo>
                    <a:pt x="20258" y="51213"/>
                    <a:pt x="22104" y="52989"/>
                    <a:pt x="24998" y="52989"/>
                  </a:cubicBezTo>
                  <a:cubicBezTo>
                    <a:pt x="25562" y="52989"/>
                    <a:pt x="26165" y="52921"/>
                    <a:pt x="26803" y="52761"/>
                  </a:cubicBezTo>
                  <a:cubicBezTo>
                    <a:pt x="30695" y="51799"/>
                    <a:pt x="30904" y="48953"/>
                    <a:pt x="30904" y="48911"/>
                  </a:cubicBezTo>
                  <a:cubicBezTo>
                    <a:pt x="30904" y="48723"/>
                    <a:pt x="31072" y="48555"/>
                    <a:pt x="31260" y="48555"/>
                  </a:cubicBezTo>
                  <a:cubicBezTo>
                    <a:pt x="31302" y="48535"/>
                    <a:pt x="35277" y="48179"/>
                    <a:pt x="36742" y="45752"/>
                  </a:cubicBezTo>
                  <a:cubicBezTo>
                    <a:pt x="37773" y="44025"/>
                    <a:pt x="39693" y="43139"/>
                    <a:pt x="42136" y="43139"/>
                  </a:cubicBezTo>
                  <a:cubicBezTo>
                    <a:pt x="43659" y="43139"/>
                    <a:pt x="45385" y="43483"/>
                    <a:pt x="47225" y="44182"/>
                  </a:cubicBezTo>
                  <a:cubicBezTo>
                    <a:pt x="47818" y="44415"/>
                    <a:pt x="48480" y="44523"/>
                    <a:pt x="49165" y="44523"/>
                  </a:cubicBezTo>
                  <a:cubicBezTo>
                    <a:pt x="51383" y="44523"/>
                    <a:pt x="53852" y="43388"/>
                    <a:pt x="55050" y="41630"/>
                  </a:cubicBezTo>
                  <a:cubicBezTo>
                    <a:pt x="56201" y="39956"/>
                    <a:pt x="55950" y="38031"/>
                    <a:pt x="54318" y="36231"/>
                  </a:cubicBezTo>
                  <a:cubicBezTo>
                    <a:pt x="54171" y="36064"/>
                    <a:pt x="54192" y="35813"/>
                    <a:pt x="54360" y="35667"/>
                  </a:cubicBezTo>
                  <a:cubicBezTo>
                    <a:pt x="54428" y="35608"/>
                    <a:pt x="54518" y="35577"/>
                    <a:pt x="54610" y="35577"/>
                  </a:cubicBezTo>
                  <a:close/>
                  <a:moveTo>
                    <a:pt x="55811" y="44553"/>
                  </a:moveTo>
                  <a:cubicBezTo>
                    <a:pt x="56009" y="44553"/>
                    <a:pt x="56164" y="44706"/>
                    <a:pt x="56201" y="44894"/>
                  </a:cubicBezTo>
                  <a:cubicBezTo>
                    <a:pt x="56222" y="45124"/>
                    <a:pt x="56829" y="50271"/>
                    <a:pt x="53042" y="53912"/>
                  </a:cubicBezTo>
                  <a:cubicBezTo>
                    <a:pt x="52979" y="53996"/>
                    <a:pt x="52874" y="54017"/>
                    <a:pt x="52770" y="54017"/>
                  </a:cubicBezTo>
                  <a:cubicBezTo>
                    <a:pt x="52665" y="54017"/>
                    <a:pt x="52581" y="53975"/>
                    <a:pt x="52498" y="53912"/>
                  </a:cubicBezTo>
                  <a:cubicBezTo>
                    <a:pt x="52351" y="53745"/>
                    <a:pt x="52351" y="53493"/>
                    <a:pt x="52498" y="53347"/>
                  </a:cubicBezTo>
                  <a:cubicBezTo>
                    <a:pt x="55992" y="49978"/>
                    <a:pt x="55427" y="45040"/>
                    <a:pt x="55406" y="44998"/>
                  </a:cubicBezTo>
                  <a:cubicBezTo>
                    <a:pt x="55385" y="44768"/>
                    <a:pt x="55531" y="44580"/>
                    <a:pt x="55741" y="44559"/>
                  </a:cubicBezTo>
                  <a:cubicBezTo>
                    <a:pt x="55765" y="44555"/>
                    <a:pt x="55788" y="44553"/>
                    <a:pt x="55811" y="44553"/>
                  </a:cubicBezTo>
                  <a:close/>
                  <a:moveTo>
                    <a:pt x="44974" y="52402"/>
                  </a:moveTo>
                  <a:cubicBezTo>
                    <a:pt x="45020" y="52402"/>
                    <a:pt x="45067" y="52410"/>
                    <a:pt x="45111" y="52426"/>
                  </a:cubicBezTo>
                  <a:cubicBezTo>
                    <a:pt x="45130" y="52445"/>
                    <a:pt x="46908" y="53123"/>
                    <a:pt x="48589" y="53123"/>
                  </a:cubicBezTo>
                  <a:cubicBezTo>
                    <a:pt x="48778" y="53123"/>
                    <a:pt x="48966" y="53115"/>
                    <a:pt x="49150" y="53096"/>
                  </a:cubicBezTo>
                  <a:cubicBezTo>
                    <a:pt x="49162" y="53095"/>
                    <a:pt x="49173" y="53094"/>
                    <a:pt x="49185" y="53094"/>
                  </a:cubicBezTo>
                  <a:cubicBezTo>
                    <a:pt x="49380" y="53094"/>
                    <a:pt x="49550" y="53255"/>
                    <a:pt x="49589" y="53473"/>
                  </a:cubicBezTo>
                  <a:cubicBezTo>
                    <a:pt x="49589" y="53682"/>
                    <a:pt x="49443" y="53870"/>
                    <a:pt x="49213" y="53891"/>
                  </a:cubicBezTo>
                  <a:cubicBezTo>
                    <a:pt x="49026" y="53908"/>
                    <a:pt x="48837" y="53916"/>
                    <a:pt x="48646" y="53916"/>
                  </a:cubicBezTo>
                  <a:cubicBezTo>
                    <a:pt x="47195" y="53916"/>
                    <a:pt x="45703" y="53467"/>
                    <a:pt x="45111" y="53263"/>
                  </a:cubicBezTo>
                  <a:cubicBezTo>
                    <a:pt x="42642" y="56360"/>
                    <a:pt x="39441" y="56527"/>
                    <a:pt x="38772" y="56527"/>
                  </a:cubicBezTo>
                  <a:lnTo>
                    <a:pt x="38646" y="56527"/>
                  </a:lnTo>
                  <a:cubicBezTo>
                    <a:pt x="38416" y="56527"/>
                    <a:pt x="38249" y="56339"/>
                    <a:pt x="38269" y="56109"/>
                  </a:cubicBezTo>
                  <a:cubicBezTo>
                    <a:pt x="38269" y="55900"/>
                    <a:pt x="38458" y="55732"/>
                    <a:pt x="38688" y="55732"/>
                  </a:cubicBezTo>
                  <a:cubicBezTo>
                    <a:pt x="38689" y="55732"/>
                    <a:pt x="38703" y="55733"/>
                    <a:pt x="38728" y="55733"/>
                  </a:cubicBezTo>
                  <a:cubicBezTo>
                    <a:pt x="39124" y="55733"/>
                    <a:pt x="42350" y="55640"/>
                    <a:pt x="44651" y="52552"/>
                  </a:cubicBezTo>
                  <a:cubicBezTo>
                    <a:pt x="44728" y="52460"/>
                    <a:pt x="44849" y="52402"/>
                    <a:pt x="44974" y="52402"/>
                  </a:cubicBezTo>
                  <a:close/>
                  <a:moveTo>
                    <a:pt x="45585" y="0"/>
                  </a:moveTo>
                  <a:cubicBezTo>
                    <a:pt x="42745" y="0"/>
                    <a:pt x="39407" y="892"/>
                    <a:pt x="36993" y="3068"/>
                  </a:cubicBezTo>
                  <a:cubicBezTo>
                    <a:pt x="33771" y="5955"/>
                    <a:pt x="33311" y="8529"/>
                    <a:pt x="33311" y="8570"/>
                  </a:cubicBezTo>
                  <a:cubicBezTo>
                    <a:pt x="33232" y="8924"/>
                    <a:pt x="32913" y="9223"/>
                    <a:pt x="32562" y="9223"/>
                  </a:cubicBezTo>
                  <a:cubicBezTo>
                    <a:pt x="32540" y="9223"/>
                    <a:pt x="32517" y="9222"/>
                    <a:pt x="32495" y="9219"/>
                  </a:cubicBezTo>
                  <a:cubicBezTo>
                    <a:pt x="32427" y="9217"/>
                    <a:pt x="32361" y="9216"/>
                    <a:pt x="32295" y="9216"/>
                  </a:cubicBezTo>
                  <a:cubicBezTo>
                    <a:pt x="27268" y="9216"/>
                    <a:pt x="25045" y="14639"/>
                    <a:pt x="25004" y="14701"/>
                  </a:cubicBezTo>
                  <a:cubicBezTo>
                    <a:pt x="24899" y="14952"/>
                    <a:pt x="24648" y="15140"/>
                    <a:pt x="24376" y="15182"/>
                  </a:cubicBezTo>
                  <a:cubicBezTo>
                    <a:pt x="19794" y="15664"/>
                    <a:pt x="16823" y="22192"/>
                    <a:pt x="16802" y="22254"/>
                  </a:cubicBezTo>
                  <a:cubicBezTo>
                    <a:pt x="16697" y="22506"/>
                    <a:pt x="16467" y="22673"/>
                    <a:pt x="16195" y="22715"/>
                  </a:cubicBezTo>
                  <a:cubicBezTo>
                    <a:pt x="15986" y="22757"/>
                    <a:pt x="10818" y="23573"/>
                    <a:pt x="8663" y="28699"/>
                  </a:cubicBezTo>
                  <a:cubicBezTo>
                    <a:pt x="6424" y="34014"/>
                    <a:pt x="8432" y="36441"/>
                    <a:pt x="8516" y="36545"/>
                  </a:cubicBezTo>
                  <a:cubicBezTo>
                    <a:pt x="8537" y="36566"/>
                    <a:pt x="8579" y="36608"/>
                    <a:pt x="8600" y="36629"/>
                  </a:cubicBezTo>
                  <a:cubicBezTo>
                    <a:pt x="8914" y="37131"/>
                    <a:pt x="9290" y="37571"/>
                    <a:pt x="9813" y="37843"/>
                  </a:cubicBezTo>
                  <a:cubicBezTo>
                    <a:pt x="11132" y="38512"/>
                    <a:pt x="13349" y="39307"/>
                    <a:pt x="16739" y="39642"/>
                  </a:cubicBezTo>
                  <a:cubicBezTo>
                    <a:pt x="16765" y="39633"/>
                    <a:pt x="16795" y="39628"/>
                    <a:pt x="16825" y="39628"/>
                  </a:cubicBezTo>
                  <a:cubicBezTo>
                    <a:pt x="16868" y="39628"/>
                    <a:pt x="16912" y="39638"/>
                    <a:pt x="16948" y="39663"/>
                  </a:cubicBezTo>
                  <a:cubicBezTo>
                    <a:pt x="17660" y="39726"/>
                    <a:pt x="18413" y="39768"/>
                    <a:pt x="19208" y="39768"/>
                  </a:cubicBezTo>
                  <a:cubicBezTo>
                    <a:pt x="19372" y="39772"/>
                    <a:pt x="19534" y="39774"/>
                    <a:pt x="19692" y="39774"/>
                  </a:cubicBezTo>
                  <a:cubicBezTo>
                    <a:pt x="26099" y="39774"/>
                    <a:pt x="27923" y="36540"/>
                    <a:pt x="28352" y="35499"/>
                  </a:cubicBezTo>
                  <a:cubicBezTo>
                    <a:pt x="28414" y="35311"/>
                    <a:pt x="28435" y="35206"/>
                    <a:pt x="28456" y="35164"/>
                  </a:cubicBezTo>
                  <a:cubicBezTo>
                    <a:pt x="28477" y="35060"/>
                    <a:pt x="28540" y="34976"/>
                    <a:pt x="28624" y="34913"/>
                  </a:cubicBezTo>
                  <a:cubicBezTo>
                    <a:pt x="28688" y="34887"/>
                    <a:pt x="28753" y="34870"/>
                    <a:pt x="28818" y="34870"/>
                  </a:cubicBezTo>
                  <a:cubicBezTo>
                    <a:pt x="28858" y="34870"/>
                    <a:pt x="28898" y="34876"/>
                    <a:pt x="28938" y="34892"/>
                  </a:cubicBezTo>
                  <a:cubicBezTo>
                    <a:pt x="28945" y="34892"/>
                    <a:pt x="29247" y="34963"/>
                    <a:pt x="29813" y="34963"/>
                  </a:cubicBezTo>
                  <a:cubicBezTo>
                    <a:pt x="30907" y="34963"/>
                    <a:pt x="32989" y="34700"/>
                    <a:pt x="35842" y="33156"/>
                  </a:cubicBezTo>
                  <a:cubicBezTo>
                    <a:pt x="36407" y="32863"/>
                    <a:pt x="36972" y="32528"/>
                    <a:pt x="37558" y="32214"/>
                  </a:cubicBezTo>
                  <a:cubicBezTo>
                    <a:pt x="40244" y="30681"/>
                    <a:pt x="43176" y="29025"/>
                    <a:pt x="45967" y="29025"/>
                  </a:cubicBezTo>
                  <a:cubicBezTo>
                    <a:pt x="47481" y="29025"/>
                    <a:pt x="48953" y="29512"/>
                    <a:pt x="50321" y="30770"/>
                  </a:cubicBezTo>
                  <a:cubicBezTo>
                    <a:pt x="50489" y="30917"/>
                    <a:pt x="50489" y="31168"/>
                    <a:pt x="50342" y="31314"/>
                  </a:cubicBezTo>
                  <a:cubicBezTo>
                    <a:pt x="50265" y="31403"/>
                    <a:pt x="50157" y="31451"/>
                    <a:pt x="50049" y="31451"/>
                  </a:cubicBezTo>
                  <a:cubicBezTo>
                    <a:pt x="49953" y="31451"/>
                    <a:pt x="49856" y="31414"/>
                    <a:pt x="49777" y="31335"/>
                  </a:cubicBezTo>
                  <a:cubicBezTo>
                    <a:pt x="48580" y="30239"/>
                    <a:pt x="47291" y="29806"/>
                    <a:pt x="45946" y="29806"/>
                  </a:cubicBezTo>
                  <a:cubicBezTo>
                    <a:pt x="43391" y="29806"/>
                    <a:pt x="40636" y="31369"/>
                    <a:pt x="37935" y="32905"/>
                  </a:cubicBezTo>
                  <a:cubicBezTo>
                    <a:pt x="37349" y="33239"/>
                    <a:pt x="36784" y="33553"/>
                    <a:pt x="36219" y="33867"/>
                  </a:cubicBezTo>
                  <a:cubicBezTo>
                    <a:pt x="33215" y="35474"/>
                    <a:pt x="30998" y="35754"/>
                    <a:pt x="29787" y="35754"/>
                  </a:cubicBezTo>
                  <a:cubicBezTo>
                    <a:pt x="29548" y="35754"/>
                    <a:pt x="29348" y="35743"/>
                    <a:pt x="29189" y="35729"/>
                  </a:cubicBezTo>
                  <a:lnTo>
                    <a:pt x="29189" y="35729"/>
                  </a:lnTo>
                  <a:cubicBezTo>
                    <a:pt x="29523" y="36713"/>
                    <a:pt x="30444" y="40374"/>
                    <a:pt x="27724" y="43325"/>
                  </a:cubicBezTo>
                  <a:cubicBezTo>
                    <a:pt x="27640" y="43408"/>
                    <a:pt x="27536" y="43471"/>
                    <a:pt x="27431" y="43471"/>
                  </a:cubicBezTo>
                  <a:cubicBezTo>
                    <a:pt x="27347" y="43471"/>
                    <a:pt x="27243" y="43429"/>
                    <a:pt x="27159" y="43345"/>
                  </a:cubicBezTo>
                  <a:cubicBezTo>
                    <a:pt x="26992" y="43220"/>
                    <a:pt x="26992" y="42969"/>
                    <a:pt x="27138" y="42801"/>
                  </a:cubicBezTo>
                  <a:cubicBezTo>
                    <a:pt x="29105" y="40667"/>
                    <a:pt x="28917" y="38010"/>
                    <a:pt x="28624" y="36671"/>
                  </a:cubicBezTo>
                  <a:lnTo>
                    <a:pt x="28624" y="36671"/>
                  </a:lnTo>
                  <a:cubicBezTo>
                    <a:pt x="27682" y="38219"/>
                    <a:pt x="25297" y="40584"/>
                    <a:pt x="19627" y="40584"/>
                  </a:cubicBezTo>
                  <a:cubicBezTo>
                    <a:pt x="19480" y="40584"/>
                    <a:pt x="19334" y="40584"/>
                    <a:pt x="19187" y="40563"/>
                  </a:cubicBezTo>
                  <a:cubicBezTo>
                    <a:pt x="18329" y="40542"/>
                    <a:pt x="17534" y="40500"/>
                    <a:pt x="16781" y="40437"/>
                  </a:cubicBezTo>
                  <a:cubicBezTo>
                    <a:pt x="16049" y="40604"/>
                    <a:pt x="11864" y="41881"/>
                    <a:pt x="10295" y="47593"/>
                  </a:cubicBezTo>
                  <a:cubicBezTo>
                    <a:pt x="11051" y="48103"/>
                    <a:pt x="11978" y="48529"/>
                    <a:pt x="12968" y="48529"/>
                  </a:cubicBezTo>
                  <a:cubicBezTo>
                    <a:pt x="13073" y="48529"/>
                    <a:pt x="13180" y="48524"/>
                    <a:pt x="13287" y="48514"/>
                  </a:cubicBezTo>
                  <a:cubicBezTo>
                    <a:pt x="13300" y="48512"/>
                    <a:pt x="13313" y="48512"/>
                    <a:pt x="13326" y="48512"/>
                  </a:cubicBezTo>
                  <a:cubicBezTo>
                    <a:pt x="13519" y="48512"/>
                    <a:pt x="13686" y="48652"/>
                    <a:pt x="13705" y="48848"/>
                  </a:cubicBezTo>
                  <a:cubicBezTo>
                    <a:pt x="13726" y="49079"/>
                    <a:pt x="13580" y="49267"/>
                    <a:pt x="13349" y="49288"/>
                  </a:cubicBezTo>
                  <a:cubicBezTo>
                    <a:pt x="13224" y="49309"/>
                    <a:pt x="13077" y="49309"/>
                    <a:pt x="12952" y="49309"/>
                  </a:cubicBezTo>
                  <a:cubicBezTo>
                    <a:pt x="11696" y="49309"/>
                    <a:pt x="10546" y="48744"/>
                    <a:pt x="9667" y="48137"/>
                  </a:cubicBezTo>
                  <a:cubicBezTo>
                    <a:pt x="9604" y="48116"/>
                    <a:pt x="9562" y="48095"/>
                    <a:pt x="9541" y="48032"/>
                  </a:cubicBezTo>
                  <a:lnTo>
                    <a:pt x="9520" y="48032"/>
                  </a:lnTo>
                  <a:cubicBezTo>
                    <a:pt x="8537" y="47321"/>
                    <a:pt x="7930" y="46589"/>
                    <a:pt x="7888" y="46526"/>
                  </a:cubicBezTo>
                  <a:cubicBezTo>
                    <a:pt x="7742" y="46358"/>
                    <a:pt x="7763" y="46107"/>
                    <a:pt x="7930" y="45961"/>
                  </a:cubicBezTo>
                  <a:cubicBezTo>
                    <a:pt x="8002" y="45907"/>
                    <a:pt x="8089" y="45880"/>
                    <a:pt x="8177" y="45880"/>
                  </a:cubicBezTo>
                  <a:cubicBezTo>
                    <a:pt x="8294" y="45880"/>
                    <a:pt x="8411" y="45928"/>
                    <a:pt x="8495" y="46024"/>
                  </a:cubicBezTo>
                  <a:cubicBezTo>
                    <a:pt x="8495" y="46024"/>
                    <a:pt x="8914" y="46547"/>
                    <a:pt x="9604" y="47112"/>
                  </a:cubicBezTo>
                  <a:cubicBezTo>
                    <a:pt x="10839" y="42969"/>
                    <a:pt x="13391" y="41065"/>
                    <a:pt x="15065" y="40249"/>
                  </a:cubicBezTo>
                  <a:cubicBezTo>
                    <a:pt x="11320" y="39663"/>
                    <a:pt x="9227" y="38512"/>
                    <a:pt x="8265" y="37843"/>
                  </a:cubicBezTo>
                  <a:cubicBezTo>
                    <a:pt x="0" y="46882"/>
                    <a:pt x="6800" y="56255"/>
                    <a:pt x="7114" y="56653"/>
                  </a:cubicBezTo>
                  <a:cubicBezTo>
                    <a:pt x="7114" y="56653"/>
                    <a:pt x="7135" y="56674"/>
                    <a:pt x="7135" y="56695"/>
                  </a:cubicBezTo>
                  <a:cubicBezTo>
                    <a:pt x="7323" y="57050"/>
                    <a:pt x="7575" y="57364"/>
                    <a:pt x="7909" y="57574"/>
                  </a:cubicBezTo>
                  <a:cubicBezTo>
                    <a:pt x="8139" y="57720"/>
                    <a:pt x="8391" y="57866"/>
                    <a:pt x="8642" y="57971"/>
                  </a:cubicBezTo>
                  <a:cubicBezTo>
                    <a:pt x="9437" y="58327"/>
                    <a:pt x="10525" y="58515"/>
                    <a:pt x="11843" y="58515"/>
                  </a:cubicBezTo>
                  <a:cubicBezTo>
                    <a:pt x="14040" y="58515"/>
                    <a:pt x="16216" y="58013"/>
                    <a:pt x="16927" y="57846"/>
                  </a:cubicBezTo>
                  <a:cubicBezTo>
                    <a:pt x="15777" y="56318"/>
                    <a:pt x="14584" y="54017"/>
                    <a:pt x="13893" y="50606"/>
                  </a:cubicBezTo>
                  <a:cubicBezTo>
                    <a:pt x="13873" y="50480"/>
                    <a:pt x="13893" y="50355"/>
                    <a:pt x="13977" y="50271"/>
                  </a:cubicBezTo>
                  <a:cubicBezTo>
                    <a:pt x="14040" y="50208"/>
                    <a:pt x="14103" y="50146"/>
                    <a:pt x="14207" y="50146"/>
                  </a:cubicBezTo>
                  <a:cubicBezTo>
                    <a:pt x="14234" y="50140"/>
                    <a:pt x="14261" y="50138"/>
                    <a:pt x="14288" y="50138"/>
                  </a:cubicBezTo>
                  <a:cubicBezTo>
                    <a:pt x="14468" y="50138"/>
                    <a:pt x="14631" y="50256"/>
                    <a:pt x="14668" y="50439"/>
                  </a:cubicBezTo>
                  <a:cubicBezTo>
                    <a:pt x="15379" y="54037"/>
                    <a:pt x="16697" y="56339"/>
                    <a:pt x="17890" y="57741"/>
                  </a:cubicBezTo>
                  <a:cubicBezTo>
                    <a:pt x="18225" y="57804"/>
                    <a:pt x="18559" y="57971"/>
                    <a:pt x="18790" y="58243"/>
                  </a:cubicBezTo>
                  <a:cubicBezTo>
                    <a:pt x="18810" y="58243"/>
                    <a:pt x="19836" y="59059"/>
                    <a:pt x="23288" y="60001"/>
                  </a:cubicBezTo>
                  <a:cubicBezTo>
                    <a:pt x="25255" y="60545"/>
                    <a:pt x="27347" y="60838"/>
                    <a:pt x="29189" y="61068"/>
                  </a:cubicBezTo>
                  <a:cubicBezTo>
                    <a:pt x="31448" y="61382"/>
                    <a:pt x="33227" y="61633"/>
                    <a:pt x="34315" y="62260"/>
                  </a:cubicBezTo>
                  <a:cubicBezTo>
                    <a:pt x="34817" y="62553"/>
                    <a:pt x="36386" y="62972"/>
                    <a:pt x="38311" y="62972"/>
                  </a:cubicBezTo>
                  <a:cubicBezTo>
                    <a:pt x="39734" y="62972"/>
                    <a:pt x="41764" y="62763"/>
                    <a:pt x="43500" y="61737"/>
                  </a:cubicBezTo>
                  <a:cubicBezTo>
                    <a:pt x="45823" y="60398"/>
                    <a:pt x="46472" y="59666"/>
                    <a:pt x="46618" y="59457"/>
                  </a:cubicBezTo>
                  <a:cubicBezTo>
                    <a:pt x="46702" y="59206"/>
                    <a:pt x="46848" y="58975"/>
                    <a:pt x="47036" y="58787"/>
                  </a:cubicBezTo>
                  <a:cubicBezTo>
                    <a:pt x="47350" y="58513"/>
                    <a:pt x="47738" y="58367"/>
                    <a:pt x="48147" y="58367"/>
                  </a:cubicBezTo>
                  <a:cubicBezTo>
                    <a:pt x="48174" y="58367"/>
                    <a:pt x="48202" y="58367"/>
                    <a:pt x="48229" y="58369"/>
                  </a:cubicBezTo>
                  <a:cubicBezTo>
                    <a:pt x="48250" y="58390"/>
                    <a:pt x="48459" y="58390"/>
                    <a:pt x="48794" y="58390"/>
                  </a:cubicBezTo>
                  <a:cubicBezTo>
                    <a:pt x="49736" y="58390"/>
                    <a:pt x="52121" y="58285"/>
                    <a:pt x="54318" y="57322"/>
                  </a:cubicBezTo>
                  <a:cubicBezTo>
                    <a:pt x="55720" y="56695"/>
                    <a:pt x="56745" y="55732"/>
                    <a:pt x="57666" y="54874"/>
                  </a:cubicBezTo>
                  <a:cubicBezTo>
                    <a:pt x="58754" y="53807"/>
                    <a:pt x="59800" y="52824"/>
                    <a:pt x="61285" y="52719"/>
                  </a:cubicBezTo>
                  <a:cubicBezTo>
                    <a:pt x="62227" y="52656"/>
                    <a:pt x="62917" y="51548"/>
                    <a:pt x="62938" y="51527"/>
                  </a:cubicBezTo>
                  <a:cubicBezTo>
                    <a:pt x="63022" y="51380"/>
                    <a:pt x="63127" y="51255"/>
                    <a:pt x="63252" y="51150"/>
                  </a:cubicBezTo>
                  <a:cubicBezTo>
                    <a:pt x="63775" y="50208"/>
                    <a:pt x="64466" y="48618"/>
                    <a:pt x="64905" y="46275"/>
                  </a:cubicBezTo>
                  <a:cubicBezTo>
                    <a:pt x="65240" y="44559"/>
                    <a:pt x="65407" y="42425"/>
                    <a:pt x="65261" y="39851"/>
                  </a:cubicBezTo>
                  <a:cubicBezTo>
                    <a:pt x="65240" y="39621"/>
                    <a:pt x="65407" y="39433"/>
                    <a:pt x="65638" y="39433"/>
                  </a:cubicBezTo>
                  <a:cubicBezTo>
                    <a:pt x="65649" y="39432"/>
                    <a:pt x="65661" y="39431"/>
                    <a:pt x="65673" y="39431"/>
                  </a:cubicBezTo>
                  <a:cubicBezTo>
                    <a:pt x="65868" y="39431"/>
                    <a:pt x="66035" y="39592"/>
                    <a:pt x="66035" y="39809"/>
                  </a:cubicBezTo>
                  <a:cubicBezTo>
                    <a:pt x="66182" y="42090"/>
                    <a:pt x="66077" y="44036"/>
                    <a:pt x="65826" y="45668"/>
                  </a:cubicBezTo>
                  <a:cubicBezTo>
                    <a:pt x="66474" y="45250"/>
                    <a:pt x="67479" y="44454"/>
                    <a:pt x="68295" y="43136"/>
                  </a:cubicBezTo>
                  <a:cubicBezTo>
                    <a:pt x="68365" y="43009"/>
                    <a:pt x="68502" y="42939"/>
                    <a:pt x="68642" y="42939"/>
                  </a:cubicBezTo>
                  <a:cubicBezTo>
                    <a:pt x="68710" y="42939"/>
                    <a:pt x="68778" y="42956"/>
                    <a:pt x="68839" y="42990"/>
                  </a:cubicBezTo>
                  <a:cubicBezTo>
                    <a:pt x="69027" y="43115"/>
                    <a:pt x="69090" y="43345"/>
                    <a:pt x="68964" y="43534"/>
                  </a:cubicBezTo>
                  <a:cubicBezTo>
                    <a:pt x="67772" y="45501"/>
                    <a:pt x="66202" y="46400"/>
                    <a:pt x="65658" y="46672"/>
                  </a:cubicBezTo>
                  <a:cubicBezTo>
                    <a:pt x="65303" y="48451"/>
                    <a:pt x="64801" y="49790"/>
                    <a:pt x="64361" y="50752"/>
                  </a:cubicBezTo>
                  <a:lnTo>
                    <a:pt x="64717" y="50752"/>
                  </a:lnTo>
                  <a:cubicBezTo>
                    <a:pt x="66119" y="50752"/>
                    <a:pt x="70868" y="50501"/>
                    <a:pt x="73442" y="47258"/>
                  </a:cubicBezTo>
                  <a:cubicBezTo>
                    <a:pt x="76330" y="43617"/>
                    <a:pt x="74216" y="39265"/>
                    <a:pt x="74195" y="39203"/>
                  </a:cubicBezTo>
                  <a:cubicBezTo>
                    <a:pt x="73902" y="38659"/>
                    <a:pt x="73986" y="37968"/>
                    <a:pt x="74405" y="37487"/>
                  </a:cubicBezTo>
                  <a:cubicBezTo>
                    <a:pt x="74446" y="37445"/>
                    <a:pt x="77292" y="34055"/>
                    <a:pt x="78882" y="30164"/>
                  </a:cubicBezTo>
                  <a:cubicBezTo>
                    <a:pt x="80368" y="26481"/>
                    <a:pt x="80493" y="20371"/>
                    <a:pt x="76099" y="18216"/>
                  </a:cubicBezTo>
                  <a:cubicBezTo>
                    <a:pt x="75534" y="17944"/>
                    <a:pt x="75179" y="17337"/>
                    <a:pt x="75221" y="16710"/>
                  </a:cubicBezTo>
                  <a:cubicBezTo>
                    <a:pt x="75221" y="16668"/>
                    <a:pt x="75451" y="12148"/>
                    <a:pt x="73212" y="9784"/>
                  </a:cubicBezTo>
                  <a:cubicBezTo>
                    <a:pt x="72309" y="8809"/>
                    <a:pt x="71109" y="8348"/>
                    <a:pt x="69546" y="8348"/>
                  </a:cubicBezTo>
                  <a:cubicBezTo>
                    <a:pt x="69298" y="8348"/>
                    <a:pt x="69042" y="8359"/>
                    <a:pt x="68776" y="8382"/>
                  </a:cubicBezTo>
                  <a:cubicBezTo>
                    <a:pt x="68726" y="8388"/>
                    <a:pt x="68674" y="8390"/>
                    <a:pt x="68621" y="8390"/>
                  </a:cubicBezTo>
                  <a:cubicBezTo>
                    <a:pt x="68479" y="8390"/>
                    <a:pt x="68334" y="8371"/>
                    <a:pt x="68211" y="8340"/>
                  </a:cubicBezTo>
                  <a:lnTo>
                    <a:pt x="68211" y="8340"/>
                  </a:lnTo>
                  <a:cubicBezTo>
                    <a:pt x="68504" y="10077"/>
                    <a:pt x="68692" y="12483"/>
                    <a:pt x="68148" y="15161"/>
                  </a:cubicBezTo>
                  <a:cubicBezTo>
                    <a:pt x="68107" y="15371"/>
                    <a:pt x="67960" y="15496"/>
                    <a:pt x="67751" y="15496"/>
                  </a:cubicBezTo>
                  <a:lnTo>
                    <a:pt x="67688" y="15496"/>
                  </a:lnTo>
                  <a:cubicBezTo>
                    <a:pt x="67479" y="15433"/>
                    <a:pt x="67332" y="15224"/>
                    <a:pt x="67374" y="15015"/>
                  </a:cubicBezTo>
                  <a:cubicBezTo>
                    <a:pt x="68002" y="11897"/>
                    <a:pt x="67604" y="9135"/>
                    <a:pt x="67207" y="7461"/>
                  </a:cubicBezTo>
                  <a:lnTo>
                    <a:pt x="67207" y="7441"/>
                  </a:lnTo>
                  <a:cubicBezTo>
                    <a:pt x="67186" y="7441"/>
                    <a:pt x="67186" y="7441"/>
                    <a:pt x="67186" y="7420"/>
                  </a:cubicBezTo>
                  <a:cubicBezTo>
                    <a:pt x="66788" y="6499"/>
                    <a:pt x="65240" y="3737"/>
                    <a:pt x="63441" y="3360"/>
                  </a:cubicBezTo>
                  <a:cubicBezTo>
                    <a:pt x="62478" y="3151"/>
                    <a:pt x="61641" y="3068"/>
                    <a:pt x="60846" y="3005"/>
                  </a:cubicBezTo>
                  <a:cubicBezTo>
                    <a:pt x="59214" y="2858"/>
                    <a:pt x="57666" y="2691"/>
                    <a:pt x="56180" y="1435"/>
                  </a:cubicBezTo>
                  <a:cubicBezTo>
                    <a:pt x="55573" y="912"/>
                    <a:pt x="54464" y="578"/>
                    <a:pt x="53397" y="578"/>
                  </a:cubicBezTo>
                  <a:cubicBezTo>
                    <a:pt x="52393" y="578"/>
                    <a:pt x="51577" y="850"/>
                    <a:pt x="51096" y="1352"/>
                  </a:cubicBezTo>
                  <a:cubicBezTo>
                    <a:pt x="50780" y="1648"/>
                    <a:pt x="50389" y="1814"/>
                    <a:pt x="49976" y="1814"/>
                  </a:cubicBezTo>
                  <a:cubicBezTo>
                    <a:pt x="49952" y="1814"/>
                    <a:pt x="49928" y="1813"/>
                    <a:pt x="49903" y="1812"/>
                  </a:cubicBezTo>
                  <a:cubicBezTo>
                    <a:pt x="49464" y="1791"/>
                    <a:pt x="49045" y="1603"/>
                    <a:pt x="48752" y="1247"/>
                  </a:cubicBezTo>
                  <a:cubicBezTo>
                    <a:pt x="48752" y="1247"/>
                    <a:pt x="48271" y="682"/>
                    <a:pt x="47455" y="138"/>
                  </a:cubicBezTo>
                  <a:cubicBezTo>
                    <a:pt x="46870" y="48"/>
                    <a:pt x="46241" y="0"/>
                    <a:pt x="45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10"/>
            <p:cNvSpPr/>
            <p:nvPr/>
          </p:nvSpPr>
          <p:spPr>
            <a:xfrm>
              <a:off x="5837600" y="1320725"/>
              <a:ext cx="1119740" cy="1084967"/>
            </a:xfrm>
            <a:custGeom>
              <a:avLst/>
              <a:gdLst/>
              <a:ahLst/>
              <a:cxnLst/>
              <a:rect l="l" t="t" r="r" b="b"/>
              <a:pathLst>
                <a:path w="59529" h="57688" extrusionOk="0">
                  <a:moveTo>
                    <a:pt x="29854" y="6804"/>
                  </a:moveTo>
                  <a:cubicBezTo>
                    <a:pt x="30019" y="6804"/>
                    <a:pt x="30168" y="6904"/>
                    <a:pt x="30235" y="7073"/>
                  </a:cubicBezTo>
                  <a:cubicBezTo>
                    <a:pt x="30298" y="7282"/>
                    <a:pt x="30193" y="7512"/>
                    <a:pt x="29984" y="7575"/>
                  </a:cubicBezTo>
                  <a:cubicBezTo>
                    <a:pt x="27452" y="8412"/>
                    <a:pt x="26825" y="11069"/>
                    <a:pt x="26825" y="11111"/>
                  </a:cubicBezTo>
                  <a:cubicBezTo>
                    <a:pt x="26783" y="11278"/>
                    <a:pt x="26615" y="11425"/>
                    <a:pt x="26448" y="11425"/>
                  </a:cubicBezTo>
                  <a:cubicBezTo>
                    <a:pt x="26435" y="11425"/>
                    <a:pt x="26423" y="11425"/>
                    <a:pt x="26411" y="11425"/>
                  </a:cubicBezTo>
                  <a:cubicBezTo>
                    <a:pt x="25197" y="11425"/>
                    <a:pt x="24397" y="12429"/>
                    <a:pt x="24377" y="12429"/>
                  </a:cubicBezTo>
                  <a:cubicBezTo>
                    <a:pt x="24314" y="12534"/>
                    <a:pt x="24188" y="12597"/>
                    <a:pt x="24063" y="12597"/>
                  </a:cubicBezTo>
                  <a:cubicBezTo>
                    <a:pt x="23979" y="12597"/>
                    <a:pt x="23895" y="12555"/>
                    <a:pt x="23832" y="12513"/>
                  </a:cubicBezTo>
                  <a:cubicBezTo>
                    <a:pt x="23665" y="12367"/>
                    <a:pt x="23623" y="12136"/>
                    <a:pt x="23770" y="11948"/>
                  </a:cubicBezTo>
                  <a:cubicBezTo>
                    <a:pt x="23791" y="11906"/>
                    <a:pt x="24690" y="10776"/>
                    <a:pt x="26134" y="10630"/>
                  </a:cubicBezTo>
                  <a:cubicBezTo>
                    <a:pt x="26385" y="9835"/>
                    <a:pt x="27285" y="7638"/>
                    <a:pt x="29733" y="6822"/>
                  </a:cubicBezTo>
                  <a:cubicBezTo>
                    <a:pt x="29774" y="6810"/>
                    <a:pt x="29814" y="6804"/>
                    <a:pt x="29854" y="6804"/>
                  </a:cubicBezTo>
                  <a:close/>
                  <a:moveTo>
                    <a:pt x="32817" y="11426"/>
                  </a:moveTo>
                  <a:cubicBezTo>
                    <a:pt x="33267" y="11426"/>
                    <a:pt x="33734" y="11516"/>
                    <a:pt x="34211" y="11697"/>
                  </a:cubicBezTo>
                  <a:cubicBezTo>
                    <a:pt x="34399" y="11781"/>
                    <a:pt x="34504" y="12011"/>
                    <a:pt x="34420" y="12199"/>
                  </a:cubicBezTo>
                  <a:cubicBezTo>
                    <a:pt x="34372" y="12359"/>
                    <a:pt x="34226" y="12458"/>
                    <a:pt x="34066" y="12458"/>
                  </a:cubicBezTo>
                  <a:cubicBezTo>
                    <a:pt x="34017" y="12458"/>
                    <a:pt x="33967" y="12449"/>
                    <a:pt x="33918" y="12429"/>
                  </a:cubicBezTo>
                  <a:cubicBezTo>
                    <a:pt x="33544" y="12288"/>
                    <a:pt x="33180" y="12216"/>
                    <a:pt x="32829" y="12216"/>
                  </a:cubicBezTo>
                  <a:cubicBezTo>
                    <a:pt x="32298" y="12216"/>
                    <a:pt x="31798" y="12382"/>
                    <a:pt x="31344" y="12722"/>
                  </a:cubicBezTo>
                  <a:cubicBezTo>
                    <a:pt x="30151" y="13601"/>
                    <a:pt x="29440" y="15547"/>
                    <a:pt x="29586" y="17556"/>
                  </a:cubicBezTo>
                  <a:cubicBezTo>
                    <a:pt x="29879" y="21301"/>
                    <a:pt x="26866" y="23435"/>
                    <a:pt x="21531" y="26867"/>
                  </a:cubicBezTo>
                  <a:cubicBezTo>
                    <a:pt x="16321" y="30193"/>
                    <a:pt x="18058" y="35508"/>
                    <a:pt x="18141" y="35738"/>
                  </a:cubicBezTo>
                  <a:cubicBezTo>
                    <a:pt x="18204" y="35947"/>
                    <a:pt x="18079" y="36178"/>
                    <a:pt x="17890" y="36240"/>
                  </a:cubicBezTo>
                  <a:cubicBezTo>
                    <a:pt x="17848" y="36261"/>
                    <a:pt x="17806" y="36261"/>
                    <a:pt x="17765" y="36261"/>
                  </a:cubicBezTo>
                  <a:cubicBezTo>
                    <a:pt x="17597" y="36261"/>
                    <a:pt x="17451" y="36157"/>
                    <a:pt x="17388" y="35989"/>
                  </a:cubicBezTo>
                  <a:cubicBezTo>
                    <a:pt x="17367" y="35926"/>
                    <a:pt x="15379" y="29880"/>
                    <a:pt x="21092" y="26197"/>
                  </a:cubicBezTo>
                  <a:cubicBezTo>
                    <a:pt x="26636" y="22640"/>
                    <a:pt x="29042" y="20736"/>
                    <a:pt x="28812" y="17618"/>
                  </a:cubicBezTo>
                  <a:cubicBezTo>
                    <a:pt x="28624" y="15317"/>
                    <a:pt x="29440" y="13141"/>
                    <a:pt x="30884" y="12074"/>
                  </a:cubicBezTo>
                  <a:cubicBezTo>
                    <a:pt x="31468" y="11642"/>
                    <a:pt x="32122" y="11426"/>
                    <a:pt x="32817" y="11426"/>
                  </a:cubicBezTo>
                  <a:close/>
                  <a:moveTo>
                    <a:pt x="14197" y="37841"/>
                  </a:moveTo>
                  <a:cubicBezTo>
                    <a:pt x="14323" y="37841"/>
                    <a:pt x="14445" y="37897"/>
                    <a:pt x="14521" y="37998"/>
                  </a:cubicBezTo>
                  <a:cubicBezTo>
                    <a:pt x="14647" y="38165"/>
                    <a:pt x="14626" y="38416"/>
                    <a:pt x="14438" y="38542"/>
                  </a:cubicBezTo>
                  <a:cubicBezTo>
                    <a:pt x="12471" y="40069"/>
                    <a:pt x="13224" y="42476"/>
                    <a:pt x="13266" y="42580"/>
                  </a:cubicBezTo>
                  <a:cubicBezTo>
                    <a:pt x="13329" y="42789"/>
                    <a:pt x="13224" y="43020"/>
                    <a:pt x="13015" y="43082"/>
                  </a:cubicBezTo>
                  <a:cubicBezTo>
                    <a:pt x="12973" y="43082"/>
                    <a:pt x="12931" y="43103"/>
                    <a:pt x="12889" y="43103"/>
                  </a:cubicBezTo>
                  <a:cubicBezTo>
                    <a:pt x="12722" y="43103"/>
                    <a:pt x="12576" y="42999"/>
                    <a:pt x="12513" y="42831"/>
                  </a:cubicBezTo>
                  <a:cubicBezTo>
                    <a:pt x="12513" y="42789"/>
                    <a:pt x="11529" y="39776"/>
                    <a:pt x="13957" y="37914"/>
                  </a:cubicBezTo>
                  <a:cubicBezTo>
                    <a:pt x="14031" y="37865"/>
                    <a:pt x="14115" y="37841"/>
                    <a:pt x="14197" y="37841"/>
                  </a:cubicBezTo>
                  <a:close/>
                  <a:moveTo>
                    <a:pt x="53460" y="1"/>
                  </a:moveTo>
                  <a:cubicBezTo>
                    <a:pt x="52937" y="1"/>
                    <a:pt x="52414" y="84"/>
                    <a:pt x="51912" y="273"/>
                  </a:cubicBezTo>
                  <a:cubicBezTo>
                    <a:pt x="51766" y="315"/>
                    <a:pt x="51640" y="377"/>
                    <a:pt x="51494" y="419"/>
                  </a:cubicBezTo>
                  <a:cubicBezTo>
                    <a:pt x="51452" y="524"/>
                    <a:pt x="51368" y="587"/>
                    <a:pt x="51242" y="607"/>
                  </a:cubicBezTo>
                  <a:cubicBezTo>
                    <a:pt x="51180" y="628"/>
                    <a:pt x="44421" y="2260"/>
                    <a:pt x="41136" y="7575"/>
                  </a:cubicBezTo>
                  <a:cubicBezTo>
                    <a:pt x="41827" y="7847"/>
                    <a:pt x="42559" y="8286"/>
                    <a:pt x="43208" y="8998"/>
                  </a:cubicBezTo>
                  <a:cubicBezTo>
                    <a:pt x="43354" y="9144"/>
                    <a:pt x="43333" y="9395"/>
                    <a:pt x="43187" y="9542"/>
                  </a:cubicBezTo>
                  <a:cubicBezTo>
                    <a:pt x="43103" y="9626"/>
                    <a:pt x="43019" y="9646"/>
                    <a:pt x="42915" y="9646"/>
                  </a:cubicBezTo>
                  <a:cubicBezTo>
                    <a:pt x="42810" y="9646"/>
                    <a:pt x="42706" y="9605"/>
                    <a:pt x="42622" y="9521"/>
                  </a:cubicBezTo>
                  <a:cubicBezTo>
                    <a:pt x="41994" y="8851"/>
                    <a:pt x="41304" y="8454"/>
                    <a:pt x="40634" y="8224"/>
                  </a:cubicBezTo>
                  <a:cubicBezTo>
                    <a:pt x="40592" y="8245"/>
                    <a:pt x="40550" y="8245"/>
                    <a:pt x="40509" y="8245"/>
                  </a:cubicBezTo>
                  <a:cubicBezTo>
                    <a:pt x="40446" y="8245"/>
                    <a:pt x="40383" y="8224"/>
                    <a:pt x="40320" y="8203"/>
                  </a:cubicBezTo>
                  <a:cubicBezTo>
                    <a:pt x="40278" y="8182"/>
                    <a:pt x="40237" y="8140"/>
                    <a:pt x="40216" y="8098"/>
                  </a:cubicBezTo>
                  <a:cubicBezTo>
                    <a:pt x="39766" y="7990"/>
                    <a:pt x="39332" y="7951"/>
                    <a:pt x="38939" y="7951"/>
                  </a:cubicBezTo>
                  <a:cubicBezTo>
                    <a:pt x="37961" y="7951"/>
                    <a:pt x="37241" y="8194"/>
                    <a:pt x="37182" y="8224"/>
                  </a:cubicBezTo>
                  <a:cubicBezTo>
                    <a:pt x="37136" y="8237"/>
                    <a:pt x="37090" y="8244"/>
                    <a:pt x="37044" y="8244"/>
                  </a:cubicBezTo>
                  <a:cubicBezTo>
                    <a:pt x="36880" y="8244"/>
                    <a:pt x="36729" y="8157"/>
                    <a:pt x="36680" y="7993"/>
                  </a:cubicBezTo>
                  <a:cubicBezTo>
                    <a:pt x="36596" y="7784"/>
                    <a:pt x="36701" y="7554"/>
                    <a:pt x="36910" y="7491"/>
                  </a:cubicBezTo>
                  <a:cubicBezTo>
                    <a:pt x="36986" y="7461"/>
                    <a:pt x="37821" y="7167"/>
                    <a:pt x="38960" y="7167"/>
                  </a:cubicBezTo>
                  <a:cubicBezTo>
                    <a:pt x="39392" y="7167"/>
                    <a:pt x="39868" y="7209"/>
                    <a:pt x="40362" y="7324"/>
                  </a:cubicBezTo>
                  <a:cubicBezTo>
                    <a:pt x="41806" y="4897"/>
                    <a:pt x="43877" y="3202"/>
                    <a:pt x="45823" y="2030"/>
                  </a:cubicBezTo>
                  <a:lnTo>
                    <a:pt x="45823" y="2030"/>
                  </a:lnTo>
                  <a:cubicBezTo>
                    <a:pt x="44547" y="2239"/>
                    <a:pt x="43166" y="2344"/>
                    <a:pt x="41450" y="2344"/>
                  </a:cubicBezTo>
                  <a:cubicBezTo>
                    <a:pt x="40927" y="2344"/>
                    <a:pt x="40362" y="2344"/>
                    <a:pt x="39755" y="2323"/>
                  </a:cubicBezTo>
                  <a:lnTo>
                    <a:pt x="39504" y="2323"/>
                  </a:lnTo>
                  <a:cubicBezTo>
                    <a:pt x="35654" y="2323"/>
                    <a:pt x="34252" y="4499"/>
                    <a:pt x="34190" y="4583"/>
                  </a:cubicBezTo>
                  <a:cubicBezTo>
                    <a:pt x="33893" y="5054"/>
                    <a:pt x="33377" y="5351"/>
                    <a:pt x="32838" y="5351"/>
                  </a:cubicBezTo>
                  <a:cubicBezTo>
                    <a:pt x="32731" y="5351"/>
                    <a:pt x="32623" y="5339"/>
                    <a:pt x="32516" y="5315"/>
                  </a:cubicBezTo>
                  <a:cubicBezTo>
                    <a:pt x="32495" y="5315"/>
                    <a:pt x="31281" y="5064"/>
                    <a:pt x="29607" y="5064"/>
                  </a:cubicBezTo>
                  <a:cubicBezTo>
                    <a:pt x="27138" y="5064"/>
                    <a:pt x="23770" y="5587"/>
                    <a:pt x="21677" y="8077"/>
                  </a:cubicBezTo>
                  <a:cubicBezTo>
                    <a:pt x="18288" y="12115"/>
                    <a:pt x="19355" y="14689"/>
                    <a:pt x="19397" y="14815"/>
                  </a:cubicBezTo>
                  <a:cubicBezTo>
                    <a:pt x="19564" y="15170"/>
                    <a:pt x="19585" y="15610"/>
                    <a:pt x="19439" y="16007"/>
                  </a:cubicBezTo>
                  <a:cubicBezTo>
                    <a:pt x="21489" y="16488"/>
                    <a:pt x="24125" y="17514"/>
                    <a:pt x="26071" y="19836"/>
                  </a:cubicBezTo>
                  <a:cubicBezTo>
                    <a:pt x="26218" y="19983"/>
                    <a:pt x="26197" y="20234"/>
                    <a:pt x="26029" y="20380"/>
                  </a:cubicBezTo>
                  <a:cubicBezTo>
                    <a:pt x="25946" y="20443"/>
                    <a:pt x="25862" y="20464"/>
                    <a:pt x="25778" y="20464"/>
                  </a:cubicBezTo>
                  <a:cubicBezTo>
                    <a:pt x="25674" y="20464"/>
                    <a:pt x="25548" y="20422"/>
                    <a:pt x="25485" y="20338"/>
                  </a:cubicBezTo>
                  <a:cubicBezTo>
                    <a:pt x="23581" y="18079"/>
                    <a:pt x="20924" y="17116"/>
                    <a:pt x="18936" y="16698"/>
                  </a:cubicBezTo>
                  <a:cubicBezTo>
                    <a:pt x="18727" y="16886"/>
                    <a:pt x="18476" y="16991"/>
                    <a:pt x="18225" y="17032"/>
                  </a:cubicBezTo>
                  <a:cubicBezTo>
                    <a:pt x="18162" y="17053"/>
                    <a:pt x="12555" y="18016"/>
                    <a:pt x="11048" y="22431"/>
                  </a:cubicBezTo>
                  <a:cubicBezTo>
                    <a:pt x="9437" y="27160"/>
                    <a:pt x="9542" y="28833"/>
                    <a:pt x="9542" y="28854"/>
                  </a:cubicBezTo>
                  <a:cubicBezTo>
                    <a:pt x="9604" y="29273"/>
                    <a:pt x="9500" y="29670"/>
                    <a:pt x="9228" y="30005"/>
                  </a:cubicBezTo>
                  <a:cubicBezTo>
                    <a:pt x="9897" y="30068"/>
                    <a:pt x="10567" y="30256"/>
                    <a:pt x="11069" y="30633"/>
                  </a:cubicBezTo>
                  <a:cubicBezTo>
                    <a:pt x="11425" y="30277"/>
                    <a:pt x="11927" y="29900"/>
                    <a:pt x="12576" y="29587"/>
                  </a:cubicBezTo>
                  <a:cubicBezTo>
                    <a:pt x="12631" y="29565"/>
                    <a:pt x="12687" y="29554"/>
                    <a:pt x="12742" y="29554"/>
                  </a:cubicBezTo>
                  <a:cubicBezTo>
                    <a:pt x="12897" y="29554"/>
                    <a:pt x="13042" y="29636"/>
                    <a:pt x="13120" y="29775"/>
                  </a:cubicBezTo>
                  <a:cubicBezTo>
                    <a:pt x="13203" y="29963"/>
                    <a:pt x="13120" y="30214"/>
                    <a:pt x="12931" y="30298"/>
                  </a:cubicBezTo>
                  <a:cubicBezTo>
                    <a:pt x="10546" y="31449"/>
                    <a:pt x="11027" y="33060"/>
                    <a:pt x="11027" y="33060"/>
                  </a:cubicBezTo>
                  <a:cubicBezTo>
                    <a:pt x="11090" y="33269"/>
                    <a:pt x="10985" y="33499"/>
                    <a:pt x="10776" y="33562"/>
                  </a:cubicBezTo>
                  <a:cubicBezTo>
                    <a:pt x="10734" y="33583"/>
                    <a:pt x="10692" y="33583"/>
                    <a:pt x="10651" y="33583"/>
                  </a:cubicBezTo>
                  <a:cubicBezTo>
                    <a:pt x="10483" y="33583"/>
                    <a:pt x="10337" y="33478"/>
                    <a:pt x="10274" y="33311"/>
                  </a:cubicBezTo>
                  <a:cubicBezTo>
                    <a:pt x="10274" y="33290"/>
                    <a:pt x="9981" y="32328"/>
                    <a:pt x="10609" y="31281"/>
                  </a:cubicBezTo>
                  <a:cubicBezTo>
                    <a:pt x="10060" y="30867"/>
                    <a:pt x="9157" y="30751"/>
                    <a:pt x="8358" y="30751"/>
                  </a:cubicBezTo>
                  <a:cubicBezTo>
                    <a:pt x="7785" y="30751"/>
                    <a:pt x="7265" y="30811"/>
                    <a:pt x="6968" y="30863"/>
                  </a:cubicBezTo>
                  <a:lnTo>
                    <a:pt x="6843" y="30863"/>
                  </a:lnTo>
                  <a:cubicBezTo>
                    <a:pt x="5964" y="31219"/>
                    <a:pt x="4938" y="32097"/>
                    <a:pt x="4834" y="34148"/>
                  </a:cubicBezTo>
                  <a:cubicBezTo>
                    <a:pt x="5273" y="35780"/>
                    <a:pt x="6089" y="37768"/>
                    <a:pt x="7638" y="39107"/>
                  </a:cubicBezTo>
                  <a:cubicBezTo>
                    <a:pt x="7805" y="39274"/>
                    <a:pt x="7805" y="39504"/>
                    <a:pt x="7679" y="39672"/>
                  </a:cubicBezTo>
                  <a:cubicBezTo>
                    <a:pt x="7596" y="39756"/>
                    <a:pt x="7491" y="39818"/>
                    <a:pt x="7366" y="39818"/>
                  </a:cubicBezTo>
                  <a:cubicBezTo>
                    <a:pt x="7282" y="39818"/>
                    <a:pt x="7177" y="39776"/>
                    <a:pt x="7115" y="39714"/>
                  </a:cubicBezTo>
                  <a:cubicBezTo>
                    <a:pt x="5880" y="38626"/>
                    <a:pt x="5064" y="37203"/>
                    <a:pt x="4562" y="35864"/>
                  </a:cubicBezTo>
                  <a:cubicBezTo>
                    <a:pt x="3976" y="36889"/>
                    <a:pt x="0" y="44484"/>
                    <a:pt x="2553" y="49339"/>
                  </a:cubicBezTo>
                  <a:cubicBezTo>
                    <a:pt x="4813" y="53691"/>
                    <a:pt x="8433" y="54025"/>
                    <a:pt x="9479" y="54025"/>
                  </a:cubicBezTo>
                  <a:lnTo>
                    <a:pt x="9688" y="54025"/>
                  </a:lnTo>
                  <a:cubicBezTo>
                    <a:pt x="9740" y="54020"/>
                    <a:pt x="9791" y="54018"/>
                    <a:pt x="9841" y="54018"/>
                  </a:cubicBezTo>
                  <a:cubicBezTo>
                    <a:pt x="9992" y="54018"/>
                    <a:pt x="10133" y="54041"/>
                    <a:pt x="10274" y="54088"/>
                  </a:cubicBezTo>
                  <a:cubicBezTo>
                    <a:pt x="11634" y="53021"/>
                    <a:pt x="13057" y="50992"/>
                    <a:pt x="12576" y="47121"/>
                  </a:cubicBezTo>
                  <a:cubicBezTo>
                    <a:pt x="11236" y="46493"/>
                    <a:pt x="10692" y="45300"/>
                    <a:pt x="10692" y="45300"/>
                  </a:cubicBezTo>
                  <a:cubicBezTo>
                    <a:pt x="10609" y="45091"/>
                    <a:pt x="10692" y="44861"/>
                    <a:pt x="10902" y="44777"/>
                  </a:cubicBezTo>
                  <a:cubicBezTo>
                    <a:pt x="10950" y="44756"/>
                    <a:pt x="11002" y="44745"/>
                    <a:pt x="11053" y="44745"/>
                  </a:cubicBezTo>
                  <a:cubicBezTo>
                    <a:pt x="11201" y="44745"/>
                    <a:pt x="11347" y="44831"/>
                    <a:pt x="11425" y="44986"/>
                  </a:cubicBezTo>
                  <a:cubicBezTo>
                    <a:pt x="11446" y="45049"/>
                    <a:pt x="11885" y="46033"/>
                    <a:pt x="13057" y="46493"/>
                  </a:cubicBezTo>
                  <a:lnTo>
                    <a:pt x="13078" y="46493"/>
                  </a:lnTo>
                  <a:cubicBezTo>
                    <a:pt x="13439" y="46642"/>
                    <a:pt x="13867" y="46732"/>
                    <a:pt x="14370" y="46732"/>
                  </a:cubicBezTo>
                  <a:cubicBezTo>
                    <a:pt x="14712" y="46732"/>
                    <a:pt x="15090" y="46691"/>
                    <a:pt x="15505" y="46598"/>
                  </a:cubicBezTo>
                  <a:cubicBezTo>
                    <a:pt x="15538" y="46588"/>
                    <a:pt x="15571" y="46583"/>
                    <a:pt x="15604" y="46583"/>
                  </a:cubicBezTo>
                  <a:cubicBezTo>
                    <a:pt x="15777" y="46583"/>
                    <a:pt x="15933" y="46714"/>
                    <a:pt x="15986" y="46890"/>
                  </a:cubicBezTo>
                  <a:cubicBezTo>
                    <a:pt x="16028" y="47100"/>
                    <a:pt x="15902" y="47309"/>
                    <a:pt x="15672" y="47351"/>
                  </a:cubicBezTo>
                  <a:cubicBezTo>
                    <a:pt x="15212" y="47476"/>
                    <a:pt x="14773" y="47518"/>
                    <a:pt x="14375" y="47518"/>
                  </a:cubicBezTo>
                  <a:cubicBezTo>
                    <a:pt x="14019" y="47518"/>
                    <a:pt x="13685" y="47476"/>
                    <a:pt x="13392" y="47414"/>
                  </a:cubicBezTo>
                  <a:lnTo>
                    <a:pt x="13392" y="47414"/>
                  </a:lnTo>
                  <a:cubicBezTo>
                    <a:pt x="13768" y="51159"/>
                    <a:pt x="12387" y="53293"/>
                    <a:pt x="10964" y="54507"/>
                  </a:cubicBezTo>
                  <a:cubicBezTo>
                    <a:pt x="11174" y="54695"/>
                    <a:pt x="11299" y="54967"/>
                    <a:pt x="11362" y="55260"/>
                  </a:cubicBezTo>
                  <a:cubicBezTo>
                    <a:pt x="11425" y="55448"/>
                    <a:pt x="11906" y="57248"/>
                    <a:pt x="13894" y="57582"/>
                  </a:cubicBezTo>
                  <a:cubicBezTo>
                    <a:pt x="14312" y="57645"/>
                    <a:pt x="14773" y="57687"/>
                    <a:pt x="15254" y="57687"/>
                  </a:cubicBezTo>
                  <a:cubicBezTo>
                    <a:pt x="17660" y="57687"/>
                    <a:pt x="20087" y="56871"/>
                    <a:pt x="20108" y="56850"/>
                  </a:cubicBezTo>
                  <a:cubicBezTo>
                    <a:pt x="20265" y="56803"/>
                    <a:pt x="20422" y="56779"/>
                    <a:pt x="20588" y="56779"/>
                  </a:cubicBezTo>
                  <a:cubicBezTo>
                    <a:pt x="20643" y="56779"/>
                    <a:pt x="20699" y="56782"/>
                    <a:pt x="20757" y="56787"/>
                  </a:cubicBezTo>
                  <a:cubicBezTo>
                    <a:pt x="19522" y="52770"/>
                    <a:pt x="19229" y="46953"/>
                    <a:pt x="24251" y="41325"/>
                  </a:cubicBezTo>
                  <a:cubicBezTo>
                    <a:pt x="23581" y="40132"/>
                    <a:pt x="22493" y="37203"/>
                    <a:pt x="24523" y="32390"/>
                  </a:cubicBezTo>
                  <a:cubicBezTo>
                    <a:pt x="26678" y="27306"/>
                    <a:pt x="31407" y="25883"/>
                    <a:pt x="32872" y="25569"/>
                  </a:cubicBezTo>
                  <a:cubicBezTo>
                    <a:pt x="33604" y="24084"/>
                    <a:pt x="36429" y="18916"/>
                    <a:pt x="40885" y="18037"/>
                  </a:cubicBezTo>
                  <a:cubicBezTo>
                    <a:pt x="40530" y="17388"/>
                    <a:pt x="39442" y="15986"/>
                    <a:pt x="37035" y="15421"/>
                  </a:cubicBezTo>
                  <a:cubicBezTo>
                    <a:pt x="36826" y="15380"/>
                    <a:pt x="36701" y="15170"/>
                    <a:pt x="36742" y="14961"/>
                  </a:cubicBezTo>
                  <a:cubicBezTo>
                    <a:pt x="36778" y="14785"/>
                    <a:pt x="36946" y="14653"/>
                    <a:pt x="37123" y="14653"/>
                  </a:cubicBezTo>
                  <a:cubicBezTo>
                    <a:pt x="37157" y="14653"/>
                    <a:pt x="37190" y="14658"/>
                    <a:pt x="37224" y="14668"/>
                  </a:cubicBezTo>
                  <a:cubicBezTo>
                    <a:pt x="39609" y="15212"/>
                    <a:pt x="40843" y="16551"/>
                    <a:pt x="41387" y="17367"/>
                  </a:cubicBezTo>
                  <a:cubicBezTo>
                    <a:pt x="42392" y="15568"/>
                    <a:pt x="44882" y="12157"/>
                    <a:pt x="49234" y="11969"/>
                  </a:cubicBezTo>
                  <a:cubicBezTo>
                    <a:pt x="49569" y="10902"/>
                    <a:pt x="50573" y="8642"/>
                    <a:pt x="53272" y="6215"/>
                  </a:cubicBezTo>
                  <a:cubicBezTo>
                    <a:pt x="55134" y="4541"/>
                    <a:pt x="57352" y="3579"/>
                    <a:pt x="59528" y="3118"/>
                  </a:cubicBezTo>
                  <a:lnTo>
                    <a:pt x="59424" y="3014"/>
                  </a:lnTo>
                  <a:cubicBezTo>
                    <a:pt x="59403" y="2972"/>
                    <a:pt x="56599" y="1"/>
                    <a:pt x="53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0" name="Google Shape;2160;p110"/>
          <p:cNvSpPr txBox="1">
            <a:spLocks noGrp="1"/>
          </p:cNvSpPr>
          <p:nvPr>
            <p:ph type="title" idx="2"/>
          </p:nvPr>
        </p:nvSpPr>
        <p:spPr>
          <a:xfrm>
            <a:off x="6323650" y="315950"/>
            <a:ext cx="2103600" cy="979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76"/>
                                        </p:tgtEl>
                                        <p:attrNameLst>
                                          <p:attrName>style.visibility</p:attrName>
                                        </p:attrNameLst>
                                      </p:cBhvr>
                                      <p:to>
                                        <p:strVal val="visible"/>
                                      </p:to>
                                    </p:set>
                                    <p:animEffect transition="in" filter="fade">
                                      <p:cBhvr>
                                        <p:cTn id="7" dur="500"/>
                                        <p:tgtEl>
                                          <p:spTgt spid="20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78"/>
                                        </p:tgtEl>
                                        <p:attrNameLst>
                                          <p:attrName>style.visibility</p:attrName>
                                        </p:attrNameLst>
                                      </p:cBhvr>
                                      <p:to>
                                        <p:strVal val="visible"/>
                                      </p:to>
                                    </p:set>
                                    <p:animEffect transition="in" filter="fade">
                                      <p:cBhvr>
                                        <p:cTn id="11" dur="500"/>
                                        <p:tgtEl>
                                          <p:spTgt spid="2078"/>
                                        </p:tgtEl>
                                      </p:cBhvr>
                                    </p:animEffect>
                                  </p:childTnLst>
                                </p:cTn>
                              </p:par>
                              <p:par>
                                <p:cTn id="12" presetID="10" presetClass="entr" presetSubtype="0" fill="hold" nodeType="withEffect">
                                  <p:stCondLst>
                                    <p:cond delay="0"/>
                                  </p:stCondLst>
                                  <p:childTnLst>
                                    <p:set>
                                      <p:cBhvr>
                                        <p:cTn id="13" dur="1" fill="hold">
                                          <p:stCondLst>
                                            <p:cond delay="0"/>
                                          </p:stCondLst>
                                        </p:cTn>
                                        <p:tgtEl>
                                          <p:spTgt spid="2157"/>
                                        </p:tgtEl>
                                        <p:attrNameLst>
                                          <p:attrName>style.visibility</p:attrName>
                                        </p:attrNameLst>
                                      </p:cBhvr>
                                      <p:to>
                                        <p:strVal val="visible"/>
                                      </p:to>
                                    </p:set>
                                    <p:animEffect transition="in" filter="fade">
                                      <p:cBhvr>
                                        <p:cTn id="14" dur="500"/>
                                        <p:tgtEl>
                                          <p:spTgt spid="215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160"/>
                                        </p:tgtEl>
                                        <p:attrNameLst>
                                          <p:attrName>style.visibility</p:attrName>
                                        </p:attrNameLst>
                                      </p:cBhvr>
                                      <p:to>
                                        <p:strVal val="visible"/>
                                      </p:to>
                                    </p:set>
                                    <p:animEffect transition="in" filter="fade">
                                      <p:cBhvr>
                                        <p:cTn id="18" dur="500"/>
                                        <p:tgtEl>
                                          <p:spTgt spid="2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6" grpId="0"/>
      <p:bldP spid="21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sp>
        <p:nvSpPr>
          <p:cNvPr id="2166" name="Google Shape;2166;p111"/>
          <p:cNvSpPr txBox="1">
            <a:spLocks noGrp="1"/>
          </p:cNvSpPr>
          <p:nvPr>
            <p:ph type="title"/>
          </p:nvPr>
        </p:nvSpPr>
        <p:spPr>
          <a:xfrm>
            <a:off x="3841443" y="2374050"/>
            <a:ext cx="4567857" cy="14177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2167" name="Google Shape;2167;p111"/>
          <p:cNvSpPr txBox="1">
            <a:spLocks noGrp="1"/>
          </p:cNvSpPr>
          <p:nvPr>
            <p:ph type="title" idx="2"/>
          </p:nvPr>
        </p:nvSpPr>
        <p:spPr>
          <a:xfrm>
            <a:off x="4234200" y="1511338"/>
            <a:ext cx="991800" cy="9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grpSp>
        <p:nvGrpSpPr>
          <p:cNvPr id="2168" name="Google Shape;2168;p111"/>
          <p:cNvGrpSpPr/>
          <p:nvPr/>
        </p:nvGrpSpPr>
        <p:grpSpPr>
          <a:xfrm>
            <a:off x="1230313" y="514705"/>
            <a:ext cx="1855715" cy="5880082"/>
            <a:chOff x="6762050" y="1528325"/>
            <a:chExt cx="1140925" cy="3615175"/>
          </a:xfrm>
        </p:grpSpPr>
        <p:sp>
          <p:nvSpPr>
            <p:cNvPr id="2169" name="Google Shape;2169;p111"/>
            <p:cNvSpPr/>
            <p:nvPr/>
          </p:nvSpPr>
          <p:spPr>
            <a:xfrm>
              <a:off x="6859550" y="3543150"/>
              <a:ext cx="885150" cy="1600350"/>
            </a:xfrm>
            <a:custGeom>
              <a:avLst/>
              <a:gdLst/>
              <a:ahLst/>
              <a:cxnLst/>
              <a:rect l="l" t="t" r="r" b="b"/>
              <a:pathLst>
                <a:path w="35406" h="64014" extrusionOk="0">
                  <a:moveTo>
                    <a:pt x="307" y="1"/>
                  </a:moveTo>
                  <a:cubicBezTo>
                    <a:pt x="307" y="1"/>
                    <a:pt x="0" y="7012"/>
                    <a:pt x="786" y="11769"/>
                  </a:cubicBezTo>
                  <a:cubicBezTo>
                    <a:pt x="1574" y="16523"/>
                    <a:pt x="4447" y="32226"/>
                    <a:pt x="4447" y="32226"/>
                  </a:cubicBezTo>
                  <a:cubicBezTo>
                    <a:pt x="4447" y="32226"/>
                    <a:pt x="4617" y="36090"/>
                    <a:pt x="4891" y="37152"/>
                  </a:cubicBezTo>
                  <a:cubicBezTo>
                    <a:pt x="4686" y="39273"/>
                    <a:pt x="4174" y="44678"/>
                    <a:pt x="4617" y="48474"/>
                  </a:cubicBezTo>
                  <a:cubicBezTo>
                    <a:pt x="5063" y="52237"/>
                    <a:pt x="6432" y="62432"/>
                    <a:pt x="6432" y="62432"/>
                  </a:cubicBezTo>
                  <a:cubicBezTo>
                    <a:pt x="6432" y="62432"/>
                    <a:pt x="8956" y="64013"/>
                    <a:pt x="11834" y="64013"/>
                  </a:cubicBezTo>
                  <a:cubicBezTo>
                    <a:pt x="13274" y="64013"/>
                    <a:pt x="14802" y="63618"/>
                    <a:pt x="16147" y="62432"/>
                  </a:cubicBezTo>
                  <a:lnTo>
                    <a:pt x="16147" y="35989"/>
                  </a:lnTo>
                  <a:lnTo>
                    <a:pt x="16352" y="30206"/>
                  </a:lnTo>
                  <a:cubicBezTo>
                    <a:pt x="16352" y="30206"/>
                    <a:pt x="17617" y="16044"/>
                    <a:pt x="17617" y="11870"/>
                  </a:cubicBezTo>
                  <a:lnTo>
                    <a:pt x="17789" y="11870"/>
                  </a:lnTo>
                  <a:cubicBezTo>
                    <a:pt x="17789" y="16044"/>
                    <a:pt x="19054" y="30206"/>
                    <a:pt x="19054" y="30206"/>
                  </a:cubicBezTo>
                  <a:lnTo>
                    <a:pt x="19259" y="35989"/>
                  </a:lnTo>
                  <a:lnTo>
                    <a:pt x="19259" y="62432"/>
                  </a:lnTo>
                  <a:cubicBezTo>
                    <a:pt x="20604" y="63618"/>
                    <a:pt x="22133" y="64013"/>
                    <a:pt x="23572" y="64013"/>
                  </a:cubicBezTo>
                  <a:cubicBezTo>
                    <a:pt x="26451" y="64013"/>
                    <a:pt x="28974" y="62432"/>
                    <a:pt x="28974" y="62432"/>
                  </a:cubicBezTo>
                  <a:cubicBezTo>
                    <a:pt x="28974" y="62432"/>
                    <a:pt x="30343" y="52237"/>
                    <a:pt x="30789" y="48474"/>
                  </a:cubicBezTo>
                  <a:cubicBezTo>
                    <a:pt x="31232" y="44678"/>
                    <a:pt x="30721" y="39273"/>
                    <a:pt x="30515" y="37152"/>
                  </a:cubicBezTo>
                  <a:cubicBezTo>
                    <a:pt x="30789" y="36090"/>
                    <a:pt x="30959" y="32226"/>
                    <a:pt x="30959" y="32226"/>
                  </a:cubicBezTo>
                  <a:cubicBezTo>
                    <a:pt x="30959" y="32226"/>
                    <a:pt x="33832" y="16523"/>
                    <a:pt x="34620" y="11769"/>
                  </a:cubicBezTo>
                  <a:cubicBezTo>
                    <a:pt x="35406" y="7012"/>
                    <a:pt x="35099" y="1"/>
                    <a:pt x="350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11"/>
            <p:cNvSpPr/>
            <p:nvPr/>
          </p:nvSpPr>
          <p:spPr>
            <a:xfrm>
              <a:off x="6799675" y="1533775"/>
              <a:ext cx="1039100" cy="1072250"/>
            </a:xfrm>
            <a:custGeom>
              <a:avLst/>
              <a:gdLst/>
              <a:ahLst/>
              <a:cxnLst/>
              <a:rect l="l" t="t" r="r" b="b"/>
              <a:pathLst>
                <a:path w="41564" h="42890" extrusionOk="0">
                  <a:moveTo>
                    <a:pt x="15951" y="1"/>
                  </a:moveTo>
                  <a:cubicBezTo>
                    <a:pt x="14182" y="1"/>
                    <a:pt x="12293" y="415"/>
                    <a:pt x="10605" y="1658"/>
                  </a:cubicBezTo>
                  <a:cubicBezTo>
                    <a:pt x="5507" y="5352"/>
                    <a:pt x="7081" y="11956"/>
                    <a:pt x="7081" y="11956"/>
                  </a:cubicBezTo>
                  <a:cubicBezTo>
                    <a:pt x="7081" y="11956"/>
                    <a:pt x="7217" y="17257"/>
                    <a:pt x="4481" y="19345"/>
                  </a:cubicBezTo>
                  <a:cubicBezTo>
                    <a:pt x="1744" y="21466"/>
                    <a:pt x="0" y="25708"/>
                    <a:pt x="2154" y="28478"/>
                  </a:cubicBezTo>
                  <a:cubicBezTo>
                    <a:pt x="4311" y="31250"/>
                    <a:pt x="479" y="34192"/>
                    <a:pt x="1574" y="37477"/>
                  </a:cubicBezTo>
                  <a:cubicBezTo>
                    <a:pt x="2424" y="40083"/>
                    <a:pt x="6183" y="42889"/>
                    <a:pt x="10004" y="42889"/>
                  </a:cubicBezTo>
                  <a:cubicBezTo>
                    <a:pt x="10945" y="42889"/>
                    <a:pt x="11889" y="42719"/>
                    <a:pt x="12795" y="42334"/>
                  </a:cubicBezTo>
                  <a:cubicBezTo>
                    <a:pt x="17379" y="40383"/>
                    <a:pt x="13753" y="30908"/>
                    <a:pt x="13753" y="30908"/>
                  </a:cubicBezTo>
                  <a:lnTo>
                    <a:pt x="13991" y="30804"/>
                  </a:lnTo>
                  <a:cubicBezTo>
                    <a:pt x="15496" y="29950"/>
                    <a:pt x="15701" y="29198"/>
                    <a:pt x="15428" y="27931"/>
                  </a:cubicBezTo>
                  <a:lnTo>
                    <a:pt x="14642" y="23962"/>
                  </a:lnTo>
                  <a:cubicBezTo>
                    <a:pt x="13753" y="23040"/>
                    <a:pt x="13000" y="21226"/>
                    <a:pt x="12349" y="19551"/>
                  </a:cubicBezTo>
                  <a:cubicBezTo>
                    <a:pt x="12349" y="19551"/>
                    <a:pt x="9990" y="18867"/>
                    <a:pt x="9990" y="16368"/>
                  </a:cubicBezTo>
                  <a:cubicBezTo>
                    <a:pt x="9990" y="13836"/>
                    <a:pt x="11358" y="13152"/>
                    <a:pt x="11358" y="13152"/>
                  </a:cubicBezTo>
                  <a:lnTo>
                    <a:pt x="12759" y="13461"/>
                  </a:lnTo>
                  <a:lnTo>
                    <a:pt x="12932" y="10757"/>
                  </a:lnTo>
                  <a:lnTo>
                    <a:pt x="22921" y="8226"/>
                  </a:lnTo>
                  <a:lnTo>
                    <a:pt x="27779" y="11100"/>
                  </a:lnTo>
                  <a:lnTo>
                    <a:pt x="27743" y="13256"/>
                  </a:lnTo>
                  <a:cubicBezTo>
                    <a:pt x="27743" y="13256"/>
                    <a:pt x="27869" y="13239"/>
                    <a:pt x="28064" y="13239"/>
                  </a:cubicBezTo>
                  <a:cubicBezTo>
                    <a:pt x="28702" y="13239"/>
                    <a:pt x="30076" y="13420"/>
                    <a:pt x="30206" y="14967"/>
                  </a:cubicBezTo>
                  <a:cubicBezTo>
                    <a:pt x="30412" y="16984"/>
                    <a:pt x="29695" y="18831"/>
                    <a:pt x="28906" y="19277"/>
                  </a:cubicBezTo>
                  <a:cubicBezTo>
                    <a:pt x="28399" y="19551"/>
                    <a:pt x="28126" y="19603"/>
                    <a:pt x="27993" y="19603"/>
                  </a:cubicBezTo>
                  <a:cubicBezTo>
                    <a:pt x="27910" y="19603"/>
                    <a:pt x="27880" y="19584"/>
                    <a:pt x="27880" y="19584"/>
                  </a:cubicBezTo>
                  <a:cubicBezTo>
                    <a:pt x="27880" y="19584"/>
                    <a:pt x="27880" y="21020"/>
                    <a:pt x="25795" y="23962"/>
                  </a:cubicBezTo>
                  <a:cubicBezTo>
                    <a:pt x="25316" y="24887"/>
                    <a:pt x="24632" y="27214"/>
                    <a:pt x="24632" y="28445"/>
                  </a:cubicBezTo>
                  <a:cubicBezTo>
                    <a:pt x="24632" y="29641"/>
                    <a:pt x="26375" y="31078"/>
                    <a:pt x="26375" y="31078"/>
                  </a:cubicBezTo>
                  <a:cubicBezTo>
                    <a:pt x="26375" y="31078"/>
                    <a:pt x="24153" y="38057"/>
                    <a:pt x="28258" y="41067"/>
                  </a:cubicBezTo>
                  <a:cubicBezTo>
                    <a:pt x="29200" y="41766"/>
                    <a:pt x="30212" y="42062"/>
                    <a:pt x="31217" y="42062"/>
                  </a:cubicBezTo>
                  <a:cubicBezTo>
                    <a:pt x="34590" y="42062"/>
                    <a:pt x="37879" y="38732"/>
                    <a:pt x="38143" y="36177"/>
                  </a:cubicBezTo>
                  <a:cubicBezTo>
                    <a:pt x="40642" y="36040"/>
                    <a:pt x="41564" y="30224"/>
                    <a:pt x="40026" y="28341"/>
                  </a:cubicBezTo>
                  <a:cubicBezTo>
                    <a:pt x="38452" y="26425"/>
                    <a:pt x="36058" y="25708"/>
                    <a:pt x="36022" y="23861"/>
                  </a:cubicBezTo>
                  <a:cubicBezTo>
                    <a:pt x="35954" y="21978"/>
                    <a:pt x="37048" y="15273"/>
                    <a:pt x="34243" y="12367"/>
                  </a:cubicBezTo>
                  <a:cubicBezTo>
                    <a:pt x="34515" y="7580"/>
                    <a:pt x="31212" y="1285"/>
                    <a:pt x="25171" y="1285"/>
                  </a:cubicBezTo>
                  <a:cubicBezTo>
                    <a:pt x="24345" y="1285"/>
                    <a:pt x="23469" y="1403"/>
                    <a:pt x="22543" y="1658"/>
                  </a:cubicBezTo>
                  <a:cubicBezTo>
                    <a:pt x="22543" y="1658"/>
                    <a:pt x="19488" y="1"/>
                    <a:pt x="15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11"/>
            <p:cNvSpPr/>
            <p:nvPr/>
          </p:nvSpPr>
          <p:spPr>
            <a:xfrm>
              <a:off x="6820200" y="1528325"/>
              <a:ext cx="1012625" cy="1083450"/>
            </a:xfrm>
            <a:custGeom>
              <a:avLst/>
              <a:gdLst/>
              <a:ahLst/>
              <a:cxnLst/>
              <a:rect l="l" t="t" r="r" b="b"/>
              <a:pathLst>
                <a:path w="40505" h="43338" extrusionOk="0">
                  <a:moveTo>
                    <a:pt x="15121" y="439"/>
                  </a:moveTo>
                  <a:cubicBezTo>
                    <a:pt x="18575" y="439"/>
                    <a:pt x="21586" y="2048"/>
                    <a:pt x="21621" y="2081"/>
                  </a:cubicBezTo>
                  <a:cubicBezTo>
                    <a:pt x="21643" y="2081"/>
                    <a:pt x="21681" y="2097"/>
                    <a:pt x="21724" y="2097"/>
                  </a:cubicBezTo>
                  <a:cubicBezTo>
                    <a:pt x="21745" y="2097"/>
                    <a:pt x="21768" y="2093"/>
                    <a:pt x="21791" y="2081"/>
                  </a:cubicBezTo>
                  <a:cubicBezTo>
                    <a:pt x="22651" y="1850"/>
                    <a:pt x="23496" y="1735"/>
                    <a:pt x="24314" y="1735"/>
                  </a:cubicBezTo>
                  <a:cubicBezTo>
                    <a:pt x="26161" y="1735"/>
                    <a:pt x="27871" y="2322"/>
                    <a:pt x="29317" y="3485"/>
                  </a:cubicBezTo>
                  <a:cubicBezTo>
                    <a:pt x="31816" y="5502"/>
                    <a:pt x="33389" y="9164"/>
                    <a:pt x="33217" y="12585"/>
                  </a:cubicBezTo>
                  <a:cubicBezTo>
                    <a:pt x="33217" y="12653"/>
                    <a:pt x="33217" y="12722"/>
                    <a:pt x="33285" y="12754"/>
                  </a:cubicBezTo>
                  <a:cubicBezTo>
                    <a:pt x="35475" y="15012"/>
                    <a:pt x="35168" y="19906"/>
                    <a:pt x="35031" y="22538"/>
                  </a:cubicBezTo>
                  <a:cubicBezTo>
                    <a:pt x="34996" y="23190"/>
                    <a:pt x="34963" y="23701"/>
                    <a:pt x="34963" y="24079"/>
                  </a:cubicBezTo>
                  <a:cubicBezTo>
                    <a:pt x="34996" y="25311"/>
                    <a:pt x="36022" y="26096"/>
                    <a:pt x="37084" y="26953"/>
                  </a:cubicBezTo>
                  <a:cubicBezTo>
                    <a:pt x="37733" y="27465"/>
                    <a:pt x="38452" y="27979"/>
                    <a:pt x="39032" y="28696"/>
                  </a:cubicBezTo>
                  <a:cubicBezTo>
                    <a:pt x="39922" y="29791"/>
                    <a:pt x="39990" y="32563"/>
                    <a:pt x="39136" y="34512"/>
                  </a:cubicBezTo>
                  <a:cubicBezTo>
                    <a:pt x="38863" y="35095"/>
                    <a:pt x="38280" y="36121"/>
                    <a:pt x="37322" y="36189"/>
                  </a:cubicBezTo>
                  <a:cubicBezTo>
                    <a:pt x="37221" y="36189"/>
                    <a:pt x="37117" y="36291"/>
                    <a:pt x="37117" y="36395"/>
                  </a:cubicBezTo>
                  <a:cubicBezTo>
                    <a:pt x="36911" y="38275"/>
                    <a:pt x="34996" y="40533"/>
                    <a:pt x="32773" y="41526"/>
                  </a:cubicBezTo>
                  <a:cubicBezTo>
                    <a:pt x="31967" y="41878"/>
                    <a:pt x="31166" y="42054"/>
                    <a:pt x="30399" y="42054"/>
                  </a:cubicBezTo>
                  <a:cubicBezTo>
                    <a:pt x="29377" y="42054"/>
                    <a:pt x="28413" y="41741"/>
                    <a:pt x="27574" y="41116"/>
                  </a:cubicBezTo>
                  <a:cubicBezTo>
                    <a:pt x="23638" y="38206"/>
                    <a:pt x="25759" y="31433"/>
                    <a:pt x="25759" y="31364"/>
                  </a:cubicBezTo>
                  <a:cubicBezTo>
                    <a:pt x="25795" y="31263"/>
                    <a:pt x="25759" y="31159"/>
                    <a:pt x="25691" y="31126"/>
                  </a:cubicBezTo>
                  <a:cubicBezTo>
                    <a:pt x="25247" y="30749"/>
                    <a:pt x="24016" y="29553"/>
                    <a:pt x="24016" y="28663"/>
                  </a:cubicBezTo>
                  <a:cubicBezTo>
                    <a:pt x="24016" y="27465"/>
                    <a:pt x="24733" y="25174"/>
                    <a:pt x="25143" y="24317"/>
                  </a:cubicBezTo>
                  <a:cubicBezTo>
                    <a:pt x="26785" y="21991"/>
                    <a:pt x="27163" y="20590"/>
                    <a:pt x="27264" y="20042"/>
                  </a:cubicBezTo>
                  <a:cubicBezTo>
                    <a:pt x="27470" y="20042"/>
                    <a:pt x="27743" y="19938"/>
                    <a:pt x="28189" y="19700"/>
                  </a:cubicBezTo>
                  <a:cubicBezTo>
                    <a:pt x="29147" y="19186"/>
                    <a:pt x="29796" y="17133"/>
                    <a:pt x="29626" y="15149"/>
                  </a:cubicBezTo>
                  <a:cubicBezTo>
                    <a:pt x="29558" y="14569"/>
                    <a:pt x="29317" y="14090"/>
                    <a:pt x="28906" y="13748"/>
                  </a:cubicBezTo>
                  <a:cubicBezTo>
                    <a:pt x="28404" y="13333"/>
                    <a:pt x="27746" y="13226"/>
                    <a:pt x="27312" y="13226"/>
                  </a:cubicBezTo>
                  <a:cubicBezTo>
                    <a:pt x="27245" y="13226"/>
                    <a:pt x="27183" y="13229"/>
                    <a:pt x="27127" y="13233"/>
                  </a:cubicBezTo>
                  <a:lnTo>
                    <a:pt x="27163" y="11318"/>
                  </a:lnTo>
                  <a:cubicBezTo>
                    <a:pt x="27163" y="11216"/>
                    <a:pt x="27127" y="11148"/>
                    <a:pt x="27059" y="11112"/>
                  </a:cubicBezTo>
                  <a:lnTo>
                    <a:pt x="22237" y="8274"/>
                  </a:lnTo>
                  <a:cubicBezTo>
                    <a:pt x="22188" y="8249"/>
                    <a:pt x="22156" y="8225"/>
                    <a:pt x="22117" y="8225"/>
                  </a:cubicBezTo>
                  <a:cubicBezTo>
                    <a:pt x="22101" y="8225"/>
                    <a:pt x="22084" y="8229"/>
                    <a:pt x="22064" y="8239"/>
                  </a:cubicBezTo>
                  <a:lnTo>
                    <a:pt x="12075" y="10770"/>
                  </a:lnTo>
                  <a:cubicBezTo>
                    <a:pt x="11974" y="10770"/>
                    <a:pt x="11906" y="10874"/>
                    <a:pt x="11906" y="10975"/>
                  </a:cubicBezTo>
                  <a:lnTo>
                    <a:pt x="11733" y="13406"/>
                  </a:lnTo>
                  <a:lnTo>
                    <a:pt x="10606" y="13132"/>
                  </a:lnTo>
                  <a:cubicBezTo>
                    <a:pt x="10537" y="13132"/>
                    <a:pt x="10502" y="13132"/>
                    <a:pt x="10433" y="13165"/>
                  </a:cubicBezTo>
                  <a:cubicBezTo>
                    <a:pt x="10400" y="13200"/>
                    <a:pt x="8928" y="13953"/>
                    <a:pt x="8928" y="16586"/>
                  </a:cubicBezTo>
                  <a:cubicBezTo>
                    <a:pt x="8928" y="18912"/>
                    <a:pt x="10879" y="19769"/>
                    <a:pt x="11358" y="19938"/>
                  </a:cubicBezTo>
                  <a:cubicBezTo>
                    <a:pt x="11974" y="21548"/>
                    <a:pt x="12727" y="23327"/>
                    <a:pt x="13616" y="24284"/>
                  </a:cubicBezTo>
                  <a:lnTo>
                    <a:pt x="14369" y="28217"/>
                  </a:lnTo>
                  <a:cubicBezTo>
                    <a:pt x="14642" y="29347"/>
                    <a:pt x="14505" y="29996"/>
                    <a:pt x="13069" y="30817"/>
                  </a:cubicBezTo>
                  <a:lnTo>
                    <a:pt x="12863" y="30921"/>
                  </a:lnTo>
                  <a:cubicBezTo>
                    <a:pt x="12727" y="30989"/>
                    <a:pt x="12691" y="31126"/>
                    <a:pt x="12727" y="31228"/>
                  </a:cubicBezTo>
                  <a:cubicBezTo>
                    <a:pt x="12759" y="31332"/>
                    <a:pt x="16216" y="40500"/>
                    <a:pt x="11870" y="42347"/>
                  </a:cubicBezTo>
                  <a:cubicBezTo>
                    <a:pt x="11035" y="42712"/>
                    <a:pt x="10126" y="42894"/>
                    <a:pt x="9178" y="42894"/>
                  </a:cubicBezTo>
                  <a:cubicBezTo>
                    <a:pt x="7991" y="42894"/>
                    <a:pt x="6744" y="42608"/>
                    <a:pt x="5507" y="42038"/>
                  </a:cubicBezTo>
                  <a:cubicBezTo>
                    <a:pt x="3317" y="41047"/>
                    <a:pt x="1506" y="39301"/>
                    <a:pt x="958" y="37591"/>
                  </a:cubicBezTo>
                  <a:cubicBezTo>
                    <a:pt x="479" y="36189"/>
                    <a:pt x="1027" y="34785"/>
                    <a:pt x="1506" y="33453"/>
                  </a:cubicBezTo>
                  <a:cubicBezTo>
                    <a:pt x="2122" y="31843"/>
                    <a:pt x="2737" y="30168"/>
                    <a:pt x="1506" y="28559"/>
                  </a:cubicBezTo>
                  <a:cubicBezTo>
                    <a:pt x="786" y="27601"/>
                    <a:pt x="479" y="26405"/>
                    <a:pt x="649" y="25037"/>
                  </a:cubicBezTo>
                  <a:cubicBezTo>
                    <a:pt x="890" y="23121"/>
                    <a:pt x="2154" y="21033"/>
                    <a:pt x="3796" y="19769"/>
                  </a:cubicBezTo>
                  <a:cubicBezTo>
                    <a:pt x="6602" y="17612"/>
                    <a:pt x="6500" y="12379"/>
                    <a:pt x="6500" y="12139"/>
                  </a:cubicBezTo>
                  <a:cubicBezTo>
                    <a:pt x="6500" y="12139"/>
                    <a:pt x="6465" y="12139"/>
                    <a:pt x="6465" y="12106"/>
                  </a:cubicBezTo>
                  <a:cubicBezTo>
                    <a:pt x="6465" y="12037"/>
                    <a:pt x="4995" y="5639"/>
                    <a:pt x="9921" y="2048"/>
                  </a:cubicBezTo>
                  <a:cubicBezTo>
                    <a:pt x="11528" y="849"/>
                    <a:pt x="13375" y="439"/>
                    <a:pt x="15121" y="439"/>
                  </a:cubicBezTo>
                  <a:close/>
                  <a:moveTo>
                    <a:pt x="15087" y="0"/>
                  </a:moveTo>
                  <a:cubicBezTo>
                    <a:pt x="13285" y="0"/>
                    <a:pt x="11362" y="418"/>
                    <a:pt x="9648" y="1670"/>
                  </a:cubicBezTo>
                  <a:cubicBezTo>
                    <a:pt x="4653" y="5332"/>
                    <a:pt x="5917" y="11728"/>
                    <a:pt x="6021" y="12174"/>
                  </a:cubicBezTo>
                  <a:cubicBezTo>
                    <a:pt x="6021" y="12549"/>
                    <a:pt x="6054" y="17442"/>
                    <a:pt x="3523" y="19391"/>
                  </a:cubicBezTo>
                  <a:cubicBezTo>
                    <a:pt x="1744" y="20759"/>
                    <a:pt x="479" y="22916"/>
                    <a:pt x="206" y="25001"/>
                  </a:cubicBezTo>
                  <a:cubicBezTo>
                    <a:pt x="1" y="26438"/>
                    <a:pt x="343" y="27774"/>
                    <a:pt x="1164" y="28833"/>
                  </a:cubicBezTo>
                  <a:cubicBezTo>
                    <a:pt x="2223" y="30237"/>
                    <a:pt x="1675" y="31742"/>
                    <a:pt x="1095" y="33280"/>
                  </a:cubicBezTo>
                  <a:cubicBezTo>
                    <a:pt x="548" y="34717"/>
                    <a:pt x="1" y="36189"/>
                    <a:pt x="512" y="37763"/>
                  </a:cubicBezTo>
                  <a:cubicBezTo>
                    <a:pt x="1128" y="39575"/>
                    <a:pt x="3011" y="41422"/>
                    <a:pt x="5337" y="42448"/>
                  </a:cubicBezTo>
                  <a:cubicBezTo>
                    <a:pt x="6602" y="43064"/>
                    <a:pt x="7902" y="43338"/>
                    <a:pt x="9169" y="43338"/>
                  </a:cubicBezTo>
                  <a:cubicBezTo>
                    <a:pt x="10195" y="43338"/>
                    <a:pt x="11153" y="43133"/>
                    <a:pt x="12042" y="42758"/>
                  </a:cubicBezTo>
                  <a:cubicBezTo>
                    <a:pt x="16454" y="40875"/>
                    <a:pt x="13753" y="32700"/>
                    <a:pt x="13238" y="31263"/>
                  </a:cubicBezTo>
                  <a:lnTo>
                    <a:pt x="13274" y="31228"/>
                  </a:lnTo>
                  <a:cubicBezTo>
                    <a:pt x="14949" y="30270"/>
                    <a:pt x="15121" y="29380"/>
                    <a:pt x="14812" y="28116"/>
                  </a:cubicBezTo>
                  <a:lnTo>
                    <a:pt x="14059" y="24148"/>
                  </a:lnTo>
                  <a:cubicBezTo>
                    <a:pt x="14059" y="24079"/>
                    <a:pt x="14027" y="24044"/>
                    <a:pt x="13991" y="24011"/>
                  </a:cubicBezTo>
                  <a:cubicBezTo>
                    <a:pt x="13101" y="23121"/>
                    <a:pt x="12384" y="21307"/>
                    <a:pt x="11733" y="19665"/>
                  </a:cubicBezTo>
                  <a:cubicBezTo>
                    <a:pt x="11733" y="19596"/>
                    <a:pt x="11665" y="19563"/>
                    <a:pt x="11596" y="19528"/>
                  </a:cubicBezTo>
                  <a:cubicBezTo>
                    <a:pt x="11495" y="19528"/>
                    <a:pt x="9374" y="18879"/>
                    <a:pt x="9374" y="16586"/>
                  </a:cubicBezTo>
                  <a:cubicBezTo>
                    <a:pt x="9374" y="14533"/>
                    <a:pt x="10332" y="13781"/>
                    <a:pt x="10570" y="13611"/>
                  </a:cubicBezTo>
                  <a:lnTo>
                    <a:pt x="11906" y="13917"/>
                  </a:lnTo>
                  <a:cubicBezTo>
                    <a:pt x="11938" y="13917"/>
                    <a:pt x="12007" y="13917"/>
                    <a:pt x="12075" y="13885"/>
                  </a:cubicBezTo>
                  <a:cubicBezTo>
                    <a:pt x="12144" y="13816"/>
                    <a:pt x="12179" y="13781"/>
                    <a:pt x="12179" y="13712"/>
                  </a:cubicBezTo>
                  <a:lnTo>
                    <a:pt x="12349" y="11148"/>
                  </a:lnTo>
                  <a:lnTo>
                    <a:pt x="22064" y="8685"/>
                  </a:lnTo>
                  <a:lnTo>
                    <a:pt x="26717" y="11422"/>
                  </a:lnTo>
                  <a:lnTo>
                    <a:pt x="26684" y="13474"/>
                  </a:lnTo>
                  <a:cubicBezTo>
                    <a:pt x="26684" y="13543"/>
                    <a:pt x="26717" y="13575"/>
                    <a:pt x="26753" y="13644"/>
                  </a:cubicBezTo>
                  <a:cubicBezTo>
                    <a:pt x="26801" y="13669"/>
                    <a:pt x="26850" y="13693"/>
                    <a:pt x="26885" y="13693"/>
                  </a:cubicBezTo>
                  <a:cubicBezTo>
                    <a:pt x="26900" y="13693"/>
                    <a:pt x="26913" y="13689"/>
                    <a:pt x="26922" y="13679"/>
                  </a:cubicBezTo>
                  <a:cubicBezTo>
                    <a:pt x="26932" y="13679"/>
                    <a:pt x="27025" y="13671"/>
                    <a:pt x="27167" y="13671"/>
                  </a:cubicBezTo>
                  <a:cubicBezTo>
                    <a:pt x="27517" y="13671"/>
                    <a:pt x="28171" y="13723"/>
                    <a:pt x="28633" y="14090"/>
                  </a:cubicBezTo>
                  <a:cubicBezTo>
                    <a:pt x="28942" y="14364"/>
                    <a:pt x="29112" y="14739"/>
                    <a:pt x="29180" y="15217"/>
                  </a:cubicBezTo>
                  <a:cubicBezTo>
                    <a:pt x="29352" y="17133"/>
                    <a:pt x="28668" y="18912"/>
                    <a:pt x="27984" y="19290"/>
                  </a:cubicBezTo>
                  <a:cubicBezTo>
                    <a:pt x="27502" y="19573"/>
                    <a:pt x="27278" y="19597"/>
                    <a:pt x="27196" y="19597"/>
                  </a:cubicBezTo>
                  <a:cubicBezTo>
                    <a:pt x="27179" y="19597"/>
                    <a:pt x="27169" y="19596"/>
                    <a:pt x="27163" y="19596"/>
                  </a:cubicBezTo>
                  <a:cubicBezTo>
                    <a:pt x="27129" y="19580"/>
                    <a:pt x="27095" y="19572"/>
                    <a:pt x="27060" y="19572"/>
                  </a:cubicBezTo>
                  <a:cubicBezTo>
                    <a:pt x="27026" y="19572"/>
                    <a:pt x="26992" y="19580"/>
                    <a:pt x="26958" y="19596"/>
                  </a:cubicBezTo>
                  <a:cubicBezTo>
                    <a:pt x="26889" y="19632"/>
                    <a:pt x="26821" y="19700"/>
                    <a:pt x="26821" y="19802"/>
                  </a:cubicBezTo>
                  <a:cubicBezTo>
                    <a:pt x="26821" y="19802"/>
                    <a:pt x="26785" y="21238"/>
                    <a:pt x="24768" y="24079"/>
                  </a:cubicBezTo>
                  <a:cubicBezTo>
                    <a:pt x="24289" y="25001"/>
                    <a:pt x="23570" y="27363"/>
                    <a:pt x="23570" y="28663"/>
                  </a:cubicBezTo>
                  <a:cubicBezTo>
                    <a:pt x="23570" y="29791"/>
                    <a:pt x="24870" y="31022"/>
                    <a:pt x="25280" y="31364"/>
                  </a:cubicBezTo>
                  <a:cubicBezTo>
                    <a:pt x="25143" y="31843"/>
                    <a:pt x="24768" y="33349"/>
                    <a:pt x="24733" y="35163"/>
                  </a:cubicBezTo>
                  <a:cubicBezTo>
                    <a:pt x="24664" y="38001"/>
                    <a:pt x="25554" y="40191"/>
                    <a:pt x="27300" y="41458"/>
                  </a:cubicBezTo>
                  <a:cubicBezTo>
                    <a:pt x="28228" y="42149"/>
                    <a:pt x="29295" y="42498"/>
                    <a:pt x="30419" y="42498"/>
                  </a:cubicBezTo>
                  <a:cubicBezTo>
                    <a:pt x="31240" y="42498"/>
                    <a:pt x="32092" y="42312"/>
                    <a:pt x="32943" y="41937"/>
                  </a:cubicBezTo>
                  <a:cubicBezTo>
                    <a:pt x="35269" y="40910"/>
                    <a:pt x="37221" y="38617"/>
                    <a:pt x="37527" y="36600"/>
                  </a:cubicBezTo>
                  <a:cubicBezTo>
                    <a:pt x="38348" y="36496"/>
                    <a:pt x="39068" y="35812"/>
                    <a:pt x="39547" y="34684"/>
                  </a:cubicBezTo>
                  <a:cubicBezTo>
                    <a:pt x="40368" y="32801"/>
                    <a:pt x="40505" y="29791"/>
                    <a:pt x="39375" y="28422"/>
                  </a:cubicBezTo>
                  <a:cubicBezTo>
                    <a:pt x="38759" y="27670"/>
                    <a:pt x="38006" y="27090"/>
                    <a:pt x="37358" y="26575"/>
                  </a:cubicBezTo>
                  <a:cubicBezTo>
                    <a:pt x="36331" y="25790"/>
                    <a:pt x="35442" y="25105"/>
                    <a:pt x="35406" y="24044"/>
                  </a:cubicBezTo>
                  <a:cubicBezTo>
                    <a:pt x="35406" y="23737"/>
                    <a:pt x="35442" y="23190"/>
                    <a:pt x="35475" y="22574"/>
                  </a:cubicBezTo>
                  <a:cubicBezTo>
                    <a:pt x="35647" y="19906"/>
                    <a:pt x="35921" y="14944"/>
                    <a:pt x="33663" y="12516"/>
                  </a:cubicBezTo>
                  <a:cubicBezTo>
                    <a:pt x="33833" y="8991"/>
                    <a:pt x="32191" y="5228"/>
                    <a:pt x="29591" y="3143"/>
                  </a:cubicBezTo>
                  <a:cubicBezTo>
                    <a:pt x="28066" y="1904"/>
                    <a:pt x="26294" y="1279"/>
                    <a:pt x="24366" y="1279"/>
                  </a:cubicBezTo>
                  <a:cubicBezTo>
                    <a:pt x="23524" y="1279"/>
                    <a:pt x="22652" y="1398"/>
                    <a:pt x="21758" y="1638"/>
                  </a:cubicBezTo>
                  <a:cubicBezTo>
                    <a:pt x="21229" y="1373"/>
                    <a:pt x="18355" y="0"/>
                    <a:pt x="150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11"/>
            <p:cNvSpPr/>
            <p:nvPr/>
          </p:nvSpPr>
          <p:spPr>
            <a:xfrm>
              <a:off x="7621525" y="2619500"/>
              <a:ext cx="275425" cy="483400"/>
            </a:xfrm>
            <a:custGeom>
              <a:avLst/>
              <a:gdLst/>
              <a:ahLst/>
              <a:cxnLst/>
              <a:rect l="l" t="t" r="r" b="b"/>
              <a:pathLst>
                <a:path w="11017" h="19336" extrusionOk="0">
                  <a:moveTo>
                    <a:pt x="8553" y="0"/>
                  </a:moveTo>
                  <a:lnTo>
                    <a:pt x="1" y="2942"/>
                  </a:lnTo>
                  <a:lnTo>
                    <a:pt x="2910" y="15427"/>
                  </a:lnTo>
                  <a:cubicBezTo>
                    <a:pt x="2910" y="15427"/>
                    <a:pt x="3794" y="19336"/>
                    <a:pt x="6576" y="19336"/>
                  </a:cubicBezTo>
                  <a:cubicBezTo>
                    <a:pt x="6739" y="19336"/>
                    <a:pt x="6908" y="19323"/>
                    <a:pt x="7083" y="19294"/>
                  </a:cubicBezTo>
                  <a:cubicBezTo>
                    <a:pt x="10264" y="18747"/>
                    <a:pt x="10948" y="17447"/>
                    <a:pt x="10983" y="13616"/>
                  </a:cubicBezTo>
                  <a:cubicBezTo>
                    <a:pt x="11016" y="11700"/>
                    <a:pt x="8553" y="0"/>
                    <a:pt x="85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11"/>
            <p:cNvSpPr/>
            <p:nvPr/>
          </p:nvSpPr>
          <p:spPr>
            <a:xfrm>
              <a:off x="7615575" y="2614350"/>
              <a:ext cx="287400" cy="494375"/>
            </a:xfrm>
            <a:custGeom>
              <a:avLst/>
              <a:gdLst/>
              <a:ahLst/>
              <a:cxnLst/>
              <a:rect l="l" t="t" r="r" b="b"/>
              <a:pathLst>
                <a:path w="11496" h="19775" extrusionOk="0">
                  <a:moveTo>
                    <a:pt x="8621" y="513"/>
                  </a:moveTo>
                  <a:cubicBezTo>
                    <a:pt x="8964" y="2223"/>
                    <a:pt x="11016" y="12111"/>
                    <a:pt x="11016" y="13822"/>
                  </a:cubicBezTo>
                  <a:cubicBezTo>
                    <a:pt x="10948" y="17686"/>
                    <a:pt x="10228" y="18781"/>
                    <a:pt x="7286" y="19260"/>
                  </a:cubicBezTo>
                  <a:cubicBezTo>
                    <a:pt x="7114" y="19290"/>
                    <a:pt x="6949" y="19304"/>
                    <a:pt x="6790" y="19304"/>
                  </a:cubicBezTo>
                  <a:cubicBezTo>
                    <a:pt x="4235" y="19304"/>
                    <a:pt x="3386" y="15629"/>
                    <a:pt x="3386" y="15565"/>
                  </a:cubicBezTo>
                  <a:lnTo>
                    <a:pt x="512" y="3285"/>
                  </a:lnTo>
                  <a:lnTo>
                    <a:pt x="8621" y="513"/>
                  </a:lnTo>
                  <a:close/>
                  <a:moveTo>
                    <a:pt x="8723" y="1"/>
                  </a:moveTo>
                  <a:lnTo>
                    <a:pt x="170" y="2907"/>
                  </a:lnTo>
                  <a:cubicBezTo>
                    <a:pt x="33" y="2943"/>
                    <a:pt x="1" y="3080"/>
                    <a:pt x="1" y="3181"/>
                  </a:cubicBezTo>
                  <a:lnTo>
                    <a:pt x="2943" y="15669"/>
                  </a:lnTo>
                  <a:cubicBezTo>
                    <a:pt x="2943" y="15737"/>
                    <a:pt x="3216" y="16832"/>
                    <a:pt x="3865" y="17891"/>
                  </a:cubicBezTo>
                  <a:cubicBezTo>
                    <a:pt x="4618" y="19123"/>
                    <a:pt x="5644" y="19774"/>
                    <a:pt x="6807" y="19774"/>
                  </a:cubicBezTo>
                  <a:cubicBezTo>
                    <a:pt x="6979" y="19774"/>
                    <a:pt x="7149" y="19738"/>
                    <a:pt x="7354" y="19706"/>
                  </a:cubicBezTo>
                  <a:cubicBezTo>
                    <a:pt x="10844" y="19123"/>
                    <a:pt x="11427" y="17516"/>
                    <a:pt x="11459" y="13822"/>
                  </a:cubicBezTo>
                  <a:cubicBezTo>
                    <a:pt x="11495" y="11906"/>
                    <a:pt x="9100" y="649"/>
                    <a:pt x="8996" y="171"/>
                  </a:cubicBezTo>
                  <a:cubicBezTo>
                    <a:pt x="8996" y="102"/>
                    <a:pt x="8964" y="69"/>
                    <a:pt x="8895" y="34"/>
                  </a:cubicBezTo>
                  <a:cubicBezTo>
                    <a:pt x="8860" y="1"/>
                    <a:pt x="8791" y="1"/>
                    <a:pt x="8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11"/>
            <p:cNvSpPr/>
            <p:nvPr/>
          </p:nvSpPr>
          <p:spPr>
            <a:xfrm>
              <a:off x="6799675" y="2652800"/>
              <a:ext cx="269400" cy="440625"/>
            </a:xfrm>
            <a:custGeom>
              <a:avLst/>
              <a:gdLst/>
              <a:ahLst/>
              <a:cxnLst/>
              <a:rect l="l" t="t" r="r" b="b"/>
              <a:pathLst>
                <a:path w="10776" h="17625" extrusionOk="0">
                  <a:moveTo>
                    <a:pt x="8996" y="1"/>
                  </a:moveTo>
                  <a:lnTo>
                    <a:pt x="0" y="138"/>
                  </a:lnTo>
                  <a:cubicBezTo>
                    <a:pt x="0" y="138"/>
                    <a:pt x="1437" y="11736"/>
                    <a:pt x="2086" y="13515"/>
                  </a:cubicBezTo>
                  <a:cubicBezTo>
                    <a:pt x="3139" y="16444"/>
                    <a:pt x="4074" y="17624"/>
                    <a:pt x="6168" y="17624"/>
                  </a:cubicBezTo>
                  <a:cubicBezTo>
                    <a:pt x="6593" y="17624"/>
                    <a:pt x="7065" y="17576"/>
                    <a:pt x="7595" y="17483"/>
                  </a:cubicBezTo>
                  <a:cubicBezTo>
                    <a:pt x="10775" y="16936"/>
                    <a:pt x="10263" y="12522"/>
                    <a:pt x="10263" y="12522"/>
                  </a:cubicBezTo>
                  <a:lnTo>
                    <a:pt x="89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11"/>
            <p:cNvSpPr/>
            <p:nvPr/>
          </p:nvSpPr>
          <p:spPr>
            <a:xfrm>
              <a:off x="6793650" y="2646850"/>
              <a:ext cx="272000" cy="451600"/>
            </a:xfrm>
            <a:custGeom>
              <a:avLst/>
              <a:gdLst/>
              <a:ahLst/>
              <a:cxnLst/>
              <a:rect l="l" t="t" r="r" b="b"/>
              <a:pathLst>
                <a:path w="10880" h="18064" extrusionOk="0">
                  <a:moveTo>
                    <a:pt x="9032" y="480"/>
                  </a:moveTo>
                  <a:lnTo>
                    <a:pt x="10299" y="12795"/>
                  </a:lnTo>
                  <a:cubicBezTo>
                    <a:pt x="10299" y="12828"/>
                    <a:pt x="10710" y="16969"/>
                    <a:pt x="7800" y="17481"/>
                  </a:cubicBezTo>
                  <a:cubicBezTo>
                    <a:pt x="7263" y="17575"/>
                    <a:pt x="6789" y="17626"/>
                    <a:pt x="6366" y="17626"/>
                  </a:cubicBezTo>
                  <a:cubicBezTo>
                    <a:pt x="4474" y="17626"/>
                    <a:pt x="3595" y="16592"/>
                    <a:pt x="2532" y="13685"/>
                  </a:cubicBezTo>
                  <a:cubicBezTo>
                    <a:pt x="1952" y="12075"/>
                    <a:pt x="685" y="2291"/>
                    <a:pt x="480" y="581"/>
                  </a:cubicBezTo>
                  <a:lnTo>
                    <a:pt x="9032" y="480"/>
                  </a:lnTo>
                  <a:close/>
                  <a:moveTo>
                    <a:pt x="9237" y="1"/>
                  </a:moveTo>
                  <a:lnTo>
                    <a:pt x="241" y="138"/>
                  </a:lnTo>
                  <a:cubicBezTo>
                    <a:pt x="173" y="138"/>
                    <a:pt x="105" y="170"/>
                    <a:pt x="69" y="206"/>
                  </a:cubicBezTo>
                  <a:cubicBezTo>
                    <a:pt x="1" y="274"/>
                    <a:pt x="1" y="343"/>
                    <a:pt x="1" y="376"/>
                  </a:cubicBezTo>
                  <a:cubicBezTo>
                    <a:pt x="69" y="855"/>
                    <a:pt x="1473" y="12043"/>
                    <a:pt x="2122" y="13854"/>
                  </a:cubicBezTo>
                  <a:cubicBezTo>
                    <a:pt x="3148" y="16695"/>
                    <a:pt x="4073" y="18064"/>
                    <a:pt x="6432" y="18064"/>
                  </a:cubicBezTo>
                  <a:cubicBezTo>
                    <a:pt x="6843" y="18064"/>
                    <a:pt x="7322" y="18028"/>
                    <a:pt x="7869" y="17927"/>
                  </a:cubicBezTo>
                  <a:cubicBezTo>
                    <a:pt x="9273" y="17686"/>
                    <a:pt x="10195" y="16695"/>
                    <a:pt x="10606" y="15086"/>
                  </a:cubicBezTo>
                  <a:cubicBezTo>
                    <a:pt x="10879" y="13890"/>
                    <a:pt x="10743" y="12795"/>
                    <a:pt x="10743" y="12760"/>
                  </a:cubicBezTo>
                  <a:lnTo>
                    <a:pt x="9478" y="206"/>
                  </a:lnTo>
                  <a:cubicBezTo>
                    <a:pt x="9478" y="102"/>
                    <a:pt x="9341" y="34"/>
                    <a:pt x="9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11"/>
            <p:cNvSpPr/>
            <p:nvPr/>
          </p:nvSpPr>
          <p:spPr>
            <a:xfrm>
              <a:off x="6762050" y="2291900"/>
              <a:ext cx="512275" cy="453975"/>
            </a:xfrm>
            <a:custGeom>
              <a:avLst/>
              <a:gdLst/>
              <a:ahLst/>
              <a:cxnLst/>
              <a:rect l="l" t="t" r="r" b="b"/>
              <a:pathLst>
                <a:path w="20491" h="18159" extrusionOk="0">
                  <a:moveTo>
                    <a:pt x="11426" y="0"/>
                  </a:moveTo>
                  <a:cubicBezTo>
                    <a:pt x="11426" y="0"/>
                    <a:pt x="6465" y="1300"/>
                    <a:pt x="3832" y="4311"/>
                  </a:cubicBezTo>
                  <a:cubicBezTo>
                    <a:pt x="1163" y="7321"/>
                    <a:pt x="0" y="15463"/>
                    <a:pt x="0" y="15463"/>
                  </a:cubicBezTo>
                  <a:cubicBezTo>
                    <a:pt x="0" y="15463"/>
                    <a:pt x="5421" y="18159"/>
                    <a:pt x="12120" y="18159"/>
                  </a:cubicBezTo>
                  <a:cubicBezTo>
                    <a:pt x="12501" y="18159"/>
                    <a:pt x="12885" y="18150"/>
                    <a:pt x="13274" y="18132"/>
                  </a:cubicBezTo>
                  <a:lnTo>
                    <a:pt x="20491" y="17789"/>
                  </a:lnTo>
                  <a:lnTo>
                    <a:pt x="11426"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11"/>
            <p:cNvSpPr/>
            <p:nvPr/>
          </p:nvSpPr>
          <p:spPr>
            <a:xfrm>
              <a:off x="7352150" y="2291900"/>
              <a:ext cx="531100" cy="453925"/>
            </a:xfrm>
            <a:custGeom>
              <a:avLst/>
              <a:gdLst/>
              <a:ahLst/>
              <a:cxnLst/>
              <a:rect l="l" t="t" r="r" b="b"/>
              <a:pathLst>
                <a:path w="21244" h="18157" extrusionOk="0">
                  <a:moveTo>
                    <a:pt x="8006" y="0"/>
                  </a:moveTo>
                  <a:lnTo>
                    <a:pt x="1" y="17789"/>
                  </a:lnTo>
                  <a:lnTo>
                    <a:pt x="7218" y="18132"/>
                  </a:lnTo>
                  <a:cubicBezTo>
                    <a:pt x="7579" y="18149"/>
                    <a:pt x="7939" y="18157"/>
                    <a:pt x="8297" y="18157"/>
                  </a:cubicBezTo>
                  <a:cubicBezTo>
                    <a:pt x="15101" y="18157"/>
                    <a:pt x="21244" y="15225"/>
                    <a:pt x="21244" y="15225"/>
                  </a:cubicBezTo>
                  <a:cubicBezTo>
                    <a:pt x="21244" y="15225"/>
                    <a:pt x="19328" y="7321"/>
                    <a:pt x="16695" y="4311"/>
                  </a:cubicBezTo>
                  <a:cubicBezTo>
                    <a:pt x="14060" y="1300"/>
                    <a:pt x="8006" y="0"/>
                    <a:pt x="8006"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11"/>
            <p:cNvSpPr/>
            <p:nvPr/>
          </p:nvSpPr>
          <p:spPr>
            <a:xfrm>
              <a:off x="6818500" y="2291900"/>
              <a:ext cx="967250" cy="1386400"/>
            </a:xfrm>
            <a:custGeom>
              <a:avLst/>
              <a:gdLst/>
              <a:ahLst/>
              <a:cxnLst/>
              <a:rect l="l" t="t" r="r" b="b"/>
              <a:pathLst>
                <a:path w="38690" h="55456" extrusionOk="0">
                  <a:moveTo>
                    <a:pt x="9168" y="0"/>
                  </a:moveTo>
                  <a:cubicBezTo>
                    <a:pt x="9168" y="0"/>
                    <a:pt x="0" y="8758"/>
                    <a:pt x="1437" y="13684"/>
                  </a:cubicBezTo>
                  <a:cubicBezTo>
                    <a:pt x="2838" y="18610"/>
                    <a:pt x="4926" y="20663"/>
                    <a:pt x="4926" y="20663"/>
                  </a:cubicBezTo>
                  <a:cubicBezTo>
                    <a:pt x="4926" y="20663"/>
                    <a:pt x="3933" y="23641"/>
                    <a:pt x="5780" y="30105"/>
                  </a:cubicBezTo>
                  <a:cubicBezTo>
                    <a:pt x="6464" y="32398"/>
                    <a:pt x="6191" y="34826"/>
                    <a:pt x="4995" y="36914"/>
                  </a:cubicBezTo>
                  <a:cubicBezTo>
                    <a:pt x="753" y="44405"/>
                    <a:pt x="375" y="52993"/>
                    <a:pt x="375" y="52993"/>
                  </a:cubicBezTo>
                  <a:cubicBezTo>
                    <a:pt x="375" y="54635"/>
                    <a:pt x="9860" y="55456"/>
                    <a:pt x="19345" y="55456"/>
                  </a:cubicBezTo>
                  <a:cubicBezTo>
                    <a:pt x="28830" y="55456"/>
                    <a:pt x="38315" y="54635"/>
                    <a:pt x="38315" y="52993"/>
                  </a:cubicBezTo>
                  <a:cubicBezTo>
                    <a:pt x="38589" y="52615"/>
                    <a:pt x="36774" y="42284"/>
                    <a:pt x="33695" y="36640"/>
                  </a:cubicBezTo>
                  <a:cubicBezTo>
                    <a:pt x="32568" y="34588"/>
                    <a:pt x="32294" y="32226"/>
                    <a:pt x="32910" y="30004"/>
                  </a:cubicBezTo>
                  <a:cubicBezTo>
                    <a:pt x="34757" y="23605"/>
                    <a:pt x="33799" y="20663"/>
                    <a:pt x="33799" y="20663"/>
                  </a:cubicBezTo>
                  <a:cubicBezTo>
                    <a:pt x="33799" y="20663"/>
                    <a:pt x="35852" y="18610"/>
                    <a:pt x="37253" y="13684"/>
                  </a:cubicBezTo>
                  <a:cubicBezTo>
                    <a:pt x="38690" y="8758"/>
                    <a:pt x="29522" y="0"/>
                    <a:pt x="29522" y="0"/>
                  </a:cubicBezTo>
                  <a:lnTo>
                    <a:pt x="26169" y="0"/>
                  </a:lnTo>
                  <a:lnTo>
                    <a:pt x="19464" y="7116"/>
                  </a:lnTo>
                  <a:lnTo>
                    <a:pt x="19226" y="7116"/>
                  </a:lnTo>
                  <a:lnTo>
                    <a:pt x="12316"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11"/>
            <p:cNvSpPr/>
            <p:nvPr/>
          </p:nvSpPr>
          <p:spPr>
            <a:xfrm>
              <a:off x="7612975" y="2478025"/>
              <a:ext cx="112100" cy="217575"/>
            </a:xfrm>
            <a:custGeom>
              <a:avLst/>
              <a:gdLst/>
              <a:ahLst/>
              <a:cxnLst/>
              <a:rect l="l" t="t" r="r" b="b"/>
              <a:pathLst>
                <a:path w="4484" h="8703" extrusionOk="0">
                  <a:moveTo>
                    <a:pt x="269" y="1"/>
                  </a:moveTo>
                  <a:cubicBezTo>
                    <a:pt x="210" y="1"/>
                    <a:pt x="150" y="18"/>
                    <a:pt x="105" y="49"/>
                  </a:cubicBezTo>
                  <a:cubicBezTo>
                    <a:pt x="36" y="117"/>
                    <a:pt x="1" y="254"/>
                    <a:pt x="69" y="355"/>
                  </a:cubicBezTo>
                  <a:cubicBezTo>
                    <a:pt x="105" y="424"/>
                    <a:pt x="4037" y="5454"/>
                    <a:pt x="3936" y="8464"/>
                  </a:cubicBezTo>
                  <a:cubicBezTo>
                    <a:pt x="3936" y="8601"/>
                    <a:pt x="4037" y="8702"/>
                    <a:pt x="4141" y="8702"/>
                  </a:cubicBezTo>
                  <a:lnTo>
                    <a:pt x="4174" y="8702"/>
                  </a:lnTo>
                  <a:cubicBezTo>
                    <a:pt x="4278" y="8702"/>
                    <a:pt x="4379" y="8601"/>
                    <a:pt x="4379" y="8464"/>
                  </a:cubicBezTo>
                  <a:cubicBezTo>
                    <a:pt x="4483" y="5317"/>
                    <a:pt x="616" y="287"/>
                    <a:pt x="447" y="82"/>
                  </a:cubicBezTo>
                  <a:cubicBezTo>
                    <a:pt x="409" y="26"/>
                    <a:pt x="340"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11"/>
            <p:cNvSpPr/>
            <p:nvPr/>
          </p:nvSpPr>
          <p:spPr>
            <a:xfrm>
              <a:off x="6883500" y="2478025"/>
              <a:ext cx="112025" cy="217575"/>
            </a:xfrm>
            <a:custGeom>
              <a:avLst/>
              <a:gdLst/>
              <a:ahLst/>
              <a:cxnLst/>
              <a:rect l="l" t="t" r="r" b="b"/>
              <a:pathLst>
                <a:path w="4481" h="8703" extrusionOk="0">
                  <a:moveTo>
                    <a:pt x="4227" y="1"/>
                  </a:moveTo>
                  <a:cubicBezTo>
                    <a:pt x="4165" y="1"/>
                    <a:pt x="4107" y="26"/>
                    <a:pt x="4070" y="82"/>
                  </a:cubicBezTo>
                  <a:cubicBezTo>
                    <a:pt x="3900" y="287"/>
                    <a:pt x="0" y="5317"/>
                    <a:pt x="101" y="8464"/>
                  </a:cubicBezTo>
                  <a:cubicBezTo>
                    <a:pt x="101" y="8601"/>
                    <a:pt x="205" y="8702"/>
                    <a:pt x="342" y="8702"/>
                  </a:cubicBezTo>
                  <a:cubicBezTo>
                    <a:pt x="479" y="8702"/>
                    <a:pt x="580" y="8601"/>
                    <a:pt x="547" y="8464"/>
                  </a:cubicBezTo>
                  <a:cubicBezTo>
                    <a:pt x="479" y="5454"/>
                    <a:pt x="4379" y="424"/>
                    <a:pt x="4412" y="355"/>
                  </a:cubicBezTo>
                  <a:cubicBezTo>
                    <a:pt x="4480" y="254"/>
                    <a:pt x="4480" y="117"/>
                    <a:pt x="4379" y="49"/>
                  </a:cubicBezTo>
                  <a:cubicBezTo>
                    <a:pt x="4332" y="18"/>
                    <a:pt x="4278" y="1"/>
                    <a:pt x="4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11"/>
            <p:cNvSpPr/>
            <p:nvPr/>
          </p:nvSpPr>
          <p:spPr>
            <a:xfrm>
              <a:off x="6868100" y="3631000"/>
              <a:ext cx="871475" cy="52425"/>
            </a:xfrm>
            <a:custGeom>
              <a:avLst/>
              <a:gdLst/>
              <a:ahLst/>
              <a:cxnLst/>
              <a:rect l="l" t="t" r="r" b="b"/>
              <a:pathLst>
                <a:path w="34859" h="2097" extrusionOk="0">
                  <a:moveTo>
                    <a:pt x="239" y="1"/>
                  </a:moveTo>
                  <a:cubicBezTo>
                    <a:pt x="137" y="1"/>
                    <a:pt x="63" y="62"/>
                    <a:pt x="33" y="146"/>
                  </a:cubicBezTo>
                  <a:cubicBezTo>
                    <a:pt x="0" y="282"/>
                    <a:pt x="69" y="419"/>
                    <a:pt x="170" y="419"/>
                  </a:cubicBezTo>
                  <a:cubicBezTo>
                    <a:pt x="238" y="455"/>
                    <a:pt x="6396" y="2097"/>
                    <a:pt x="17995" y="2097"/>
                  </a:cubicBezTo>
                  <a:cubicBezTo>
                    <a:pt x="29626" y="2097"/>
                    <a:pt x="34621" y="556"/>
                    <a:pt x="34653" y="523"/>
                  </a:cubicBezTo>
                  <a:cubicBezTo>
                    <a:pt x="34790" y="488"/>
                    <a:pt x="34859" y="351"/>
                    <a:pt x="34826" y="250"/>
                  </a:cubicBezTo>
                  <a:cubicBezTo>
                    <a:pt x="34774" y="145"/>
                    <a:pt x="34701" y="100"/>
                    <a:pt x="34609" y="100"/>
                  </a:cubicBezTo>
                  <a:cubicBezTo>
                    <a:pt x="34580" y="100"/>
                    <a:pt x="34549" y="104"/>
                    <a:pt x="34517" y="113"/>
                  </a:cubicBezTo>
                  <a:cubicBezTo>
                    <a:pt x="34484" y="113"/>
                    <a:pt x="29522" y="1651"/>
                    <a:pt x="17995" y="1651"/>
                  </a:cubicBezTo>
                  <a:cubicBezTo>
                    <a:pt x="6465" y="1651"/>
                    <a:pt x="375" y="9"/>
                    <a:pt x="307" y="9"/>
                  </a:cubicBezTo>
                  <a:cubicBezTo>
                    <a:pt x="283" y="3"/>
                    <a:pt x="261"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11"/>
            <p:cNvSpPr/>
            <p:nvPr/>
          </p:nvSpPr>
          <p:spPr>
            <a:xfrm>
              <a:off x="7085325" y="2419975"/>
              <a:ext cx="531975" cy="677925"/>
            </a:xfrm>
            <a:custGeom>
              <a:avLst/>
              <a:gdLst/>
              <a:ahLst/>
              <a:cxnLst/>
              <a:rect l="l" t="t" r="r" b="b"/>
              <a:pathLst>
                <a:path w="21279" h="27117" extrusionOk="0">
                  <a:moveTo>
                    <a:pt x="7696" y="0"/>
                  </a:moveTo>
                  <a:cubicBezTo>
                    <a:pt x="7641" y="0"/>
                    <a:pt x="7595" y="57"/>
                    <a:pt x="7595" y="113"/>
                  </a:cubicBezTo>
                  <a:lnTo>
                    <a:pt x="33" y="22382"/>
                  </a:lnTo>
                  <a:cubicBezTo>
                    <a:pt x="1" y="22450"/>
                    <a:pt x="33" y="22519"/>
                    <a:pt x="102" y="22554"/>
                  </a:cubicBezTo>
                  <a:lnTo>
                    <a:pt x="13548" y="27103"/>
                  </a:lnTo>
                  <a:cubicBezTo>
                    <a:pt x="13566" y="27113"/>
                    <a:pt x="13584" y="27117"/>
                    <a:pt x="13602" y="27117"/>
                  </a:cubicBezTo>
                  <a:cubicBezTo>
                    <a:pt x="13650" y="27117"/>
                    <a:pt x="13693" y="27085"/>
                    <a:pt x="13717" y="27035"/>
                  </a:cubicBezTo>
                  <a:lnTo>
                    <a:pt x="21279" y="4730"/>
                  </a:lnTo>
                  <a:cubicBezTo>
                    <a:pt x="21279" y="4661"/>
                    <a:pt x="21243" y="4593"/>
                    <a:pt x="21175" y="4560"/>
                  </a:cubicBezTo>
                  <a:lnTo>
                    <a:pt x="7732" y="9"/>
                  </a:lnTo>
                  <a:cubicBezTo>
                    <a:pt x="7720" y="3"/>
                    <a:pt x="7708" y="0"/>
                    <a:pt x="7696" y="0"/>
                  </a:cubicBezTo>
                  <a:close/>
                </a:path>
              </a:pathLst>
            </a:custGeom>
            <a:solidFill>
              <a:srgbClr val="6BA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11"/>
            <p:cNvSpPr/>
            <p:nvPr/>
          </p:nvSpPr>
          <p:spPr>
            <a:xfrm>
              <a:off x="7494950" y="2725550"/>
              <a:ext cx="155675" cy="72400"/>
            </a:xfrm>
            <a:custGeom>
              <a:avLst/>
              <a:gdLst/>
              <a:ahLst/>
              <a:cxnLst/>
              <a:rect l="l" t="t" r="r" b="b"/>
              <a:pathLst>
                <a:path w="6227" h="2896" extrusionOk="0">
                  <a:moveTo>
                    <a:pt x="5578" y="0"/>
                  </a:moveTo>
                  <a:cubicBezTo>
                    <a:pt x="5578" y="0"/>
                    <a:pt x="5271" y="246"/>
                    <a:pt x="4783" y="246"/>
                  </a:cubicBezTo>
                  <a:cubicBezTo>
                    <a:pt x="4640" y="246"/>
                    <a:pt x="4482" y="224"/>
                    <a:pt x="4311" y="170"/>
                  </a:cubicBezTo>
                  <a:cubicBezTo>
                    <a:pt x="3799" y="307"/>
                    <a:pt x="3490" y="307"/>
                    <a:pt x="2395" y="1095"/>
                  </a:cubicBezTo>
                  <a:cubicBezTo>
                    <a:pt x="1747" y="1538"/>
                    <a:pt x="753" y="2564"/>
                    <a:pt x="1" y="2874"/>
                  </a:cubicBezTo>
                  <a:cubicBezTo>
                    <a:pt x="61" y="2889"/>
                    <a:pt x="158" y="2896"/>
                    <a:pt x="282" y="2896"/>
                  </a:cubicBezTo>
                  <a:cubicBezTo>
                    <a:pt x="1273" y="2896"/>
                    <a:pt x="4005" y="2463"/>
                    <a:pt x="4005" y="2463"/>
                  </a:cubicBezTo>
                  <a:lnTo>
                    <a:pt x="5099" y="1059"/>
                  </a:lnTo>
                  <a:cubicBezTo>
                    <a:pt x="5099" y="1059"/>
                    <a:pt x="6227" y="580"/>
                    <a:pt x="5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11"/>
            <p:cNvSpPr/>
            <p:nvPr/>
          </p:nvSpPr>
          <p:spPr>
            <a:xfrm>
              <a:off x="6908321" y="2737722"/>
              <a:ext cx="784239" cy="354700"/>
            </a:xfrm>
            <a:custGeom>
              <a:avLst/>
              <a:gdLst/>
              <a:ahLst/>
              <a:cxnLst/>
              <a:rect l="l" t="t" r="r" b="b"/>
              <a:pathLst>
                <a:path w="31099" h="14188" extrusionOk="0">
                  <a:moveTo>
                    <a:pt x="29220" y="1"/>
                  </a:moveTo>
                  <a:cubicBezTo>
                    <a:pt x="29115" y="1"/>
                    <a:pt x="29009" y="20"/>
                    <a:pt x="28909" y="60"/>
                  </a:cubicBezTo>
                  <a:lnTo>
                    <a:pt x="24153" y="2214"/>
                  </a:lnTo>
                  <a:lnTo>
                    <a:pt x="22647" y="2455"/>
                  </a:lnTo>
                  <a:lnTo>
                    <a:pt x="0" y="4746"/>
                  </a:lnTo>
                  <a:lnTo>
                    <a:pt x="2157" y="14188"/>
                  </a:lnTo>
                  <a:cubicBezTo>
                    <a:pt x="14130" y="11623"/>
                    <a:pt x="24599" y="8304"/>
                    <a:pt x="24599" y="8304"/>
                  </a:cubicBezTo>
                  <a:cubicBezTo>
                    <a:pt x="24599" y="8304"/>
                    <a:pt x="24922" y="8436"/>
                    <a:pt x="25498" y="8436"/>
                  </a:cubicBezTo>
                  <a:cubicBezTo>
                    <a:pt x="26555" y="8436"/>
                    <a:pt x="28465" y="7991"/>
                    <a:pt x="30789" y="5466"/>
                  </a:cubicBezTo>
                  <a:cubicBezTo>
                    <a:pt x="31098" y="3925"/>
                    <a:pt x="30688" y="1497"/>
                    <a:pt x="29867" y="334"/>
                  </a:cubicBezTo>
                  <a:cubicBezTo>
                    <a:pt x="29722" y="115"/>
                    <a:pt x="29474" y="1"/>
                    <a:pt x="29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11"/>
            <p:cNvSpPr/>
            <p:nvPr/>
          </p:nvSpPr>
          <p:spPr>
            <a:xfrm>
              <a:off x="6909150" y="2732000"/>
              <a:ext cx="784250" cy="365800"/>
            </a:xfrm>
            <a:custGeom>
              <a:avLst/>
              <a:gdLst/>
              <a:ahLst/>
              <a:cxnLst/>
              <a:rect l="l" t="t" r="r" b="b"/>
              <a:pathLst>
                <a:path w="31370" h="14632" extrusionOk="0">
                  <a:moveTo>
                    <a:pt x="29462" y="1"/>
                  </a:moveTo>
                  <a:cubicBezTo>
                    <a:pt x="29415" y="1"/>
                    <a:pt x="29368" y="5"/>
                    <a:pt x="29317" y="16"/>
                  </a:cubicBezTo>
                  <a:cubicBezTo>
                    <a:pt x="29248" y="16"/>
                    <a:pt x="29180" y="49"/>
                    <a:pt x="29111" y="84"/>
                  </a:cubicBezTo>
                  <a:cubicBezTo>
                    <a:pt x="29010" y="117"/>
                    <a:pt x="28975" y="117"/>
                    <a:pt x="28906" y="153"/>
                  </a:cubicBezTo>
                  <a:lnTo>
                    <a:pt x="28258" y="459"/>
                  </a:lnTo>
                  <a:lnTo>
                    <a:pt x="26922" y="1042"/>
                  </a:lnTo>
                  <a:lnTo>
                    <a:pt x="24289" y="2238"/>
                  </a:lnTo>
                  <a:lnTo>
                    <a:pt x="24358" y="2238"/>
                  </a:lnTo>
                  <a:lnTo>
                    <a:pt x="22852" y="2443"/>
                  </a:lnTo>
                  <a:lnTo>
                    <a:pt x="21347" y="2580"/>
                  </a:lnTo>
                  <a:lnTo>
                    <a:pt x="18337" y="2889"/>
                  </a:lnTo>
                  <a:lnTo>
                    <a:pt x="12280" y="3505"/>
                  </a:lnTo>
                  <a:lnTo>
                    <a:pt x="238" y="4737"/>
                  </a:lnTo>
                  <a:cubicBezTo>
                    <a:pt x="102" y="4770"/>
                    <a:pt x="0" y="4874"/>
                    <a:pt x="33" y="5010"/>
                  </a:cubicBezTo>
                  <a:cubicBezTo>
                    <a:pt x="33" y="5112"/>
                    <a:pt x="137" y="5216"/>
                    <a:pt x="274" y="5216"/>
                  </a:cubicBezTo>
                  <a:lnTo>
                    <a:pt x="12349" y="3984"/>
                  </a:lnTo>
                  <a:lnTo>
                    <a:pt x="18370" y="3368"/>
                  </a:lnTo>
                  <a:lnTo>
                    <a:pt x="21380" y="3059"/>
                  </a:lnTo>
                  <a:lnTo>
                    <a:pt x="22885" y="2889"/>
                  </a:lnTo>
                  <a:lnTo>
                    <a:pt x="24391" y="2684"/>
                  </a:lnTo>
                  <a:lnTo>
                    <a:pt x="24459" y="2684"/>
                  </a:lnTo>
                  <a:lnTo>
                    <a:pt x="27127" y="1453"/>
                  </a:lnTo>
                  <a:lnTo>
                    <a:pt x="28463" y="870"/>
                  </a:lnTo>
                  <a:lnTo>
                    <a:pt x="29111" y="563"/>
                  </a:lnTo>
                  <a:cubicBezTo>
                    <a:pt x="29147" y="528"/>
                    <a:pt x="29215" y="495"/>
                    <a:pt x="29284" y="495"/>
                  </a:cubicBezTo>
                  <a:cubicBezTo>
                    <a:pt x="29317" y="495"/>
                    <a:pt x="29352" y="459"/>
                    <a:pt x="29385" y="459"/>
                  </a:cubicBezTo>
                  <a:cubicBezTo>
                    <a:pt x="29489" y="459"/>
                    <a:pt x="29558" y="459"/>
                    <a:pt x="29659" y="495"/>
                  </a:cubicBezTo>
                  <a:cubicBezTo>
                    <a:pt x="29727" y="495"/>
                    <a:pt x="29796" y="563"/>
                    <a:pt x="29864" y="632"/>
                  </a:cubicBezTo>
                  <a:cubicBezTo>
                    <a:pt x="29900" y="664"/>
                    <a:pt x="29968" y="768"/>
                    <a:pt x="30036" y="870"/>
                  </a:cubicBezTo>
                  <a:lnTo>
                    <a:pt x="30343" y="1485"/>
                  </a:lnTo>
                  <a:cubicBezTo>
                    <a:pt x="30515" y="1932"/>
                    <a:pt x="30652" y="2375"/>
                    <a:pt x="30754" y="2854"/>
                  </a:cubicBezTo>
                  <a:cubicBezTo>
                    <a:pt x="30924" y="3767"/>
                    <a:pt x="31025" y="4712"/>
                    <a:pt x="30896" y="5624"/>
                  </a:cubicBezTo>
                  <a:lnTo>
                    <a:pt x="30896" y="5624"/>
                  </a:lnTo>
                  <a:cubicBezTo>
                    <a:pt x="30114" y="6467"/>
                    <a:pt x="29202" y="7240"/>
                    <a:pt x="28189" y="7780"/>
                  </a:cubicBezTo>
                  <a:cubicBezTo>
                    <a:pt x="27675" y="8054"/>
                    <a:pt x="27127" y="8259"/>
                    <a:pt x="26580" y="8363"/>
                  </a:cubicBezTo>
                  <a:cubicBezTo>
                    <a:pt x="26355" y="8413"/>
                    <a:pt x="26148" y="8444"/>
                    <a:pt x="25945" y="8444"/>
                  </a:cubicBezTo>
                  <a:cubicBezTo>
                    <a:pt x="25872" y="8444"/>
                    <a:pt x="25799" y="8440"/>
                    <a:pt x="25726" y="8431"/>
                  </a:cubicBezTo>
                  <a:cubicBezTo>
                    <a:pt x="25452" y="8431"/>
                    <a:pt x="25143" y="8396"/>
                    <a:pt x="24938" y="8327"/>
                  </a:cubicBezTo>
                  <a:cubicBezTo>
                    <a:pt x="24869" y="8295"/>
                    <a:pt x="24837" y="8295"/>
                    <a:pt x="24768" y="8295"/>
                  </a:cubicBezTo>
                  <a:cubicBezTo>
                    <a:pt x="21074" y="9458"/>
                    <a:pt x="17343" y="10517"/>
                    <a:pt x="13616" y="11475"/>
                  </a:cubicBezTo>
                  <a:cubicBezTo>
                    <a:pt x="11733" y="11989"/>
                    <a:pt x="9886" y="12433"/>
                    <a:pt x="8005" y="12911"/>
                  </a:cubicBezTo>
                  <a:cubicBezTo>
                    <a:pt x="6123" y="13358"/>
                    <a:pt x="4242" y="13768"/>
                    <a:pt x="2327" y="14179"/>
                  </a:cubicBezTo>
                  <a:cubicBezTo>
                    <a:pt x="2223" y="14211"/>
                    <a:pt x="2154" y="14315"/>
                    <a:pt x="2154" y="14452"/>
                  </a:cubicBezTo>
                  <a:cubicBezTo>
                    <a:pt x="2183" y="14565"/>
                    <a:pt x="2281" y="14631"/>
                    <a:pt x="2372" y="14631"/>
                  </a:cubicBezTo>
                  <a:cubicBezTo>
                    <a:pt x="2391" y="14631"/>
                    <a:pt x="2410" y="14628"/>
                    <a:pt x="2428" y="14622"/>
                  </a:cubicBezTo>
                  <a:cubicBezTo>
                    <a:pt x="4311" y="14211"/>
                    <a:pt x="6226" y="13801"/>
                    <a:pt x="8107" y="13322"/>
                  </a:cubicBezTo>
                  <a:cubicBezTo>
                    <a:pt x="9990" y="12879"/>
                    <a:pt x="11870" y="12433"/>
                    <a:pt x="13717" y="11921"/>
                  </a:cubicBezTo>
                  <a:cubicBezTo>
                    <a:pt x="17458" y="10933"/>
                    <a:pt x="21166" y="9913"/>
                    <a:pt x="24839" y="8759"/>
                  </a:cubicBezTo>
                  <a:lnTo>
                    <a:pt x="24839" y="8759"/>
                  </a:lnTo>
                  <a:cubicBezTo>
                    <a:pt x="25149" y="8846"/>
                    <a:pt x="25408" y="8875"/>
                    <a:pt x="25726" y="8875"/>
                  </a:cubicBezTo>
                  <a:cubicBezTo>
                    <a:pt x="26033" y="8842"/>
                    <a:pt x="26342" y="8806"/>
                    <a:pt x="26648" y="8738"/>
                  </a:cubicBezTo>
                  <a:cubicBezTo>
                    <a:pt x="27264" y="8637"/>
                    <a:pt x="27811" y="8363"/>
                    <a:pt x="28359" y="8089"/>
                  </a:cubicBezTo>
                  <a:cubicBezTo>
                    <a:pt x="29421" y="7506"/>
                    <a:pt x="30343" y="6685"/>
                    <a:pt x="31164" y="5796"/>
                  </a:cubicBezTo>
                  <a:cubicBezTo>
                    <a:pt x="31200" y="5796"/>
                    <a:pt x="31200" y="5763"/>
                    <a:pt x="31200" y="5727"/>
                  </a:cubicBezTo>
                  <a:cubicBezTo>
                    <a:pt x="31369" y="4737"/>
                    <a:pt x="31336" y="3743"/>
                    <a:pt x="31164" y="2753"/>
                  </a:cubicBezTo>
                  <a:cubicBezTo>
                    <a:pt x="31063" y="2274"/>
                    <a:pt x="30926" y="1795"/>
                    <a:pt x="30754" y="1316"/>
                  </a:cubicBezTo>
                  <a:cubicBezTo>
                    <a:pt x="30652" y="1075"/>
                    <a:pt x="30548" y="870"/>
                    <a:pt x="30411" y="632"/>
                  </a:cubicBezTo>
                  <a:cubicBezTo>
                    <a:pt x="30343" y="528"/>
                    <a:pt x="30310" y="426"/>
                    <a:pt x="30173" y="289"/>
                  </a:cubicBezTo>
                  <a:cubicBezTo>
                    <a:pt x="30069" y="185"/>
                    <a:pt x="29933" y="84"/>
                    <a:pt x="29796" y="49"/>
                  </a:cubicBezTo>
                  <a:cubicBezTo>
                    <a:pt x="29676" y="25"/>
                    <a:pt x="29573" y="1"/>
                    <a:pt x="29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11"/>
            <p:cNvSpPr/>
            <p:nvPr/>
          </p:nvSpPr>
          <p:spPr>
            <a:xfrm>
              <a:off x="7616400" y="2714325"/>
              <a:ext cx="157375" cy="70225"/>
            </a:xfrm>
            <a:custGeom>
              <a:avLst/>
              <a:gdLst/>
              <a:ahLst/>
              <a:cxnLst/>
              <a:rect l="l" t="t" r="r" b="b"/>
              <a:pathLst>
                <a:path w="6295" h="2809" extrusionOk="0">
                  <a:moveTo>
                    <a:pt x="4738" y="0"/>
                  </a:moveTo>
                  <a:cubicBezTo>
                    <a:pt x="4195" y="0"/>
                    <a:pt x="2704" y="244"/>
                    <a:pt x="2704" y="244"/>
                  </a:cubicBezTo>
                  <a:lnTo>
                    <a:pt x="0" y="1440"/>
                  </a:lnTo>
                  <a:lnTo>
                    <a:pt x="994" y="2808"/>
                  </a:lnTo>
                  <a:lnTo>
                    <a:pt x="3320" y="1339"/>
                  </a:lnTo>
                  <a:lnTo>
                    <a:pt x="4585" y="961"/>
                  </a:lnTo>
                  <a:cubicBezTo>
                    <a:pt x="4585" y="961"/>
                    <a:pt x="4911" y="1013"/>
                    <a:pt x="5257" y="1013"/>
                  </a:cubicBezTo>
                  <a:cubicBezTo>
                    <a:pt x="5472" y="1013"/>
                    <a:pt x="5695" y="993"/>
                    <a:pt x="5852" y="928"/>
                  </a:cubicBezTo>
                  <a:cubicBezTo>
                    <a:pt x="5885" y="928"/>
                    <a:pt x="5920" y="892"/>
                    <a:pt x="5953" y="892"/>
                  </a:cubicBezTo>
                  <a:cubicBezTo>
                    <a:pt x="6295" y="723"/>
                    <a:pt x="6194" y="244"/>
                    <a:pt x="5852" y="208"/>
                  </a:cubicBezTo>
                  <a:cubicBezTo>
                    <a:pt x="5542" y="140"/>
                    <a:pt x="5132" y="39"/>
                    <a:pt x="4825" y="3"/>
                  </a:cubicBezTo>
                  <a:cubicBezTo>
                    <a:pt x="4800" y="1"/>
                    <a:pt x="4771" y="0"/>
                    <a:pt x="4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11"/>
            <p:cNvSpPr/>
            <p:nvPr/>
          </p:nvSpPr>
          <p:spPr>
            <a:xfrm>
              <a:off x="7609550" y="2708975"/>
              <a:ext cx="167650" cy="80700"/>
            </a:xfrm>
            <a:custGeom>
              <a:avLst/>
              <a:gdLst/>
              <a:ahLst/>
              <a:cxnLst/>
              <a:rect l="l" t="t" r="r" b="b"/>
              <a:pathLst>
                <a:path w="6706" h="3228" extrusionOk="0">
                  <a:moveTo>
                    <a:pt x="4938" y="1"/>
                  </a:moveTo>
                  <a:cubicBezTo>
                    <a:pt x="4331" y="1"/>
                    <a:pt x="3096" y="221"/>
                    <a:pt x="2943" y="253"/>
                  </a:cubicBezTo>
                  <a:lnTo>
                    <a:pt x="2910" y="253"/>
                  </a:lnTo>
                  <a:lnTo>
                    <a:pt x="173" y="1449"/>
                  </a:lnTo>
                  <a:cubicBezTo>
                    <a:pt x="69" y="1517"/>
                    <a:pt x="1" y="1621"/>
                    <a:pt x="69" y="1758"/>
                  </a:cubicBezTo>
                  <a:cubicBezTo>
                    <a:pt x="95" y="1831"/>
                    <a:pt x="173" y="1887"/>
                    <a:pt x="253" y="1887"/>
                  </a:cubicBezTo>
                  <a:cubicBezTo>
                    <a:pt x="283" y="1887"/>
                    <a:pt x="315" y="1878"/>
                    <a:pt x="343" y="1859"/>
                  </a:cubicBezTo>
                  <a:lnTo>
                    <a:pt x="3047" y="696"/>
                  </a:lnTo>
                  <a:cubicBezTo>
                    <a:pt x="3482" y="604"/>
                    <a:pt x="4539" y="453"/>
                    <a:pt x="4958" y="453"/>
                  </a:cubicBezTo>
                  <a:cubicBezTo>
                    <a:pt x="5000" y="453"/>
                    <a:pt x="5036" y="455"/>
                    <a:pt x="5064" y="458"/>
                  </a:cubicBezTo>
                  <a:cubicBezTo>
                    <a:pt x="5236" y="458"/>
                    <a:pt x="5406" y="491"/>
                    <a:pt x="5611" y="559"/>
                  </a:cubicBezTo>
                  <a:cubicBezTo>
                    <a:pt x="5784" y="595"/>
                    <a:pt x="5953" y="628"/>
                    <a:pt x="6090" y="628"/>
                  </a:cubicBezTo>
                  <a:cubicBezTo>
                    <a:pt x="6194" y="663"/>
                    <a:pt x="6194" y="732"/>
                    <a:pt x="6227" y="732"/>
                  </a:cubicBezTo>
                  <a:cubicBezTo>
                    <a:pt x="6227" y="764"/>
                    <a:pt x="6227" y="833"/>
                    <a:pt x="6126" y="901"/>
                  </a:cubicBezTo>
                  <a:cubicBezTo>
                    <a:pt x="6126" y="901"/>
                    <a:pt x="6057" y="937"/>
                    <a:pt x="6022" y="937"/>
                  </a:cubicBezTo>
                  <a:cubicBezTo>
                    <a:pt x="5903" y="987"/>
                    <a:pt x="5697" y="1005"/>
                    <a:pt x="5479" y="1005"/>
                  </a:cubicBezTo>
                  <a:cubicBezTo>
                    <a:pt x="5261" y="1005"/>
                    <a:pt x="5030" y="987"/>
                    <a:pt x="4859" y="970"/>
                  </a:cubicBezTo>
                  <a:lnTo>
                    <a:pt x="4790" y="970"/>
                  </a:lnTo>
                  <a:lnTo>
                    <a:pt x="3526" y="1347"/>
                  </a:lnTo>
                  <a:lnTo>
                    <a:pt x="3457" y="1347"/>
                  </a:lnTo>
                  <a:lnTo>
                    <a:pt x="1164" y="2817"/>
                  </a:lnTo>
                  <a:cubicBezTo>
                    <a:pt x="1027" y="2885"/>
                    <a:pt x="994" y="3022"/>
                    <a:pt x="1063" y="3126"/>
                  </a:cubicBezTo>
                  <a:cubicBezTo>
                    <a:pt x="1131" y="3195"/>
                    <a:pt x="1199" y="3227"/>
                    <a:pt x="1268" y="3227"/>
                  </a:cubicBezTo>
                  <a:cubicBezTo>
                    <a:pt x="1301" y="3227"/>
                    <a:pt x="1336" y="3227"/>
                    <a:pt x="1405" y="3195"/>
                  </a:cubicBezTo>
                  <a:lnTo>
                    <a:pt x="3663" y="1758"/>
                  </a:lnTo>
                  <a:lnTo>
                    <a:pt x="4859" y="1416"/>
                  </a:lnTo>
                  <a:cubicBezTo>
                    <a:pt x="4961" y="1432"/>
                    <a:pt x="5192" y="1457"/>
                    <a:pt x="5449" y="1457"/>
                  </a:cubicBezTo>
                  <a:cubicBezTo>
                    <a:pt x="5706" y="1457"/>
                    <a:pt x="5989" y="1432"/>
                    <a:pt x="6194" y="1347"/>
                  </a:cubicBezTo>
                  <a:cubicBezTo>
                    <a:pt x="6263" y="1347"/>
                    <a:pt x="6295" y="1312"/>
                    <a:pt x="6331" y="1279"/>
                  </a:cubicBezTo>
                  <a:cubicBezTo>
                    <a:pt x="6569" y="1175"/>
                    <a:pt x="6706" y="937"/>
                    <a:pt x="6673" y="663"/>
                  </a:cubicBezTo>
                  <a:cubicBezTo>
                    <a:pt x="6605" y="422"/>
                    <a:pt x="6399" y="217"/>
                    <a:pt x="6159" y="184"/>
                  </a:cubicBezTo>
                  <a:cubicBezTo>
                    <a:pt x="6022" y="184"/>
                    <a:pt x="5852" y="149"/>
                    <a:pt x="5680" y="116"/>
                  </a:cubicBezTo>
                  <a:cubicBezTo>
                    <a:pt x="5510" y="47"/>
                    <a:pt x="5305" y="12"/>
                    <a:pt x="5132" y="12"/>
                  </a:cubicBezTo>
                  <a:cubicBezTo>
                    <a:pt x="5079" y="4"/>
                    <a:pt x="5014" y="1"/>
                    <a:pt x="4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11"/>
            <p:cNvSpPr/>
            <p:nvPr/>
          </p:nvSpPr>
          <p:spPr>
            <a:xfrm>
              <a:off x="7622425" y="2742000"/>
              <a:ext cx="185575" cy="72500"/>
            </a:xfrm>
            <a:custGeom>
              <a:avLst/>
              <a:gdLst/>
              <a:ahLst/>
              <a:cxnLst/>
              <a:rect l="l" t="t" r="r" b="b"/>
              <a:pathLst>
                <a:path w="7423" h="2900" extrusionOk="0">
                  <a:moveTo>
                    <a:pt x="5411" y="0"/>
                  </a:moveTo>
                  <a:cubicBezTo>
                    <a:pt x="4693" y="0"/>
                    <a:pt x="3421" y="163"/>
                    <a:pt x="3421" y="163"/>
                  </a:cubicBezTo>
                  <a:lnTo>
                    <a:pt x="274" y="1291"/>
                  </a:lnTo>
                  <a:lnTo>
                    <a:pt x="0" y="1154"/>
                  </a:lnTo>
                  <a:lnTo>
                    <a:pt x="1300" y="2900"/>
                  </a:lnTo>
                  <a:lnTo>
                    <a:pt x="4001" y="1395"/>
                  </a:lnTo>
                  <a:lnTo>
                    <a:pt x="5438" y="1085"/>
                  </a:lnTo>
                  <a:cubicBezTo>
                    <a:pt x="5438" y="1085"/>
                    <a:pt x="5929" y="1174"/>
                    <a:pt x="6384" y="1174"/>
                  </a:cubicBezTo>
                  <a:cubicBezTo>
                    <a:pt x="6564" y="1174"/>
                    <a:pt x="6739" y="1160"/>
                    <a:pt x="6875" y="1121"/>
                  </a:cubicBezTo>
                  <a:cubicBezTo>
                    <a:pt x="7080" y="1053"/>
                    <a:pt x="7217" y="984"/>
                    <a:pt x="7286" y="847"/>
                  </a:cubicBezTo>
                  <a:cubicBezTo>
                    <a:pt x="7422" y="606"/>
                    <a:pt x="7253" y="333"/>
                    <a:pt x="7012" y="300"/>
                  </a:cubicBezTo>
                  <a:cubicBezTo>
                    <a:pt x="6637" y="232"/>
                    <a:pt x="6158" y="95"/>
                    <a:pt x="5780" y="26"/>
                  </a:cubicBezTo>
                  <a:cubicBezTo>
                    <a:pt x="5695" y="8"/>
                    <a:pt x="5566" y="0"/>
                    <a:pt x="5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11"/>
            <p:cNvSpPr/>
            <p:nvPr/>
          </p:nvSpPr>
          <p:spPr>
            <a:xfrm>
              <a:off x="7615575" y="2736225"/>
              <a:ext cx="196725" cy="83425"/>
            </a:xfrm>
            <a:custGeom>
              <a:avLst/>
              <a:gdLst/>
              <a:ahLst/>
              <a:cxnLst/>
              <a:rect l="l" t="t" r="r" b="b"/>
              <a:pathLst>
                <a:path w="7869" h="3337" extrusionOk="0">
                  <a:moveTo>
                    <a:pt x="5767" y="1"/>
                  </a:moveTo>
                  <a:cubicBezTo>
                    <a:pt x="5083" y="1"/>
                    <a:pt x="3831" y="126"/>
                    <a:pt x="3660" y="153"/>
                  </a:cubicBezTo>
                  <a:lnTo>
                    <a:pt x="3591" y="153"/>
                  </a:lnTo>
                  <a:lnTo>
                    <a:pt x="581" y="1284"/>
                  </a:lnTo>
                  <a:lnTo>
                    <a:pt x="376" y="1180"/>
                  </a:lnTo>
                  <a:cubicBezTo>
                    <a:pt x="340" y="1156"/>
                    <a:pt x="300" y="1144"/>
                    <a:pt x="260" y="1144"/>
                  </a:cubicBezTo>
                  <a:cubicBezTo>
                    <a:pt x="186" y="1144"/>
                    <a:pt x="113" y="1182"/>
                    <a:pt x="69" y="1248"/>
                  </a:cubicBezTo>
                  <a:cubicBezTo>
                    <a:pt x="1" y="1385"/>
                    <a:pt x="33" y="1522"/>
                    <a:pt x="137" y="1557"/>
                  </a:cubicBezTo>
                  <a:lnTo>
                    <a:pt x="444" y="1727"/>
                  </a:lnTo>
                  <a:cubicBezTo>
                    <a:pt x="462" y="1745"/>
                    <a:pt x="488" y="1754"/>
                    <a:pt x="518" y="1754"/>
                  </a:cubicBezTo>
                  <a:cubicBezTo>
                    <a:pt x="548" y="1754"/>
                    <a:pt x="582" y="1745"/>
                    <a:pt x="616" y="1727"/>
                  </a:cubicBezTo>
                  <a:lnTo>
                    <a:pt x="3728" y="599"/>
                  </a:lnTo>
                  <a:cubicBezTo>
                    <a:pt x="4171" y="544"/>
                    <a:pt x="5151" y="444"/>
                    <a:pt x="5709" y="444"/>
                  </a:cubicBezTo>
                  <a:cubicBezTo>
                    <a:pt x="5841" y="444"/>
                    <a:pt x="5949" y="449"/>
                    <a:pt x="6022" y="463"/>
                  </a:cubicBezTo>
                  <a:cubicBezTo>
                    <a:pt x="6191" y="495"/>
                    <a:pt x="6396" y="564"/>
                    <a:pt x="6602" y="599"/>
                  </a:cubicBezTo>
                  <a:cubicBezTo>
                    <a:pt x="6807" y="668"/>
                    <a:pt x="7048" y="736"/>
                    <a:pt x="7253" y="769"/>
                  </a:cubicBezTo>
                  <a:cubicBezTo>
                    <a:pt x="7286" y="769"/>
                    <a:pt x="7354" y="805"/>
                    <a:pt x="7354" y="837"/>
                  </a:cubicBezTo>
                  <a:cubicBezTo>
                    <a:pt x="7390" y="873"/>
                    <a:pt x="7390" y="906"/>
                    <a:pt x="7354" y="974"/>
                  </a:cubicBezTo>
                  <a:cubicBezTo>
                    <a:pt x="7321" y="1043"/>
                    <a:pt x="7253" y="1078"/>
                    <a:pt x="7081" y="1147"/>
                  </a:cubicBezTo>
                  <a:cubicBezTo>
                    <a:pt x="6977" y="1177"/>
                    <a:pt x="6838" y="1190"/>
                    <a:pt x="6688" y="1190"/>
                  </a:cubicBezTo>
                  <a:cubicBezTo>
                    <a:pt x="6344" y="1190"/>
                    <a:pt x="5938" y="1126"/>
                    <a:pt x="5748" y="1078"/>
                  </a:cubicBezTo>
                  <a:lnTo>
                    <a:pt x="5679" y="1078"/>
                  </a:lnTo>
                  <a:lnTo>
                    <a:pt x="4207" y="1420"/>
                  </a:lnTo>
                  <a:lnTo>
                    <a:pt x="4174" y="1420"/>
                  </a:lnTo>
                  <a:lnTo>
                    <a:pt x="1470" y="2926"/>
                  </a:lnTo>
                  <a:cubicBezTo>
                    <a:pt x="1369" y="2958"/>
                    <a:pt x="1333" y="3131"/>
                    <a:pt x="1369" y="3232"/>
                  </a:cubicBezTo>
                  <a:cubicBezTo>
                    <a:pt x="1437" y="3301"/>
                    <a:pt x="1506" y="3336"/>
                    <a:pt x="1574" y="3336"/>
                  </a:cubicBezTo>
                  <a:cubicBezTo>
                    <a:pt x="1607" y="3336"/>
                    <a:pt x="1643" y="3336"/>
                    <a:pt x="1676" y="3301"/>
                  </a:cubicBezTo>
                  <a:lnTo>
                    <a:pt x="4344" y="1864"/>
                  </a:lnTo>
                  <a:lnTo>
                    <a:pt x="5712" y="1557"/>
                  </a:lnTo>
                  <a:cubicBezTo>
                    <a:pt x="5865" y="1578"/>
                    <a:pt x="6235" y="1641"/>
                    <a:pt x="6608" y="1641"/>
                  </a:cubicBezTo>
                  <a:cubicBezTo>
                    <a:pt x="6825" y="1641"/>
                    <a:pt x="7042" y="1620"/>
                    <a:pt x="7217" y="1557"/>
                  </a:cubicBezTo>
                  <a:cubicBezTo>
                    <a:pt x="7390" y="1522"/>
                    <a:pt x="7628" y="1420"/>
                    <a:pt x="7765" y="1180"/>
                  </a:cubicBezTo>
                  <a:cubicBezTo>
                    <a:pt x="7869" y="1010"/>
                    <a:pt x="7869" y="837"/>
                    <a:pt x="7765" y="668"/>
                  </a:cubicBezTo>
                  <a:cubicBezTo>
                    <a:pt x="7696" y="463"/>
                    <a:pt x="7527" y="359"/>
                    <a:pt x="7321" y="326"/>
                  </a:cubicBezTo>
                  <a:cubicBezTo>
                    <a:pt x="7149" y="290"/>
                    <a:pt x="6944" y="222"/>
                    <a:pt x="6739" y="153"/>
                  </a:cubicBezTo>
                  <a:cubicBezTo>
                    <a:pt x="6500" y="120"/>
                    <a:pt x="6295" y="52"/>
                    <a:pt x="6090" y="16"/>
                  </a:cubicBezTo>
                  <a:cubicBezTo>
                    <a:pt x="6012" y="5"/>
                    <a:pt x="5900" y="1"/>
                    <a:pt x="5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11"/>
            <p:cNvSpPr/>
            <p:nvPr/>
          </p:nvSpPr>
          <p:spPr>
            <a:xfrm>
              <a:off x="7632675" y="2772500"/>
              <a:ext cx="179625" cy="75325"/>
            </a:xfrm>
            <a:custGeom>
              <a:avLst/>
              <a:gdLst/>
              <a:ahLst/>
              <a:cxnLst/>
              <a:rect l="l" t="t" r="r" b="b"/>
              <a:pathLst>
                <a:path w="7185" h="3013" extrusionOk="0">
                  <a:moveTo>
                    <a:pt x="5588" y="0"/>
                  </a:moveTo>
                  <a:cubicBezTo>
                    <a:pt x="5077" y="0"/>
                    <a:pt x="3559" y="380"/>
                    <a:pt x="3559" y="380"/>
                  </a:cubicBezTo>
                  <a:lnTo>
                    <a:pt x="444" y="1611"/>
                  </a:lnTo>
                  <a:lnTo>
                    <a:pt x="1" y="1576"/>
                  </a:lnTo>
                  <a:lnTo>
                    <a:pt x="1985" y="3013"/>
                  </a:lnTo>
                  <a:lnTo>
                    <a:pt x="4207" y="1406"/>
                  </a:lnTo>
                  <a:lnTo>
                    <a:pt x="5439" y="960"/>
                  </a:lnTo>
                  <a:cubicBezTo>
                    <a:pt x="5439" y="960"/>
                    <a:pt x="5581" y="971"/>
                    <a:pt x="5776" y="971"/>
                  </a:cubicBezTo>
                  <a:cubicBezTo>
                    <a:pt x="6068" y="971"/>
                    <a:pt x="6479" y="946"/>
                    <a:pt x="6706" y="823"/>
                  </a:cubicBezTo>
                  <a:cubicBezTo>
                    <a:pt x="6807" y="790"/>
                    <a:pt x="6876" y="755"/>
                    <a:pt x="6944" y="722"/>
                  </a:cubicBezTo>
                  <a:cubicBezTo>
                    <a:pt x="7185" y="517"/>
                    <a:pt x="7048" y="106"/>
                    <a:pt x="6739" y="106"/>
                  </a:cubicBezTo>
                  <a:cubicBezTo>
                    <a:pt x="6397" y="106"/>
                    <a:pt x="5986" y="2"/>
                    <a:pt x="5644" y="2"/>
                  </a:cubicBezTo>
                  <a:cubicBezTo>
                    <a:pt x="5627" y="1"/>
                    <a:pt x="5608" y="0"/>
                    <a:pt x="5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11"/>
            <p:cNvSpPr/>
            <p:nvPr/>
          </p:nvSpPr>
          <p:spPr>
            <a:xfrm>
              <a:off x="7626650" y="2766525"/>
              <a:ext cx="189075" cy="87325"/>
            </a:xfrm>
            <a:custGeom>
              <a:avLst/>
              <a:gdLst/>
              <a:ahLst/>
              <a:cxnLst/>
              <a:rect l="l" t="t" r="r" b="b"/>
              <a:pathLst>
                <a:path w="7563" h="3493" extrusionOk="0">
                  <a:moveTo>
                    <a:pt x="5819" y="1"/>
                  </a:moveTo>
                  <a:cubicBezTo>
                    <a:pt x="5306" y="1"/>
                    <a:pt x="3893" y="347"/>
                    <a:pt x="3731" y="378"/>
                  </a:cubicBezTo>
                  <a:cubicBezTo>
                    <a:pt x="3731" y="378"/>
                    <a:pt x="3731" y="414"/>
                    <a:pt x="3696" y="414"/>
                  </a:cubicBezTo>
                  <a:lnTo>
                    <a:pt x="652" y="1610"/>
                  </a:lnTo>
                  <a:lnTo>
                    <a:pt x="275" y="1577"/>
                  </a:lnTo>
                  <a:cubicBezTo>
                    <a:pt x="138" y="1577"/>
                    <a:pt x="37" y="1678"/>
                    <a:pt x="37" y="1815"/>
                  </a:cubicBezTo>
                  <a:cubicBezTo>
                    <a:pt x="1" y="1919"/>
                    <a:pt x="105" y="2020"/>
                    <a:pt x="242" y="2056"/>
                  </a:cubicBezTo>
                  <a:lnTo>
                    <a:pt x="685" y="2089"/>
                  </a:lnTo>
                  <a:cubicBezTo>
                    <a:pt x="721" y="2089"/>
                    <a:pt x="754" y="2089"/>
                    <a:pt x="789" y="2056"/>
                  </a:cubicBezTo>
                  <a:lnTo>
                    <a:pt x="3868" y="824"/>
                  </a:lnTo>
                  <a:cubicBezTo>
                    <a:pt x="4311" y="720"/>
                    <a:pt x="5543" y="447"/>
                    <a:pt x="5885" y="447"/>
                  </a:cubicBezTo>
                  <a:cubicBezTo>
                    <a:pt x="6022" y="447"/>
                    <a:pt x="6227" y="482"/>
                    <a:pt x="6400" y="515"/>
                  </a:cubicBezTo>
                  <a:cubicBezTo>
                    <a:pt x="6605" y="551"/>
                    <a:pt x="6774" y="551"/>
                    <a:pt x="6980" y="583"/>
                  </a:cubicBezTo>
                  <a:cubicBezTo>
                    <a:pt x="7048" y="583"/>
                    <a:pt x="7048" y="619"/>
                    <a:pt x="7084" y="652"/>
                  </a:cubicBezTo>
                  <a:cubicBezTo>
                    <a:pt x="7084" y="687"/>
                    <a:pt x="7084" y="720"/>
                    <a:pt x="7048" y="789"/>
                  </a:cubicBezTo>
                  <a:cubicBezTo>
                    <a:pt x="6980" y="824"/>
                    <a:pt x="6947" y="824"/>
                    <a:pt x="6843" y="857"/>
                  </a:cubicBezTo>
                  <a:cubicBezTo>
                    <a:pt x="6605" y="994"/>
                    <a:pt x="5921" y="994"/>
                    <a:pt x="5715" y="994"/>
                  </a:cubicBezTo>
                  <a:lnTo>
                    <a:pt x="5611" y="994"/>
                  </a:lnTo>
                  <a:lnTo>
                    <a:pt x="4380" y="1440"/>
                  </a:lnTo>
                  <a:cubicBezTo>
                    <a:pt x="4347" y="1440"/>
                    <a:pt x="4347" y="1440"/>
                    <a:pt x="4311" y="1473"/>
                  </a:cubicBezTo>
                  <a:lnTo>
                    <a:pt x="2089" y="3082"/>
                  </a:lnTo>
                  <a:cubicBezTo>
                    <a:pt x="1985" y="3150"/>
                    <a:pt x="1985" y="3287"/>
                    <a:pt x="2054" y="3389"/>
                  </a:cubicBezTo>
                  <a:cubicBezTo>
                    <a:pt x="2089" y="3457"/>
                    <a:pt x="2158" y="3493"/>
                    <a:pt x="2226" y="3493"/>
                  </a:cubicBezTo>
                  <a:cubicBezTo>
                    <a:pt x="2294" y="3493"/>
                    <a:pt x="2327" y="3457"/>
                    <a:pt x="2363" y="3424"/>
                  </a:cubicBezTo>
                  <a:lnTo>
                    <a:pt x="4552" y="1850"/>
                  </a:lnTo>
                  <a:lnTo>
                    <a:pt x="5715" y="1440"/>
                  </a:lnTo>
                  <a:cubicBezTo>
                    <a:pt x="5773" y="1440"/>
                    <a:pt x="5873" y="1443"/>
                    <a:pt x="5995" y="1443"/>
                  </a:cubicBezTo>
                  <a:cubicBezTo>
                    <a:pt x="6311" y="1443"/>
                    <a:pt x="6778" y="1425"/>
                    <a:pt x="7048" y="1303"/>
                  </a:cubicBezTo>
                  <a:cubicBezTo>
                    <a:pt x="7152" y="1235"/>
                    <a:pt x="7253" y="1199"/>
                    <a:pt x="7322" y="1131"/>
                  </a:cubicBezTo>
                  <a:cubicBezTo>
                    <a:pt x="7494" y="994"/>
                    <a:pt x="7563" y="756"/>
                    <a:pt x="7494" y="515"/>
                  </a:cubicBezTo>
                  <a:cubicBezTo>
                    <a:pt x="7426" y="277"/>
                    <a:pt x="7221" y="140"/>
                    <a:pt x="6980" y="104"/>
                  </a:cubicBezTo>
                  <a:cubicBezTo>
                    <a:pt x="6843" y="104"/>
                    <a:pt x="6638" y="72"/>
                    <a:pt x="6468" y="72"/>
                  </a:cubicBezTo>
                  <a:cubicBezTo>
                    <a:pt x="6263" y="36"/>
                    <a:pt x="6090" y="3"/>
                    <a:pt x="5885" y="3"/>
                  </a:cubicBezTo>
                  <a:cubicBezTo>
                    <a:pt x="5865" y="2"/>
                    <a:pt x="5843" y="1"/>
                    <a:pt x="5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11"/>
            <p:cNvSpPr/>
            <p:nvPr/>
          </p:nvSpPr>
          <p:spPr>
            <a:xfrm>
              <a:off x="7648900" y="2803325"/>
              <a:ext cx="152250" cy="83850"/>
            </a:xfrm>
            <a:custGeom>
              <a:avLst/>
              <a:gdLst/>
              <a:ahLst/>
              <a:cxnLst/>
              <a:rect l="l" t="t" r="r" b="b"/>
              <a:pathLst>
                <a:path w="6090" h="3354" extrusionOk="0">
                  <a:moveTo>
                    <a:pt x="5748" y="1"/>
                  </a:moveTo>
                  <a:cubicBezTo>
                    <a:pt x="5577" y="19"/>
                    <a:pt x="5371" y="19"/>
                    <a:pt x="5162" y="19"/>
                  </a:cubicBezTo>
                  <a:cubicBezTo>
                    <a:pt x="4953" y="19"/>
                    <a:pt x="4739" y="19"/>
                    <a:pt x="4552" y="36"/>
                  </a:cubicBezTo>
                  <a:cubicBezTo>
                    <a:pt x="4106" y="36"/>
                    <a:pt x="2431" y="652"/>
                    <a:pt x="2431" y="652"/>
                  </a:cubicBezTo>
                  <a:lnTo>
                    <a:pt x="411" y="1610"/>
                  </a:lnTo>
                  <a:lnTo>
                    <a:pt x="0" y="1542"/>
                  </a:lnTo>
                  <a:lnTo>
                    <a:pt x="925" y="3353"/>
                  </a:lnTo>
                  <a:lnTo>
                    <a:pt x="3216" y="1610"/>
                  </a:lnTo>
                  <a:lnTo>
                    <a:pt x="4448" y="1027"/>
                  </a:lnTo>
                  <a:cubicBezTo>
                    <a:pt x="4448" y="1027"/>
                    <a:pt x="5337" y="994"/>
                    <a:pt x="5715" y="789"/>
                  </a:cubicBezTo>
                  <a:cubicBezTo>
                    <a:pt x="5988" y="617"/>
                    <a:pt x="6090" y="480"/>
                    <a:pt x="6057" y="274"/>
                  </a:cubicBezTo>
                  <a:cubicBezTo>
                    <a:pt x="6057" y="138"/>
                    <a:pt x="5920" y="1"/>
                    <a:pt x="5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11"/>
            <p:cNvSpPr/>
            <p:nvPr/>
          </p:nvSpPr>
          <p:spPr>
            <a:xfrm>
              <a:off x="7642950" y="2798000"/>
              <a:ext cx="164225" cy="94300"/>
            </a:xfrm>
            <a:custGeom>
              <a:avLst/>
              <a:gdLst/>
              <a:ahLst/>
              <a:cxnLst/>
              <a:rect l="l" t="t" r="r" b="b"/>
              <a:pathLst>
                <a:path w="6569" h="3772" extrusionOk="0">
                  <a:moveTo>
                    <a:pt x="6026" y="0"/>
                  </a:moveTo>
                  <a:cubicBezTo>
                    <a:pt x="6002" y="0"/>
                    <a:pt x="5977" y="3"/>
                    <a:pt x="5953" y="9"/>
                  </a:cubicBezTo>
                  <a:lnTo>
                    <a:pt x="4754" y="9"/>
                  </a:lnTo>
                  <a:cubicBezTo>
                    <a:pt x="4311" y="44"/>
                    <a:pt x="2770" y="591"/>
                    <a:pt x="2565" y="660"/>
                  </a:cubicBezTo>
                  <a:lnTo>
                    <a:pt x="616" y="1582"/>
                  </a:lnTo>
                  <a:lnTo>
                    <a:pt x="274" y="1549"/>
                  </a:lnTo>
                  <a:cubicBezTo>
                    <a:pt x="256" y="1543"/>
                    <a:pt x="236" y="1540"/>
                    <a:pt x="217" y="1540"/>
                  </a:cubicBezTo>
                  <a:cubicBezTo>
                    <a:pt x="126" y="1540"/>
                    <a:pt x="33" y="1606"/>
                    <a:pt x="33" y="1719"/>
                  </a:cubicBezTo>
                  <a:cubicBezTo>
                    <a:pt x="0" y="1856"/>
                    <a:pt x="69" y="1960"/>
                    <a:pt x="206" y="1993"/>
                  </a:cubicBezTo>
                  <a:lnTo>
                    <a:pt x="581" y="2061"/>
                  </a:lnTo>
                  <a:cubicBezTo>
                    <a:pt x="649" y="2061"/>
                    <a:pt x="684" y="2061"/>
                    <a:pt x="717" y="2028"/>
                  </a:cubicBezTo>
                  <a:lnTo>
                    <a:pt x="2737" y="1070"/>
                  </a:lnTo>
                  <a:cubicBezTo>
                    <a:pt x="3216" y="898"/>
                    <a:pt x="4448" y="487"/>
                    <a:pt x="4790" y="455"/>
                  </a:cubicBezTo>
                  <a:lnTo>
                    <a:pt x="5337" y="455"/>
                  </a:lnTo>
                  <a:cubicBezTo>
                    <a:pt x="5496" y="455"/>
                    <a:pt x="5656" y="469"/>
                    <a:pt x="5795" y="469"/>
                  </a:cubicBezTo>
                  <a:cubicBezTo>
                    <a:pt x="5865" y="469"/>
                    <a:pt x="5929" y="466"/>
                    <a:pt x="5986" y="455"/>
                  </a:cubicBezTo>
                  <a:cubicBezTo>
                    <a:pt x="6021" y="455"/>
                    <a:pt x="6054" y="455"/>
                    <a:pt x="6054" y="487"/>
                  </a:cubicBezTo>
                  <a:cubicBezTo>
                    <a:pt x="6054" y="487"/>
                    <a:pt x="6090" y="487"/>
                    <a:pt x="6090" y="523"/>
                  </a:cubicBezTo>
                  <a:cubicBezTo>
                    <a:pt x="6090" y="591"/>
                    <a:pt x="6090" y="660"/>
                    <a:pt x="5849" y="797"/>
                  </a:cubicBezTo>
                  <a:cubicBezTo>
                    <a:pt x="5575" y="934"/>
                    <a:pt x="4927" y="1002"/>
                    <a:pt x="4686" y="1035"/>
                  </a:cubicBezTo>
                  <a:lnTo>
                    <a:pt x="4584" y="1035"/>
                  </a:lnTo>
                  <a:lnTo>
                    <a:pt x="3353" y="1618"/>
                  </a:lnTo>
                  <a:cubicBezTo>
                    <a:pt x="3353" y="1651"/>
                    <a:pt x="3317" y="1651"/>
                    <a:pt x="3317" y="1651"/>
                  </a:cubicBezTo>
                  <a:lnTo>
                    <a:pt x="1027" y="3361"/>
                  </a:lnTo>
                  <a:cubicBezTo>
                    <a:pt x="923" y="3465"/>
                    <a:pt x="890" y="3602"/>
                    <a:pt x="958" y="3703"/>
                  </a:cubicBezTo>
                  <a:cubicBezTo>
                    <a:pt x="1027" y="3772"/>
                    <a:pt x="1095" y="3772"/>
                    <a:pt x="1163" y="3772"/>
                  </a:cubicBezTo>
                  <a:cubicBezTo>
                    <a:pt x="1196" y="3772"/>
                    <a:pt x="1232" y="3772"/>
                    <a:pt x="1300" y="3739"/>
                  </a:cubicBezTo>
                  <a:lnTo>
                    <a:pt x="3591" y="2028"/>
                  </a:lnTo>
                  <a:lnTo>
                    <a:pt x="4754" y="1481"/>
                  </a:lnTo>
                  <a:cubicBezTo>
                    <a:pt x="4959" y="1445"/>
                    <a:pt x="5712" y="1413"/>
                    <a:pt x="6090" y="1172"/>
                  </a:cubicBezTo>
                  <a:cubicBezTo>
                    <a:pt x="6328" y="1035"/>
                    <a:pt x="6569" y="830"/>
                    <a:pt x="6533" y="487"/>
                  </a:cubicBezTo>
                  <a:cubicBezTo>
                    <a:pt x="6533" y="351"/>
                    <a:pt x="6465" y="214"/>
                    <a:pt x="6363" y="113"/>
                  </a:cubicBezTo>
                  <a:cubicBezTo>
                    <a:pt x="6251" y="56"/>
                    <a:pt x="6138" y="0"/>
                    <a:pt x="6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11"/>
            <p:cNvSpPr/>
            <p:nvPr/>
          </p:nvSpPr>
          <p:spPr>
            <a:xfrm>
              <a:off x="7494950" y="2739925"/>
              <a:ext cx="124075" cy="65150"/>
            </a:xfrm>
            <a:custGeom>
              <a:avLst/>
              <a:gdLst/>
              <a:ahLst/>
              <a:cxnLst/>
              <a:rect l="l" t="t" r="r" b="b"/>
              <a:pathLst>
                <a:path w="4963" h="2606" extrusionOk="0">
                  <a:moveTo>
                    <a:pt x="4827" y="0"/>
                  </a:moveTo>
                  <a:cubicBezTo>
                    <a:pt x="2996" y="0"/>
                    <a:pt x="1" y="2605"/>
                    <a:pt x="1" y="2605"/>
                  </a:cubicBezTo>
                  <a:lnTo>
                    <a:pt x="3011" y="1784"/>
                  </a:lnTo>
                  <a:cubicBezTo>
                    <a:pt x="3252" y="1100"/>
                    <a:pt x="3969" y="621"/>
                    <a:pt x="4962" y="5"/>
                  </a:cubicBezTo>
                  <a:cubicBezTo>
                    <a:pt x="4918" y="2"/>
                    <a:pt x="4873" y="0"/>
                    <a:pt x="4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11"/>
            <p:cNvSpPr/>
            <p:nvPr/>
          </p:nvSpPr>
          <p:spPr>
            <a:xfrm>
              <a:off x="7210200" y="2613475"/>
              <a:ext cx="144525" cy="96700"/>
            </a:xfrm>
            <a:custGeom>
              <a:avLst/>
              <a:gdLst/>
              <a:ahLst/>
              <a:cxnLst/>
              <a:rect l="l" t="t" r="r" b="b"/>
              <a:pathLst>
                <a:path w="5781" h="3868" extrusionOk="0">
                  <a:moveTo>
                    <a:pt x="717" y="0"/>
                  </a:moveTo>
                  <a:lnTo>
                    <a:pt x="717" y="0"/>
                  </a:lnTo>
                  <a:cubicBezTo>
                    <a:pt x="0" y="479"/>
                    <a:pt x="1026" y="1131"/>
                    <a:pt x="1026" y="1131"/>
                  </a:cubicBezTo>
                  <a:lnTo>
                    <a:pt x="1916" y="2669"/>
                  </a:lnTo>
                  <a:cubicBezTo>
                    <a:pt x="1916" y="2669"/>
                    <a:pt x="5114" y="3868"/>
                    <a:pt x="5756" y="3868"/>
                  </a:cubicBezTo>
                  <a:cubicBezTo>
                    <a:pt x="5765" y="3868"/>
                    <a:pt x="5773" y="3868"/>
                    <a:pt x="5780" y="3867"/>
                  </a:cubicBezTo>
                  <a:cubicBezTo>
                    <a:pt x="4959" y="2773"/>
                    <a:pt x="4516" y="2190"/>
                    <a:pt x="3933" y="1642"/>
                  </a:cubicBezTo>
                  <a:cubicBezTo>
                    <a:pt x="2975" y="720"/>
                    <a:pt x="2428" y="548"/>
                    <a:pt x="1949" y="378"/>
                  </a:cubicBezTo>
                  <a:cubicBezTo>
                    <a:pt x="1870" y="388"/>
                    <a:pt x="1796" y="392"/>
                    <a:pt x="1725" y="392"/>
                  </a:cubicBezTo>
                  <a:cubicBezTo>
                    <a:pt x="1053" y="392"/>
                    <a:pt x="717" y="0"/>
                    <a:pt x="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11"/>
            <p:cNvSpPr/>
            <p:nvPr/>
          </p:nvSpPr>
          <p:spPr>
            <a:xfrm>
              <a:off x="7216150" y="2607425"/>
              <a:ext cx="144600" cy="107875"/>
            </a:xfrm>
            <a:custGeom>
              <a:avLst/>
              <a:gdLst/>
              <a:ahLst/>
              <a:cxnLst/>
              <a:rect l="l" t="t" r="r" b="b"/>
              <a:pathLst>
                <a:path w="5784" h="4315" extrusionOk="0">
                  <a:moveTo>
                    <a:pt x="479" y="552"/>
                  </a:moveTo>
                  <a:cubicBezTo>
                    <a:pt x="669" y="678"/>
                    <a:pt x="1032" y="862"/>
                    <a:pt x="1545" y="862"/>
                  </a:cubicBezTo>
                  <a:cubicBezTo>
                    <a:pt x="1588" y="862"/>
                    <a:pt x="1633" y="861"/>
                    <a:pt x="1678" y="858"/>
                  </a:cubicBezTo>
                  <a:lnTo>
                    <a:pt x="1746" y="858"/>
                  </a:lnTo>
                  <a:cubicBezTo>
                    <a:pt x="2190" y="1030"/>
                    <a:pt x="2704" y="1236"/>
                    <a:pt x="3525" y="2057"/>
                  </a:cubicBezTo>
                  <a:cubicBezTo>
                    <a:pt x="4004" y="2500"/>
                    <a:pt x="4415" y="2979"/>
                    <a:pt x="5030" y="3800"/>
                  </a:cubicBezTo>
                  <a:cubicBezTo>
                    <a:pt x="4242" y="3595"/>
                    <a:pt x="2841" y="3116"/>
                    <a:pt x="1815" y="2705"/>
                  </a:cubicBezTo>
                  <a:lnTo>
                    <a:pt x="994" y="1236"/>
                  </a:lnTo>
                  <a:cubicBezTo>
                    <a:pt x="958" y="1200"/>
                    <a:pt x="925" y="1200"/>
                    <a:pt x="890" y="1167"/>
                  </a:cubicBezTo>
                  <a:cubicBezTo>
                    <a:pt x="753" y="1063"/>
                    <a:pt x="446" y="825"/>
                    <a:pt x="446" y="620"/>
                  </a:cubicBezTo>
                  <a:cubicBezTo>
                    <a:pt x="446" y="620"/>
                    <a:pt x="446" y="584"/>
                    <a:pt x="479" y="552"/>
                  </a:cubicBezTo>
                  <a:close/>
                  <a:moveTo>
                    <a:pt x="459" y="0"/>
                  </a:moveTo>
                  <a:cubicBezTo>
                    <a:pt x="421" y="0"/>
                    <a:pt x="382" y="11"/>
                    <a:pt x="342" y="37"/>
                  </a:cubicBezTo>
                  <a:cubicBezTo>
                    <a:pt x="36" y="242"/>
                    <a:pt x="0" y="483"/>
                    <a:pt x="0" y="653"/>
                  </a:cubicBezTo>
                  <a:cubicBezTo>
                    <a:pt x="0" y="1063"/>
                    <a:pt x="446" y="1405"/>
                    <a:pt x="616" y="1509"/>
                  </a:cubicBezTo>
                  <a:lnTo>
                    <a:pt x="1473" y="3015"/>
                  </a:lnTo>
                  <a:lnTo>
                    <a:pt x="1574" y="3116"/>
                  </a:lnTo>
                  <a:cubicBezTo>
                    <a:pt x="2121" y="3321"/>
                    <a:pt x="4825" y="4315"/>
                    <a:pt x="5509" y="4315"/>
                  </a:cubicBezTo>
                  <a:lnTo>
                    <a:pt x="5542" y="4315"/>
                  </a:lnTo>
                  <a:cubicBezTo>
                    <a:pt x="5646" y="4315"/>
                    <a:pt x="5715" y="4279"/>
                    <a:pt x="5748" y="4178"/>
                  </a:cubicBezTo>
                  <a:cubicBezTo>
                    <a:pt x="5783" y="4109"/>
                    <a:pt x="5748" y="4041"/>
                    <a:pt x="5715" y="3972"/>
                  </a:cubicBezTo>
                  <a:cubicBezTo>
                    <a:pt x="4858" y="2809"/>
                    <a:pt x="4415" y="2262"/>
                    <a:pt x="3867" y="1715"/>
                  </a:cubicBezTo>
                  <a:cubicBezTo>
                    <a:pt x="2942" y="858"/>
                    <a:pt x="2362" y="620"/>
                    <a:pt x="1916" y="448"/>
                  </a:cubicBezTo>
                  <a:lnTo>
                    <a:pt x="1779" y="415"/>
                  </a:lnTo>
                  <a:cubicBezTo>
                    <a:pt x="1746" y="379"/>
                    <a:pt x="1711" y="379"/>
                    <a:pt x="1678" y="379"/>
                  </a:cubicBezTo>
                  <a:cubicBezTo>
                    <a:pt x="1596" y="392"/>
                    <a:pt x="1518" y="397"/>
                    <a:pt x="1446" y="397"/>
                  </a:cubicBezTo>
                  <a:cubicBezTo>
                    <a:pt x="916" y="397"/>
                    <a:pt x="652" y="101"/>
                    <a:pt x="652" y="73"/>
                  </a:cubicBezTo>
                  <a:cubicBezTo>
                    <a:pt x="587" y="30"/>
                    <a:pt x="523" y="0"/>
                    <a:pt x="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11"/>
            <p:cNvSpPr/>
            <p:nvPr/>
          </p:nvSpPr>
          <p:spPr>
            <a:xfrm>
              <a:off x="7155450" y="2623875"/>
              <a:ext cx="640575" cy="476275"/>
            </a:xfrm>
            <a:custGeom>
              <a:avLst/>
              <a:gdLst/>
              <a:ahLst/>
              <a:cxnLst/>
              <a:rect l="l" t="t" r="r" b="b"/>
              <a:pathLst>
                <a:path w="25623" h="19051" extrusionOk="0">
                  <a:moveTo>
                    <a:pt x="2304" y="0"/>
                  </a:moveTo>
                  <a:cubicBezTo>
                    <a:pt x="2103" y="0"/>
                    <a:pt x="1901" y="79"/>
                    <a:pt x="1744" y="236"/>
                  </a:cubicBezTo>
                  <a:cubicBezTo>
                    <a:pt x="753" y="1295"/>
                    <a:pt x="1" y="3621"/>
                    <a:pt x="34" y="5162"/>
                  </a:cubicBezTo>
                  <a:cubicBezTo>
                    <a:pt x="2128" y="8208"/>
                    <a:pt x="4785" y="8672"/>
                    <a:pt x="6208" y="8672"/>
                  </a:cubicBezTo>
                  <a:cubicBezTo>
                    <a:pt x="6831" y="8672"/>
                    <a:pt x="7218" y="8583"/>
                    <a:pt x="7218" y="8583"/>
                  </a:cubicBezTo>
                  <a:cubicBezTo>
                    <a:pt x="7218" y="8583"/>
                    <a:pt x="20732" y="18709"/>
                    <a:pt x="24905" y="19051"/>
                  </a:cubicBezTo>
                  <a:lnTo>
                    <a:pt x="25622" y="9814"/>
                  </a:lnTo>
                  <a:lnTo>
                    <a:pt x="8964" y="4136"/>
                  </a:lnTo>
                  <a:lnTo>
                    <a:pt x="7833" y="3142"/>
                  </a:lnTo>
                  <a:cubicBezTo>
                    <a:pt x="7664" y="3005"/>
                    <a:pt x="7491" y="2904"/>
                    <a:pt x="7322" y="2800"/>
                  </a:cubicBezTo>
                  <a:lnTo>
                    <a:pt x="2738" y="132"/>
                  </a:lnTo>
                  <a:cubicBezTo>
                    <a:pt x="2605" y="44"/>
                    <a:pt x="2455" y="0"/>
                    <a:pt x="23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11"/>
            <p:cNvSpPr/>
            <p:nvPr/>
          </p:nvSpPr>
          <p:spPr>
            <a:xfrm>
              <a:off x="7151133" y="2617282"/>
              <a:ext cx="649200" cy="487850"/>
            </a:xfrm>
            <a:custGeom>
              <a:avLst/>
              <a:gdLst/>
              <a:ahLst/>
              <a:cxnLst/>
              <a:rect l="l" t="t" r="r" b="b"/>
              <a:pathLst>
                <a:path w="25968" h="19514" extrusionOk="0">
                  <a:moveTo>
                    <a:pt x="2390" y="1"/>
                  </a:moveTo>
                  <a:cubicBezTo>
                    <a:pt x="2256" y="1"/>
                    <a:pt x="2111" y="32"/>
                    <a:pt x="1985" y="82"/>
                  </a:cubicBezTo>
                  <a:cubicBezTo>
                    <a:pt x="1815" y="150"/>
                    <a:pt x="1678" y="323"/>
                    <a:pt x="1610" y="424"/>
                  </a:cubicBezTo>
                  <a:cubicBezTo>
                    <a:pt x="1199" y="870"/>
                    <a:pt x="926" y="1417"/>
                    <a:pt x="685" y="1965"/>
                  </a:cubicBezTo>
                  <a:cubicBezTo>
                    <a:pt x="480" y="2512"/>
                    <a:pt x="310" y="3092"/>
                    <a:pt x="173" y="3640"/>
                  </a:cubicBezTo>
                  <a:cubicBezTo>
                    <a:pt x="69" y="4223"/>
                    <a:pt x="1" y="4803"/>
                    <a:pt x="1" y="5419"/>
                  </a:cubicBezTo>
                  <a:lnTo>
                    <a:pt x="1" y="5487"/>
                  </a:lnTo>
                  <a:lnTo>
                    <a:pt x="36" y="5487"/>
                  </a:lnTo>
                  <a:cubicBezTo>
                    <a:pt x="411" y="6070"/>
                    <a:pt x="890" y="6617"/>
                    <a:pt x="1405" y="7129"/>
                  </a:cubicBezTo>
                  <a:cubicBezTo>
                    <a:pt x="1916" y="7608"/>
                    <a:pt x="2499" y="8054"/>
                    <a:pt x="3148" y="8361"/>
                  </a:cubicBezTo>
                  <a:cubicBezTo>
                    <a:pt x="3799" y="8703"/>
                    <a:pt x="4484" y="8908"/>
                    <a:pt x="5201" y="9045"/>
                  </a:cubicBezTo>
                  <a:cubicBezTo>
                    <a:pt x="5585" y="9100"/>
                    <a:pt x="5968" y="9136"/>
                    <a:pt x="6351" y="9136"/>
                  </a:cubicBezTo>
                  <a:cubicBezTo>
                    <a:pt x="6652" y="9136"/>
                    <a:pt x="6953" y="9114"/>
                    <a:pt x="7254" y="9063"/>
                  </a:cubicBezTo>
                  <a:lnTo>
                    <a:pt x="7254" y="9063"/>
                  </a:lnTo>
                  <a:cubicBezTo>
                    <a:pt x="10004" y="11098"/>
                    <a:pt x="12787" y="13064"/>
                    <a:pt x="15669" y="14896"/>
                  </a:cubicBezTo>
                  <a:cubicBezTo>
                    <a:pt x="17141" y="15854"/>
                    <a:pt x="18611" y="16743"/>
                    <a:pt x="20116" y="17564"/>
                  </a:cubicBezTo>
                  <a:cubicBezTo>
                    <a:pt x="20869" y="17975"/>
                    <a:pt x="21657" y="18385"/>
                    <a:pt x="22442" y="18728"/>
                  </a:cubicBezTo>
                  <a:cubicBezTo>
                    <a:pt x="22853" y="18897"/>
                    <a:pt x="23263" y="19070"/>
                    <a:pt x="23674" y="19207"/>
                  </a:cubicBezTo>
                  <a:cubicBezTo>
                    <a:pt x="24084" y="19343"/>
                    <a:pt x="24531" y="19480"/>
                    <a:pt x="24974" y="19513"/>
                  </a:cubicBezTo>
                  <a:cubicBezTo>
                    <a:pt x="25111" y="19513"/>
                    <a:pt x="25215" y="19445"/>
                    <a:pt x="25215" y="19308"/>
                  </a:cubicBezTo>
                  <a:cubicBezTo>
                    <a:pt x="25248" y="19171"/>
                    <a:pt x="25146" y="19070"/>
                    <a:pt x="25009" y="19070"/>
                  </a:cubicBezTo>
                  <a:cubicBezTo>
                    <a:pt x="24632" y="19034"/>
                    <a:pt x="24221" y="18897"/>
                    <a:pt x="23811" y="18760"/>
                  </a:cubicBezTo>
                  <a:cubicBezTo>
                    <a:pt x="23400" y="18624"/>
                    <a:pt x="23025" y="18487"/>
                    <a:pt x="22648" y="18317"/>
                  </a:cubicBezTo>
                  <a:cubicBezTo>
                    <a:pt x="21862" y="17975"/>
                    <a:pt x="21110" y="17564"/>
                    <a:pt x="20357" y="17154"/>
                  </a:cubicBezTo>
                  <a:cubicBezTo>
                    <a:pt x="18852" y="16333"/>
                    <a:pt x="17379" y="15443"/>
                    <a:pt x="15942" y="14518"/>
                  </a:cubicBezTo>
                  <a:cubicBezTo>
                    <a:pt x="13036" y="12638"/>
                    <a:pt x="10231" y="10687"/>
                    <a:pt x="7458" y="8634"/>
                  </a:cubicBezTo>
                  <a:cubicBezTo>
                    <a:pt x="7390" y="8602"/>
                    <a:pt x="7357" y="8602"/>
                    <a:pt x="7289" y="8602"/>
                  </a:cubicBezTo>
                  <a:lnTo>
                    <a:pt x="7253" y="8602"/>
                  </a:lnTo>
                  <a:cubicBezTo>
                    <a:pt x="6945" y="8652"/>
                    <a:pt x="6612" y="8677"/>
                    <a:pt x="6274" y="8677"/>
                  </a:cubicBezTo>
                  <a:cubicBezTo>
                    <a:pt x="5937" y="8677"/>
                    <a:pt x="5595" y="8652"/>
                    <a:pt x="5269" y="8602"/>
                  </a:cubicBezTo>
                  <a:cubicBezTo>
                    <a:pt x="4585" y="8498"/>
                    <a:pt x="3936" y="8292"/>
                    <a:pt x="3320" y="7986"/>
                  </a:cubicBezTo>
                  <a:cubicBezTo>
                    <a:pt x="2738" y="7712"/>
                    <a:pt x="2157" y="7302"/>
                    <a:pt x="1643" y="6855"/>
                  </a:cubicBezTo>
                  <a:cubicBezTo>
                    <a:pt x="1146" y="6425"/>
                    <a:pt x="711" y="5896"/>
                    <a:pt x="310" y="5365"/>
                  </a:cubicBezTo>
                  <a:lnTo>
                    <a:pt x="310" y="5365"/>
                  </a:lnTo>
                  <a:cubicBezTo>
                    <a:pt x="314" y="4277"/>
                    <a:pt x="619" y="3154"/>
                    <a:pt x="1063" y="2135"/>
                  </a:cubicBezTo>
                  <a:cubicBezTo>
                    <a:pt x="1301" y="1623"/>
                    <a:pt x="1574" y="1108"/>
                    <a:pt x="1916" y="698"/>
                  </a:cubicBezTo>
                  <a:cubicBezTo>
                    <a:pt x="2020" y="596"/>
                    <a:pt x="2089" y="528"/>
                    <a:pt x="2190" y="492"/>
                  </a:cubicBezTo>
                  <a:cubicBezTo>
                    <a:pt x="2238" y="469"/>
                    <a:pt x="2321" y="445"/>
                    <a:pt x="2389" y="445"/>
                  </a:cubicBezTo>
                  <a:cubicBezTo>
                    <a:pt x="2417" y="445"/>
                    <a:pt x="2444" y="449"/>
                    <a:pt x="2464" y="460"/>
                  </a:cubicBezTo>
                  <a:cubicBezTo>
                    <a:pt x="2601" y="460"/>
                    <a:pt x="2669" y="492"/>
                    <a:pt x="2773" y="596"/>
                  </a:cubicBezTo>
                  <a:lnTo>
                    <a:pt x="3148" y="802"/>
                  </a:lnTo>
                  <a:lnTo>
                    <a:pt x="6159" y="2545"/>
                  </a:lnTo>
                  <a:lnTo>
                    <a:pt x="6911" y="2991"/>
                  </a:lnTo>
                  <a:lnTo>
                    <a:pt x="7289" y="3196"/>
                  </a:lnTo>
                  <a:cubicBezTo>
                    <a:pt x="7390" y="3265"/>
                    <a:pt x="7494" y="3333"/>
                    <a:pt x="7631" y="3434"/>
                  </a:cubicBezTo>
                  <a:cubicBezTo>
                    <a:pt x="8041" y="3777"/>
                    <a:pt x="8485" y="4154"/>
                    <a:pt x="8931" y="4529"/>
                  </a:cubicBezTo>
                  <a:cubicBezTo>
                    <a:pt x="8931" y="4565"/>
                    <a:pt x="8964" y="4565"/>
                    <a:pt x="8999" y="4565"/>
                  </a:cubicBezTo>
                  <a:lnTo>
                    <a:pt x="25658" y="10276"/>
                  </a:lnTo>
                  <a:cubicBezTo>
                    <a:pt x="25676" y="10283"/>
                    <a:pt x="25696" y="10286"/>
                    <a:pt x="25715" y="10286"/>
                  </a:cubicBezTo>
                  <a:cubicBezTo>
                    <a:pt x="25807" y="10286"/>
                    <a:pt x="25905" y="10219"/>
                    <a:pt x="25932" y="10107"/>
                  </a:cubicBezTo>
                  <a:cubicBezTo>
                    <a:pt x="25967" y="10003"/>
                    <a:pt x="25899" y="9866"/>
                    <a:pt x="25795" y="9833"/>
                  </a:cubicBezTo>
                  <a:lnTo>
                    <a:pt x="9170" y="4130"/>
                  </a:lnTo>
                  <a:lnTo>
                    <a:pt x="9170" y="4130"/>
                  </a:lnTo>
                  <a:lnTo>
                    <a:pt x="7905" y="3060"/>
                  </a:lnTo>
                  <a:cubicBezTo>
                    <a:pt x="7768" y="2956"/>
                    <a:pt x="7631" y="2887"/>
                    <a:pt x="7494" y="2819"/>
                  </a:cubicBezTo>
                  <a:lnTo>
                    <a:pt x="7116" y="2581"/>
                  </a:lnTo>
                  <a:lnTo>
                    <a:pt x="6399" y="2135"/>
                  </a:lnTo>
                  <a:lnTo>
                    <a:pt x="3389" y="424"/>
                  </a:lnTo>
                  <a:lnTo>
                    <a:pt x="3011" y="186"/>
                  </a:lnTo>
                  <a:cubicBezTo>
                    <a:pt x="2978" y="150"/>
                    <a:pt x="2910" y="118"/>
                    <a:pt x="2806" y="82"/>
                  </a:cubicBezTo>
                  <a:cubicBezTo>
                    <a:pt x="2738" y="49"/>
                    <a:pt x="2636" y="14"/>
                    <a:pt x="2532" y="14"/>
                  </a:cubicBezTo>
                  <a:cubicBezTo>
                    <a:pt x="2487" y="5"/>
                    <a:pt x="2439" y="1"/>
                    <a:pt x="2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11"/>
            <p:cNvSpPr/>
            <p:nvPr/>
          </p:nvSpPr>
          <p:spPr>
            <a:xfrm>
              <a:off x="7164000" y="2606525"/>
              <a:ext cx="72700" cy="63425"/>
            </a:xfrm>
            <a:custGeom>
              <a:avLst/>
              <a:gdLst/>
              <a:ahLst/>
              <a:cxnLst/>
              <a:rect l="l" t="t" r="r" b="b"/>
              <a:pathLst>
                <a:path w="2908" h="2537" extrusionOk="0">
                  <a:moveTo>
                    <a:pt x="753" y="1"/>
                  </a:moveTo>
                  <a:cubicBezTo>
                    <a:pt x="572" y="1"/>
                    <a:pt x="394" y="71"/>
                    <a:pt x="275" y="210"/>
                  </a:cubicBezTo>
                  <a:cubicBezTo>
                    <a:pt x="1" y="484"/>
                    <a:pt x="34" y="930"/>
                    <a:pt x="307" y="1168"/>
                  </a:cubicBezTo>
                  <a:lnTo>
                    <a:pt x="1917" y="2536"/>
                  </a:lnTo>
                  <a:lnTo>
                    <a:pt x="2086" y="2399"/>
                  </a:lnTo>
                  <a:lnTo>
                    <a:pt x="2907" y="1236"/>
                  </a:lnTo>
                  <a:lnTo>
                    <a:pt x="1128" y="109"/>
                  </a:lnTo>
                  <a:cubicBezTo>
                    <a:pt x="1014" y="37"/>
                    <a:pt x="883" y="1"/>
                    <a:pt x="7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11"/>
            <p:cNvSpPr/>
            <p:nvPr/>
          </p:nvSpPr>
          <p:spPr>
            <a:xfrm>
              <a:off x="7159700" y="2600900"/>
              <a:ext cx="83825" cy="75050"/>
            </a:xfrm>
            <a:custGeom>
              <a:avLst/>
              <a:gdLst/>
              <a:ahLst/>
              <a:cxnLst/>
              <a:rect l="l" t="t" r="r" b="b"/>
              <a:pathLst>
                <a:path w="3353" h="3002" extrusionOk="0">
                  <a:moveTo>
                    <a:pt x="925" y="1"/>
                  </a:moveTo>
                  <a:cubicBezTo>
                    <a:pt x="689" y="1"/>
                    <a:pt x="458" y="95"/>
                    <a:pt x="274" y="298"/>
                  </a:cubicBezTo>
                  <a:cubicBezTo>
                    <a:pt x="104" y="470"/>
                    <a:pt x="0" y="709"/>
                    <a:pt x="36" y="949"/>
                  </a:cubicBezTo>
                  <a:cubicBezTo>
                    <a:pt x="36" y="1187"/>
                    <a:pt x="137" y="1393"/>
                    <a:pt x="343" y="1565"/>
                  </a:cubicBezTo>
                  <a:lnTo>
                    <a:pt x="1952" y="2934"/>
                  </a:lnTo>
                  <a:cubicBezTo>
                    <a:pt x="1985" y="2966"/>
                    <a:pt x="2053" y="3002"/>
                    <a:pt x="2089" y="3002"/>
                  </a:cubicBezTo>
                  <a:cubicBezTo>
                    <a:pt x="2157" y="3002"/>
                    <a:pt x="2225" y="2966"/>
                    <a:pt x="2258" y="2934"/>
                  </a:cubicBezTo>
                  <a:lnTo>
                    <a:pt x="2395" y="2797"/>
                  </a:lnTo>
                  <a:cubicBezTo>
                    <a:pt x="2499" y="2693"/>
                    <a:pt x="2499" y="2556"/>
                    <a:pt x="2395" y="2455"/>
                  </a:cubicBezTo>
                  <a:cubicBezTo>
                    <a:pt x="2361" y="2420"/>
                    <a:pt x="2310" y="2403"/>
                    <a:pt x="2254" y="2403"/>
                  </a:cubicBezTo>
                  <a:cubicBezTo>
                    <a:pt x="2199" y="2403"/>
                    <a:pt x="2139" y="2420"/>
                    <a:pt x="2089" y="2455"/>
                  </a:cubicBezTo>
                  <a:lnTo>
                    <a:pt x="616" y="1223"/>
                  </a:lnTo>
                  <a:cubicBezTo>
                    <a:pt x="548" y="1155"/>
                    <a:pt x="479" y="1051"/>
                    <a:pt x="479" y="914"/>
                  </a:cubicBezTo>
                  <a:cubicBezTo>
                    <a:pt x="479" y="813"/>
                    <a:pt x="515" y="676"/>
                    <a:pt x="616" y="572"/>
                  </a:cubicBezTo>
                  <a:cubicBezTo>
                    <a:pt x="693" y="495"/>
                    <a:pt x="802" y="451"/>
                    <a:pt x="913" y="451"/>
                  </a:cubicBezTo>
                  <a:cubicBezTo>
                    <a:pt x="1000" y="451"/>
                    <a:pt x="1089" y="479"/>
                    <a:pt x="1164" y="539"/>
                  </a:cubicBezTo>
                  <a:lnTo>
                    <a:pt x="2978" y="1666"/>
                  </a:lnTo>
                  <a:cubicBezTo>
                    <a:pt x="3014" y="1691"/>
                    <a:pt x="3055" y="1702"/>
                    <a:pt x="3095" y="1702"/>
                  </a:cubicBezTo>
                  <a:cubicBezTo>
                    <a:pt x="3168" y="1702"/>
                    <a:pt x="3241" y="1665"/>
                    <a:pt x="3285" y="1598"/>
                  </a:cubicBezTo>
                  <a:cubicBezTo>
                    <a:pt x="3353" y="1497"/>
                    <a:pt x="3320" y="1360"/>
                    <a:pt x="3216" y="1291"/>
                  </a:cubicBezTo>
                  <a:lnTo>
                    <a:pt x="1404" y="128"/>
                  </a:lnTo>
                  <a:cubicBezTo>
                    <a:pt x="1251" y="45"/>
                    <a:pt x="1087" y="1"/>
                    <a:pt x="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11"/>
            <p:cNvSpPr/>
            <p:nvPr/>
          </p:nvSpPr>
          <p:spPr>
            <a:xfrm>
              <a:off x="7143475" y="2631975"/>
              <a:ext cx="93225" cy="65325"/>
            </a:xfrm>
            <a:custGeom>
              <a:avLst/>
              <a:gdLst/>
              <a:ahLst/>
              <a:cxnLst/>
              <a:rect l="l" t="t" r="r" b="b"/>
              <a:pathLst>
                <a:path w="3729" h="2613" extrusionOk="0">
                  <a:moveTo>
                    <a:pt x="877" y="1"/>
                  </a:moveTo>
                  <a:cubicBezTo>
                    <a:pt x="613" y="1"/>
                    <a:pt x="346" y="122"/>
                    <a:pt x="206" y="355"/>
                  </a:cubicBezTo>
                  <a:cubicBezTo>
                    <a:pt x="1" y="697"/>
                    <a:pt x="69" y="1143"/>
                    <a:pt x="411" y="1381"/>
                  </a:cubicBezTo>
                  <a:lnTo>
                    <a:pt x="1985" y="2613"/>
                  </a:lnTo>
                  <a:lnTo>
                    <a:pt x="3728" y="1244"/>
                  </a:lnTo>
                  <a:lnTo>
                    <a:pt x="3285" y="1212"/>
                  </a:lnTo>
                  <a:lnTo>
                    <a:pt x="1232" y="81"/>
                  </a:lnTo>
                  <a:cubicBezTo>
                    <a:pt x="1123" y="27"/>
                    <a:pt x="1000"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11"/>
            <p:cNvSpPr/>
            <p:nvPr/>
          </p:nvSpPr>
          <p:spPr>
            <a:xfrm>
              <a:off x="7136650" y="2626275"/>
              <a:ext cx="105175" cy="76175"/>
            </a:xfrm>
            <a:custGeom>
              <a:avLst/>
              <a:gdLst/>
              <a:ahLst/>
              <a:cxnLst/>
              <a:rect l="l" t="t" r="r" b="b"/>
              <a:pathLst>
                <a:path w="4207" h="3047" extrusionOk="0">
                  <a:moveTo>
                    <a:pt x="1118" y="0"/>
                  </a:moveTo>
                  <a:cubicBezTo>
                    <a:pt x="796" y="0"/>
                    <a:pt x="475" y="167"/>
                    <a:pt x="274" y="482"/>
                  </a:cubicBezTo>
                  <a:cubicBezTo>
                    <a:pt x="0" y="925"/>
                    <a:pt x="101" y="1472"/>
                    <a:pt x="512" y="1782"/>
                  </a:cubicBezTo>
                  <a:lnTo>
                    <a:pt x="2121" y="3013"/>
                  </a:lnTo>
                  <a:cubicBezTo>
                    <a:pt x="2154" y="3046"/>
                    <a:pt x="2222" y="3046"/>
                    <a:pt x="2258" y="3046"/>
                  </a:cubicBezTo>
                  <a:cubicBezTo>
                    <a:pt x="2326" y="3046"/>
                    <a:pt x="2395" y="3013"/>
                    <a:pt x="2428" y="2978"/>
                  </a:cubicBezTo>
                  <a:cubicBezTo>
                    <a:pt x="2496" y="2876"/>
                    <a:pt x="2496" y="2740"/>
                    <a:pt x="2395" y="2636"/>
                  </a:cubicBezTo>
                  <a:lnTo>
                    <a:pt x="821" y="1440"/>
                  </a:lnTo>
                  <a:cubicBezTo>
                    <a:pt x="580" y="1267"/>
                    <a:pt x="512" y="961"/>
                    <a:pt x="684" y="687"/>
                  </a:cubicBezTo>
                  <a:cubicBezTo>
                    <a:pt x="774" y="529"/>
                    <a:pt x="938" y="445"/>
                    <a:pt x="1117" y="445"/>
                  </a:cubicBezTo>
                  <a:cubicBezTo>
                    <a:pt x="1210" y="445"/>
                    <a:pt x="1308" y="468"/>
                    <a:pt x="1401" y="515"/>
                  </a:cubicBezTo>
                  <a:lnTo>
                    <a:pt x="3454" y="1645"/>
                  </a:lnTo>
                  <a:cubicBezTo>
                    <a:pt x="3490" y="1678"/>
                    <a:pt x="3522" y="1678"/>
                    <a:pt x="3558" y="1678"/>
                  </a:cubicBezTo>
                  <a:lnTo>
                    <a:pt x="3968" y="1713"/>
                  </a:lnTo>
                  <a:cubicBezTo>
                    <a:pt x="4105" y="1713"/>
                    <a:pt x="4207" y="1609"/>
                    <a:pt x="4207" y="1508"/>
                  </a:cubicBezTo>
                  <a:cubicBezTo>
                    <a:pt x="4207" y="1371"/>
                    <a:pt x="4138" y="1267"/>
                    <a:pt x="4001" y="1234"/>
                  </a:cubicBezTo>
                  <a:lnTo>
                    <a:pt x="3626" y="1234"/>
                  </a:lnTo>
                  <a:lnTo>
                    <a:pt x="1607" y="140"/>
                  </a:lnTo>
                  <a:cubicBezTo>
                    <a:pt x="1454" y="46"/>
                    <a:pt x="1286" y="0"/>
                    <a:pt x="1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11"/>
            <p:cNvSpPr/>
            <p:nvPr/>
          </p:nvSpPr>
          <p:spPr>
            <a:xfrm>
              <a:off x="7127200" y="2667200"/>
              <a:ext cx="86425" cy="59175"/>
            </a:xfrm>
            <a:custGeom>
              <a:avLst/>
              <a:gdLst/>
              <a:ahLst/>
              <a:cxnLst/>
              <a:rect l="l" t="t" r="r" b="b"/>
              <a:pathLst>
                <a:path w="3457" h="2367" extrusionOk="0">
                  <a:moveTo>
                    <a:pt x="787" y="0"/>
                  </a:moveTo>
                  <a:cubicBezTo>
                    <a:pt x="501" y="0"/>
                    <a:pt x="221" y="169"/>
                    <a:pt x="104" y="451"/>
                  </a:cubicBezTo>
                  <a:lnTo>
                    <a:pt x="104" y="487"/>
                  </a:lnTo>
                  <a:cubicBezTo>
                    <a:pt x="0" y="760"/>
                    <a:pt x="36" y="1067"/>
                    <a:pt x="274" y="1272"/>
                  </a:cubicBezTo>
                  <a:lnTo>
                    <a:pt x="1369" y="2367"/>
                  </a:lnTo>
                  <a:lnTo>
                    <a:pt x="3457" y="1272"/>
                  </a:lnTo>
                  <a:lnTo>
                    <a:pt x="3115" y="1239"/>
                  </a:lnTo>
                  <a:lnTo>
                    <a:pt x="1164" y="109"/>
                  </a:lnTo>
                  <a:cubicBezTo>
                    <a:pt x="1047" y="35"/>
                    <a:pt x="916"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11"/>
            <p:cNvSpPr/>
            <p:nvPr/>
          </p:nvSpPr>
          <p:spPr>
            <a:xfrm>
              <a:off x="7120350" y="2661600"/>
              <a:ext cx="99250" cy="69925"/>
            </a:xfrm>
            <a:custGeom>
              <a:avLst/>
              <a:gdLst/>
              <a:ahLst/>
              <a:cxnLst/>
              <a:rect l="l" t="t" r="r" b="b"/>
              <a:pathLst>
                <a:path w="3970" h="2797" extrusionOk="0">
                  <a:moveTo>
                    <a:pt x="1078" y="0"/>
                  </a:moveTo>
                  <a:cubicBezTo>
                    <a:pt x="970" y="0"/>
                    <a:pt x="862" y="19"/>
                    <a:pt x="753" y="59"/>
                  </a:cubicBezTo>
                  <a:cubicBezTo>
                    <a:pt x="480" y="128"/>
                    <a:pt x="274" y="333"/>
                    <a:pt x="173" y="607"/>
                  </a:cubicBezTo>
                  <a:cubicBezTo>
                    <a:pt x="1" y="984"/>
                    <a:pt x="105" y="1395"/>
                    <a:pt x="378" y="1669"/>
                  </a:cubicBezTo>
                  <a:lnTo>
                    <a:pt x="1473" y="2728"/>
                  </a:lnTo>
                  <a:cubicBezTo>
                    <a:pt x="1506" y="2796"/>
                    <a:pt x="1574" y="2796"/>
                    <a:pt x="1643" y="2796"/>
                  </a:cubicBezTo>
                  <a:cubicBezTo>
                    <a:pt x="1678" y="2796"/>
                    <a:pt x="1747" y="2796"/>
                    <a:pt x="1780" y="2728"/>
                  </a:cubicBezTo>
                  <a:cubicBezTo>
                    <a:pt x="1884" y="2659"/>
                    <a:pt x="1884" y="2523"/>
                    <a:pt x="1780" y="2421"/>
                  </a:cubicBezTo>
                  <a:lnTo>
                    <a:pt x="685" y="1359"/>
                  </a:lnTo>
                  <a:cubicBezTo>
                    <a:pt x="548" y="1190"/>
                    <a:pt x="515" y="984"/>
                    <a:pt x="584" y="779"/>
                  </a:cubicBezTo>
                  <a:cubicBezTo>
                    <a:pt x="652" y="642"/>
                    <a:pt x="753" y="538"/>
                    <a:pt x="890" y="470"/>
                  </a:cubicBezTo>
                  <a:cubicBezTo>
                    <a:pt x="946" y="456"/>
                    <a:pt x="1008" y="449"/>
                    <a:pt x="1071" y="449"/>
                  </a:cubicBezTo>
                  <a:cubicBezTo>
                    <a:pt x="1162" y="449"/>
                    <a:pt x="1255" y="465"/>
                    <a:pt x="1336" y="506"/>
                  </a:cubicBezTo>
                  <a:lnTo>
                    <a:pt x="3285" y="1669"/>
                  </a:lnTo>
                  <a:cubicBezTo>
                    <a:pt x="3320" y="1669"/>
                    <a:pt x="3353" y="1701"/>
                    <a:pt x="3389" y="1701"/>
                  </a:cubicBezTo>
                  <a:lnTo>
                    <a:pt x="3695" y="1701"/>
                  </a:lnTo>
                  <a:cubicBezTo>
                    <a:pt x="3714" y="1706"/>
                    <a:pt x="3732" y="1709"/>
                    <a:pt x="3749" y="1709"/>
                  </a:cubicBezTo>
                  <a:cubicBezTo>
                    <a:pt x="3858" y="1709"/>
                    <a:pt x="3936" y="1615"/>
                    <a:pt x="3936" y="1496"/>
                  </a:cubicBezTo>
                  <a:cubicBezTo>
                    <a:pt x="3969" y="1395"/>
                    <a:pt x="3868" y="1258"/>
                    <a:pt x="3731" y="1258"/>
                  </a:cubicBezTo>
                  <a:lnTo>
                    <a:pt x="3457" y="1258"/>
                  </a:lnTo>
                  <a:lnTo>
                    <a:pt x="1574" y="128"/>
                  </a:lnTo>
                  <a:cubicBezTo>
                    <a:pt x="1409" y="45"/>
                    <a:pt x="1243" y="0"/>
                    <a:pt x="1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11"/>
            <p:cNvSpPr/>
            <p:nvPr/>
          </p:nvSpPr>
          <p:spPr>
            <a:xfrm>
              <a:off x="7118650" y="2692525"/>
              <a:ext cx="71850" cy="74900"/>
            </a:xfrm>
            <a:custGeom>
              <a:avLst/>
              <a:gdLst/>
              <a:ahLst/>
              <a:cxnLst/>
              <a:rect l="l" t="t" r="r" b="b"/>
              <a:pathLst>
                <a:path w="2874" h="2996" extrusionOk="0">
                  <a:moveTo>
                    <a:pt x="572" y="0"/>
                  </a:moveTo>
                  <a:cubicBezTo>
                    <a:pt x="380" y="0"/>
                    <a:pt x="213" y="127"/>
                    <a:pt x="137" y="328"/>
                  </a:cubicBezTo>
                  <a:cubicBezTo>
                    <a:pt x="104" y="464"/>
                    <a:pt x="69" y="637"/>
                    <a:pt x="36" y="774"/>
                  </a:cubicBezTo>
                  <a:cubicBezTo>
                    <a:pt x="0" y="911"/>
                    <a:pt x="36" y="1080"/>
                    <a:pt x="137" y="1184"/>
                  </a:cubicBezTo>
                  <a:lnTo>
                    <a:pt x="1985" y="2996"/>
                  </a:lnTo>
                  <a:lnTo>
                    <a:pt x="2874" y="1663"/>
                  </a:lnTo>
                  <a:lnTo>
                    <a:pt x="2600" y="1663"/>
                  </a:lnTo>
                  <a:lnTo>
                    <a:pt x="857" y="122"/>
                  </a:lnTo>
                  <a:lnTo>
                    <a:pt x="789" y="54"/>
                  </a:lnTo>
                  <a:cubicBezTo>
                    <a:pt x="715" y="17"/>
                    <a:pt x="64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11"/>
            <p:cNvSpPr/>
            <p:nvPr/>
          </p:nvSpPr>
          <p:spPr>
            <a:xfrm>
              <a:off x="7112700" y="2687125"/>
              <a:ext cx="83825" cy="86325"/>
            </a:xfrm>
            <a:custGeom>
              <a:avLst/>
              <a:gdLst/>
              <a:ahLst/>
              <a:cxnLst/>
              <a:rect l="l" t="t" r="r" b="b"/>
              <a:pathLst>
                <a:path w="3353" h="3453" extrusionOk="0">
                  <a:moveTo>
                    <a:pt x="823" y="0"/>
                  </a:moveTo>
                  <a:cubicBezTo>
                    <a:pt x="734" y="0"/>
                    <a:pt x="641" y="19"/>
                    <a:pt x="548" y="65"/>
                  </a:cubicBezTo>
                  <a:cubicBezTo>
                    <a:pt x="375" y="133"/>
                    <a:pt x="238" y="306"/>
                    <a:pt x="170" y="475"/>
                  </a:cubicBezTo>
                  <a:cubicBezTo>
                    <a:pt x="137" y="648"/>
                    <a:pt x="69" y="784"/>
                    <a:pt x="33" y="921"/>
                  </a:cubicBezTo>
                  <a:cubicBezTo>
                    <a:pt x="0" y="1159"/>
                    <a:pt x="69" y="1400"/>
                    <a:pt x="206" y="1570"/>
                  </a:cubicBezTo>
                  <a:lnTo>
                    <a:pt x="2053" y="3384"/>
                  </a:lnTo>
                  <a:cubicBezTo>
                    <a:pt x="2086" y="3417"/>
                    <a:pt x="2154" y="3453"/>
                    <a:pt x="2223" y="3453"/>
                  </a:cubicBezTo>
                  <a:cubicBezTo>
                    <a:pt x="2291" y="3453"/>
                    <a:pt x="2327" y="3417"/>
                    <a:pt x="2395" y="3384"/>
                  </a:cubicBezTo>
                  <a:cubicBezTo>
                    <a:pt x="2463" y="3280"/>
                    <a:pt x="2463" y="3144"/>
                    <a:pt x="2359" y="3042"/>
                  </a:cubicBezTo>
                  <a:lnTo>
                    <a:pt x="548" y="1228"/>
                  </a:lnTo>
                  <a:cubicBezTo>
                    <a:pt x="479" y="1195"/>
                    <a:pt x="479" y="1127"/>
                    <a:pt x="479" y="1058"/>
                  </a:cubicBezTo>
                  <a:cubicBezTo>
                    <a:pt x="512" y="886"/>
                    <a:pt x="548" y="749"/>
                    <a:pt x="616" y="612"/>
                  </a:cubicBezTo>
                  <a:cubicBezTo>
                    <a:pt x="616" y="544"/>
                    <a:pt x="649" y="511"/>
                    <a:pt x="717" y="475"/>
                  </a:cubicBezTo>
                  <a:cubicBezTo>
                    <a:pt x="735" y="459"/>
                    <a:pt x="761" y="451"/>
                    <a:pt x="795" y="451"/>
                  </a:cubicBezTo>
                  <a:cubicBezTo>
                    <a:pt x="829" y="451"/>
                    <a:pt x="872" y="459"/>
                    <a:pt x="923" y="475"/>
                  </a:cubicBezTo>
                  <a:cubicBezTo>
                    <a:pt x="923" y="475"/>
                    <a:pt x="923" y="511"/>
                    <a:pt x="958" y="511"/>
                  </a:cubicBezTo>
                  <a:lnTo>
                    <a:pt x="2669" y="2049"/>
                  </a:lnTo>
                  <a:cubicBezTo>
                    <a:pt x="2701" y="2049"/>
                    <a:pt x="2737" y="2084"/>
                    <a:pt x="2770" y="2084"/>
                  </a:cubicBezTo>
                  <a:cubicBezTo>
                    <a:pt x="2794" y="2084"/>
                    <a:pt x="2802" y="2099"/>
                    <a:pt x="2814" y="2099"/>
                  </a:cubicBezTo>
                  <a:cubicBezTo>
                    <a:pt x="2820" y="2099"/>
                    <a:pt x="2827" y="2095"/>
                    <a:pt x="2838" y="2084"/>
                  </a:cubicBezTo>
                  <a:lnTo>
                    <a:pt x="3112" y="2084"/>
                  </a:lnTo>
                  <a:cubicBezTo>
                    <a:pt x="3249" y="2084"/>
                    <a:pt x="3353" y="1980"/>
                    <a:pt x="3353" y="1879"/>
                  </a:cubicBezTo>
                  <a:cubicBezTo>
                    <a:pt x="3353" y="1742"/>
                    <a:pt x="3249" y="1638"/>
                    <a:pt x="3112" y="1638"/>
                  </a:cubicBezTo>
                  <a:lnTo>
                    <a:pt x="2907" y="1638"/>
                  </a:lnTo>
                  <a:lnTo>
                    <a:pt x="1265" y="169"/>
                  </a:lnTo>
                  <a:cubicBezTo>
                    <a:pt x="1196" y="133"/>
                    <a:pt x="1163" y="100"/>
                    <a:pt x="1128" y="65"/>
                  </a:cubicBezTo>
                  <a:cubicBezTo>
                    <a:pt x="1035" y="27"/>
                    <a:pt x="931"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11"/>
            <p:cNvSpPr/>
            <p:nvPr/>
          </p:nvSpPr>
          <p:spPr>
            <a:xfrm>
              <a:off x="7249525" y="2631475"/>
              <a:ext cx="104375" cy="79525"/>
            </a:xfrm>
            <a:custGeom>
              <a:avLst/>
              <a:gdLst/>
              <a:ahLst/>
              <a:cxnLst/>
              <a:rect l="l" t="t" r="r" b="b"/>
              <a:pathLst>
                <a:path w="4175" h="3181" extrusionOk="0">
                  <a:moveTo>
                    <a:pt x="1" y="0"/>
                  </a:moveTo>
                  <a:lnTo>
                    <a:pt x="1" y="0"/>
                  </a:lnTo>
                  <a:cubicBezTo>
                    <a:pt x="890" y="753"/>
                    <a:pt x="1539" y="1505"/>
                    <a:pt x="1643" y="2222"/>
                  </a:cubicBezTo>
                  <a:lnTo>
                    <a:pt x="4174" y="3180"/>
                  </a:lnTo>
                  <a:cubicBezTo>
                    <a:pt x="4174" y="3180"/>
                    <a:pt x="2018" y="17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11"/>
            <p:cNvSpPr/>
            <p:nvPr/>
          </p:nvSpPr>
          <p:spPr>
            <a:xfrm>
              <a:off x="7399175" y="1774500"/>
              <a:ext cx="167650" cy="502025"/>
            </a:xfrm>
            <a:custGeom>
              <a:avLst/>
              <a:gdLst/>
              <a:ahLst/>
              <a:cxnLst/>
              <a:rect l="l" t="t" r="r" b="b"/>
              <a:pathLst>
                <a:path w="6706" h="20081" extrusionOk="0">
                  <a:moveTo>
                    <a:pt x="3594" y="1"/>
                  </a:moveTo>
                  <a:cubicBezTo>
                    <a:pt x="3490" y="1"/>
                    <a:pt x="3388" y="102"/>
                    <a:pt x="3388" y="206"/>
                  </a:cubicBezTo>
                  <a:cubicBezTo>
                    <a:pt x="3388" y="239"/>
                    <a:pt x="3353" y="2806"/>
                    <a:pt x="3421" y="3901"/>
                  </a:cubicBezTo>
                  <a:lnTo>
                    <a:pt x="3421" y="4207"/>
                  </a:lnTo>
                  <a:lnTo>
                    <a:pt x="3730" y="4070"/>
                  </a:lnTo>
                  <a:cubicBezTo>
                    <a:pt x="3993" y="3969"/>
                    <a:pt x="4237" y="3917"/>
                    <a:pt x="4462" y="3917"/>
                  </a:cubicBezTo>
                  <a:cubicBezTo>
                    <a:pt x="4764" y="3917"/>
                    <a:pt x="5033" y="4011"/>
                    <a:pt x="5268" y="4207"/>
                  </a:cubicBezTo>
                  <a:cubicBezTo>
                    <a:pt x="6057" y="4859"/>
                    <a:pt x="6262" y="6328"/>
                    <a:pt x="6089" y="7117"/>
                  </a:cubicBezTo>
                  <a:cubicBezTo>
                    <a:pt x="5988" y="7732"/>
                    <a:pt x="5509" y="9648"/>
                    <a:pt x="4004" y="9648"/>
                  </a:cubicBezTo>
                  <a:cubicBezTo>
                    <a:pt x="3968" y="9648"/>
                    <a:pt x="3936" y="9648"/>
                    <a:pt x="3900" y="9612"/>
                  </a:cubicBezTo>
                  <a:lnTo>
                    <a:pt x="3662" y="9612"/>
                  </a:lnTo>
                  <a:lnTo>
                    <a:pt x="3662" y="9853"/>
                  </a:lnTo>
                  <a:cubicBezTo>
                    <a:pt x="3626" y="12043"/>
                    <a:pt x="1541" y="14164"/>
                    <a:pt x="1505" y="14164"/>
                  </a:cubicBezTo>
                  <a:lnTo>
                    <a:pt x="1473" y="14197"/>
                  </a:lnTo>
                  <a:lnTo>
                    <a:pt x="1473" y="14232"/>
                  </a:lnTo>
                  <a:cubicBezTo>
                    <a:pt x="1404" y="14369"/>
                    <a:pt x="0" y="17722"/>
                    <a:pt x="753" y="19911"/>
                  </a:cubicBezTo>
                  <a:cubicBezTo>
                    <a:pt x="788" y="20012"/>
                    <a:pt x="890" y="20081"/>
                    <a:pt x="994" y="20081"/>
                  </a:cubicBezTo>
                  <a:cubicBezTo>
                    <a:pt x="994" y="20081"/>
                    <a:pt x="1026" y="20048"/>
                    <a:pt x="1062" y="20048"/>
                  </a:cubicBezTo>
                  <a:cubicBezTo>
                    <a:pt x="1163" y="20012"/>
                    <a:pt x="1232" y="19875"/>
                    <a:pt x="1199" y="19774"/>
                  </a:cubicBezTo>
                  <a:cubicBezTo>
                    <a:pt x="515" y="17858"/>
                    <a:pt x="1711" y="14848"/>
                    <a:pt x="1847" y="14470"/>
                  </a:cubicBezTo>
                  <a:cubicBezTo>
                    <a:pt x="2157" y="14164"/>
                    <a:pt x="3936" y="12248"/>
                    <a:pt x="4105" y="10091"/>
                  </a:cubicBezTo>
                  <a:cubicBezTo>
                    <a:pt x="5304" y="10023"/>
                    <a:pt x="6193" y="8964"/>
                    <a:pt x="6536" y="7218"/>
                  </a:cubicBezTo>
                  <a:cubicBezTo>
                    <a:pt x="6705" y="6328"/>
                    <a:pt x="6536" y="4653"/>
                    <a:pt x="5578" y="3865"/>
                  </a:cubicBezTo>
                  <a:cubicBezTo>
                    <a:pt x="5328" y="3666"/>
                    <a:pt x="4970" y="3466"/>
                    <a:pt x="4475" y="3466"/>
                  </a:cubicBezTo>
                  <a:cubicBezTo>
                    <a:pt x="4292" y="3466"/>
                    <a:pt x="4089" y="3494"/>
                    <a:pt x="3867" y="3559"/>
                  </a:cubicBezTo>
                  <a:cubicBezTo>
                    <a:pt x="3832" y="2360"/>
                    <a:pt x="3832" y="239"/>
                    <a:pt x="3832" y="206"/>
                  </a:cubicBezTo>
                  <a:cubicBezTo>
                    <a:pt x="3832" y="102"/>
                    <a:pt x="3730" y="1"/>
                    <a:pt x="3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11"/>
            <p:cNvSpPr/>
            <p:nvPr/>
          </p:nvSpPr>
          <p:spPr>
            <a:xfrm>
              <a:off x="7039975" y="1774500"/>
              <a:ext cx="164225" cy="548200"/>
            </a:xfrm>
            <a:custGeom>
              <a:avLst/>
              <a:gdLst/>
              <a:ahLst/>
              <a:cxnLst/>
              <a:rect l="l" t="t" r="r" b="b"/>
              <a:pathLst>
                <a:path w="6569" h="21928" extrusionOk="0">
                  <a:moveTo>
                    <a:pt x="3115" y="1"/>
                  </a:moveTo>
                  <a:cubicBezTo>
                    <a:pt x="2978" y="1"/>
                    <a:pt x="2874" y="102"/>
                    <a:pt x="2874" y="206"/>
                  </a:cubicBezTo>
                  <a:cubicBezTo>
                    <a:pt x="2874" y="239"/>
                    <a:pt x="2909" y="2360"/>
                    <a:pt x="2841" y="3559"/>
                  </a:cubicBezTo>
                  <a:cubicBezTo>
                    <a:pt x="2627" y="3494"/>
                    <a:pt x="2429" y="3466"/>
                    <a:pt x="2247" y="3466"/>
                  </a:cubicBezTo>
                  <a:cubicBezTo>
                    <a:pt x="1756" y="3466"/>
                    <a:pt x="1380" y="3666"/>
                    <a:pt x="1130" y="3865"/>
                  </a:cubicBezTo>
                  <a:cubicBezTo>
                    <a:pt x="205" y="4653"/>
                    <a:pt x="0" y="6328"/>
                    <a:pt x="172" y="7218"/>
                  </a:cubicBezTo>
                  <a:cubicBezTo>
                    <a:pt x="515" y="8997"/>
                    <a:pt x="1437" y="10059"/>
                    <a:pt x="2636" y="10091"/>
                  </a:cubicBezTo>
                  <a:cubicBezTo>
                    <a:pt x="3216" y="12144"/>
                    <a:pt x="4620" y="14128"/>
                    <a:pt x="4825" y="14437"/>
                  </a:cubicBezTo>
                  <a:cubicBezTo>
                    <a:pt x="5337" y="16285"/>
                    <a:pt x="5920" y="19432"/>
                    <a:pt x="5474" y="20081"/>
                  </a:cubicBezTo>
                  <a:cubicBezTo>
                    <a:pt x="4858" y="20970"/>
                    <a:pt x="2636" y="21485"/>
                    <a:pt x="2636" y="21485"/>
                  </a:cubicBezTo>
                  <a:cubicBezTo>
                    <a:pt x="2499" y="21517"/>
                    <a:pt x="2430" y="21654"/>
                    <a:pt x="2463" y="21758"/>
                  </a:cubicBezTo>
                  <a:cubicBezTo>
                    <a:pt x="2463" y="21860"/>
                    <a:pt x="2567" y="21928"/>
                    <a:pt x="2668" y="21928"/>
                  </a:cubicBezTo>
                  <a:lnTo>
                    <a:pt x="2737" y="21928"/>
                  </a:lnTo>
                  <a:cubicBezTo>
                    <a:pt x="2805" y="21895"/>
                    <a:pt x="5099" y="21381"/>
                    <a:pt x="5851" y="20354"/>
                  </a:cubicBezTo>
                  <a:cubicBezTo>
                    <a:pt x="6568" y="19328"/>
                    <a:pt x="5405" y="14779"/>
                    <a:pt x="5268" y="14265"/>
                  </a:cubicBezTo>
                  <a:lnTo>
                    <a:pt x="5268" y="14232"/>
                  </a:lnTo>
                  <a:lnTo>
                    <a:pt x="5236" y="14197"/>
                  </a:lnTo>
                  <a:cubicBezTo>
                    <a:pt x="5200" y="14164"/>
                    <a:pt x="3558" y="11974"/>
                    <a:pt x="3046" y="9818"/>
                  </a:cubicBezTo>
                  <a:lnTo>
                    <a:pt x="2978" y="9612"/>
                  </a:lnTo>
                  <a:lnTo>
                    <a:pt x="2805" y="9612"/>
                  </a:lnTo>
                  <a:cubicBezTo>
                    <a:pt x="2765" y="9615"/>
                    <a:pt x="2726" y="9616"/>
                    <a:pt x="2687" y="9616"/>
                  </a:cubicBezTo>
                  <a:cubicBezTo>
                    <a:pt x="1206" y="9616"/>
                    <a:pt x="717" y="7717"/>
                    <a:pt x="616" y="7117"/>
                  </a:cubicBezTo>
                  <a:cubicBezTo>
                    <a:pt x="479" y="6328"/>
                    <a:pt x="684" y="4859"/>
                    <a:pt x="1437" y="4207"/>
                  </a:cubicBezTo>
                  <a:cubicBezTo>
                    <a:pt x="1672" y="4011"/>
                    <a:pt x="1942" y="3917"/>
                    <a:pt x="2245" y="3917"/>
                  </a:cubicBezTo>
                  <a:cubicBezTo>
                    <a:pt x="2471" y="3917"/>
                    <a:pt x="2715" y="3969"/>
                    <a:pt x="2978" y="4070"/>
                  </a:cubicBezTo>
                  <a:lnTo>
                    <a:pt x="3284" y="4207"/>
                  </a:lnTo>
                  <a:lnTo>
                    <a:pt x="3284" y="3901"/>
                  </a:lnTo>
                  <a:cubicBezTo>
                    <a:pt x="3353" y="2806"/>
                    <a:pt x="3353" y="239"/>
                    <a:pt x="3353" y="206"/>
                  </a:cubicBezTo>
                  <a:cubicBezTo>
                    <a:pt x="3353" y="102"/>
                    <a:pt x="3251" y="1"/>
                    <a:pt x="3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11"/>
            <p:cNvSpPr/>
            <p:nvPr/>
          </p:nvSpPr>
          <p:spPr>
            <a:xfrm>
              <a:off x="7152850" y="2117125"/>
              <a:ext cx="294225" cy="103850"/>
            </a:xfrm>
            <a:custGeom>
              <a:avLst/>
              <a:gdLst/>
              <a:ahLst/>
              <a:cxnLst/>
              <a:rect l="l" t="t" r="r" b="b"/>
              <a:pathLst>
                <a:path w="11769" h="4154" extrusionOk="0">
                  <a:moveTo>
                    <a:pt x="257" y="0"/>
                  </a:moveTo>
                  <a:cubicBezTo>
                    <a:pt x="203" y="0"/>
                    <a:pt x="150" y="17"/>
                    <a:pt x="105" y="48"/>
                  </a:cubicBezTo>
                  <a:cubicBezTo>
                    <a:pt x="1" y="117"/>
                    <a:pt x="1" y="253"/>
                    <a:pt x="69" y="355"/>
                  </a:cubicBezTo>
                  <a:cubicBezTo>
                    <a:pt x="1268" y="2101"/>
                    <a:pt x="2874" y="3401"/>
                    <a:pt x="4484" y="3948"/>
                  </a:cubicBezTo>
                  <a:cubicBezTo>
                    <a:pt x="4963" y="4085"/>
                    <a:pt x="5441" y="4153"/>
                    <a:pt x="5920" y="4153"/>
                  </a:cubicBezTo>
                  <a:cubicBezTo>
                    <a:pt x="8211" y="4153"/>
                    <a:pt x="10436" y="2544"/>
                    <a:pt x="11700" y="765"/>
                  </a:cubicBezTo>
                  <a:cubicBezTo>
                    <a:pt x="11769" y="664"/>
                    <a:pt x="11769" y="527"/>
                    <a:pt x="11668" y="459"/>
                  </a:cubicBezTo>
                  <a:cubicBezTo>
                    <a:pt x="11624" y="415"/>
                    <a:pt x="11569" y="396"/>
                    <a:pt x="11515" y="396"/>
                  </a:cubicBezTo>
                  <a:cubicBezTo>
                    <a:pt x="11439" y="396"/>
                    <a:pt x="11365" y="433"/>
                    <a:pt x="11326" y="492"/>
                  </a:cubicBezTo>
                  <a:cubicBezTo>
                    <a:pt x="10134" y="2193"/>
                    <a:pt x="8072" y="3707"/>
                    <a:pt x="5941" y="3707"/>
                  </a:cubicBezTo>
                  <a:cubicBezTo>
                    <a:pt x="5501" y="3707"/>
                    <a:pt x="5059" y="3642"/>
                    <a:pt x="4620" y="3502"/>
                  </a:cubicBezTo>
                  <a:cubicBezTo>
                    <a:pt x="3115" y="3023"/>
                    <a:pt x="1574" y="1759"/>
                    <a:pt x="447" y="81"/>
                  </a:cubicBezTo>
                  <a:cubicBezTo>
                    <a:pt x="390" y="25"/>
                    <a:pt x="323" y="0"/>
                    <a:pt x="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11"/>
            <p:cNvSpPr/>
            <p:nvPr/>
          </p:nvSpPr>
          <p:spPr>
            <a:xfrm>
              <a:off x="7373500" y="1898475"/>
              <a:ext cx="29100" cy="47925"/>
            </a:xfrm>
            <a:custGeom>
              <a:avLst/>
              <a:gdLst/>
              <a:ahLst/>
              <a:cxnLst/>
              <a:rect l="l" t="t" r="r" b="b"/>
              <a:pathLst>
                <a:path w="1164" h="1917" extrusionOk="0">
                  <a:moveTo>
                    <a:pt x="584" y="1"/>
                  </a:moveTo>
                  <a:cubicBezTo>
                    <a:pt x="275" y="1"/>
                    <a:pt x="1" y="447"/>
                    <a:pt x="1" y="959"/>
                  </a:cubicBezTo>
                  <a:cubicBezTo>
                    <a:pt x="1" y="1506"/>
                    <a:pt x="275" y="1917"/>
                    <a:pt x="584" y="1917"/>
                  </a:cubicBezTo>
                  <a:cubicBezTo>
                    <a:pt x="926" y="1917"/>
                    <a:pt x="1164" y="1506"/>
                    <a:pt x="1164" y="959"/>
                  </a:cubicBezTo>
                  <a:cubicBezTo>
                    <a:pt x="1164" y="447"/>
                    <a:pt x="926" y="1"/>
                    <a:pt x="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11"/>
            <p:cNvSpPr/>
            <p:nvPr/>
          </p:nvSpPr>
          <p:spPr>
            <a:xfrm>
              <a:off x="7214425" y="1898475"/>
              <a:ext cx="29100" cy="47925"/>
            </a:xfrm>
            <a:custGeom>
              <a:avLst/>
              <a:gdLst/>
              <a:ahLst/>
              <a:cxnLst/>
              <a:rect l="l" t="t" r="r" b="b"/>
              <a:pathLst>
                <a:path w="1164" h="1917" extrusionOk="0">
                  <a:moveTo>
                    <a:pt x="584" y="1"/>
                  </a:moveTo>
                  <a:cubicBezTo>
                    <a:pt x="242" y="1"/>
                    <a:pt x="1" y="447"/>
                    <a:pt x="1" y="959"/>
                  </a:cubicBezTo>
                  <a:cubicBezTo>
                    <a:pt x="1" y="1506"/>
                    <a:pt x="242" y="1917"/>
                    <a:pt x="584" y="1917"/>
                  </a:cubicBezTo>
                  <a:cubicBezTo>
                    <a:pt x="890" y="1917"/>
                    <a:pt x="1164" y="1506"/>
                    <a:pt x="1164" y="959"/>
                  </a:cubicBezTo>
                  <a:cubicBezTo>
                    <a:pt x="1164" y="447"/>
                    <a:pt x="890" y="1"/>
                    <a:pt x="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11"/>
            <p:cNvSpPr/>
            <p:nvPr/>
          </p:nvSpPr>
          <p:spPr>
            <a:xfrm>
              <a:off x="7312825" y="1885000"/>
              <a:ext cx="45325" cy="156375"/>
            </a:xfrm>
            <a:custGeom>
              <a:avLst/>
              <a:gdLst/>
              <a:ahLst/>
              <a:cxnLst/>
              <a:rect l="l" t="t" r="r" b="b"/>
              <a:pathLst>
                <a:path w="1813" h="6255" extrusionOk="0">
                  <a:moveTo>
                    <a:pt x="885" y="1"/>
                  </a:moveTo>
                  <a:cubicBezTo>
                    <a:pt x="800" y="1"/>
                    <a:pt x="734" y="56"/>
                    <a:pt x="685" y="129"/>
                  </a:cubicBezTo>
                  <a:cubicBezTo>
                    <a:pt x="0" y="1566"/>
                    <a:pt x="33" y="2935"/>
                    <a:pt x="821" y="4440"/>
                  </a:cubicBezTo>
                  <a:cubicBezTo>
                    <a:pt x="890" y="4508"/>
                    <a:pt x="923" y="4612"/>
                    <a:pt x="991" y="4714"/>
                  </a:cubicBezTo>
                  <a:cubicBezTo>
                    <a:pt x="1163" y="4987"/>
                    <a:pt x="1300" y="5296"/>
                    <a:pt x="1232" y="5466"/>
                  </a:cubicBezTo>
                  <a:cubicBezTo>
                    <a:pt x="1196" y="5570"/>
                    <a:pt x="991" y="5707"/>
                    <a:pt x="685" y="5808"/>
                  </a:cubicBezTo>
                  <a:cubicBezTo>
                    <a:pt x="581" y="5877"/>
                    <a:pt x="512" y="6013"/>
                    <a:pt x="548" y="6117"/>
                  </a:cubicBezTo>
                  <a:cubicBezTo>
                    <a:pt x="581" y="6219"/>
                    <a:pt x="685" y="6254"/>
                    <a:pt x="753" y="6254"/>
                  </a:cubicBezTo>
                  <a:lnTo>
                    <a:pt x="821" y="6254"/>
                  </a:lnTo>
                  <a:cubicBezTo>
                    <a:pt x="1300" y="6082"/>
                    <a:pt x="1574" y="5877"/>
                    <a:pt x="1675" y="5603"/>
                  </a:cubicBezTo>
                  <a:cubicBezTo>
                    <a:pt x="1812" y="5228"/>
                    <a:pt x="1607" y="4886"/>
                    <a:pt x="1369" y="4475"/>
                  </a:cubicBezTo>
                  <a:cubicBezTo>
                    <a:pt x="1333" y="4407"/>
                    <a:pt x="1265" y="4303"/>
                    <a:pt x="1232" y="4202"/>
                  </a:cubicBezTo>
                  <a:cubicBezTo>
                    <a:pt x="512" y="2833"/>
                    <a:pt x="479" y="1635"/>
                    <a:pt x="1095" y="335"/>
                  </a:cubicBezTo>
                  <a:cubicBezTo>
                    <a:pt x="1128" y="198"/>
                    <a:pt x="1095" y="61"/>
                    <a:pt x="991" y="28"/>
                  </a:cubicBezTo>
                  <a:cubicBezTo>
                    <a:pt x="953" y="9"/>
                    <a:pt x="917" y="1"/>
                    <a:pt x="8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11"/>
            <p:cNvSpPr/>
            <p:nvPr/>
          </p:nvSpPr>
          <p:spPr>
            <a:xfrm>
              <a:off x="7249525" y="2051575"/>
              <a:ext cx="133450" cy="47050"/>
            </a:xfrm>
            <a:custGeom>
              <a:avLst/>
              <a:gdLst/>
              <a:ahLst/>
              <a:cxnLst/>
              <a:rect l="l" t="t" r="r" b="b"/>
              <a:pathLst>
                <a:path w="5338" h="1882" extrusionOk="0">
                  <a:moveTo>
                    <a:pt x="5069" y="1"/>
                  </a:moveTo>
                  <a:cubicBezTo>
                    <a:pt x="4984" y="1"/>
                    <a:pt x="4915" y="47"/>
                    <a:pt x="4891" y="139"/>
                  </a:cubicBezTo>
                  <a:cubicBezTo>
                    <a:pt x="4859" y="139"/>
                    <a:pt x="4207" y="1302"/>
                    <a:pt x="2669" y="1439"/>
                  </a:cubicBezTo>
                  <a:cubicBezTo>
                    <a:pt x="2609" y="1443"/>
                    <a:pt x="2551" y="1445"/>
                    <a:pt x="2494" y="1445"/>
                  </a:cubicBezTo>
                  <a:cubicBezTo>
                    <a:pt x="1140" y="1445"/>
                    <a:pt x="480" y="341"/>
                    <a:pt x="480" y="276"/>
                  </a:cubicBezTo>
                  <a:cubicBezTo>
                    <a:pt x="436" y="209"/>
                    <a:pt x="363" y="171"/>
                    <a:pt x="290" y="171"/>
                  </a:cubicBezTo>
                  <a:cubicBezTo>
                    <a:pt x="249" y="171"/>
                    <a:pt x="208" y="183"/>
                    <a:pt x="170" y="207"/>
                  </a:cubicBezTo>
                  <a:cubicBezTo>
                    <a:pt x="34" y="276"/>
                    <a:pt x="1" y="412"/>
                    <a:pt x="69" y="514"/>
                  </a:cubicBezTo>
                  <a:cubicBezTo>
                    <a:pt x="102" y="549"/>
                    <a:pt x="855" y="1882"/>
                    <a:pt x="2497" y="1882"/>
                  </a:cubicBezTo>
                  <a:lnTo>
                    <a:pt x="2702" y="1882"/>
                  </a:lnTo>
                  <a:cubicBezTo>
                    <a:pt x="4481" y="1745"/>
                    <a:pt x="5234" y="412"/>
                    <a:pt x="5269" y="344"/>
                  </a:cubicBezTo>
                  <a:cubicBezTo>
                    <a:pt x="5338" y="240"/>
                    <a:pt x="5302" y="103"/>
                    <a:pt x="5201" y="35"/>
                  </a:cubicBezTo>
                  <a:cubicBezTo>
                    <a:pt x="5155" y="12"/>
                    <a:pt x="5110"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11"/>
            <p:cNvSpPr/>
            <p:nvPr/>
          </p:nvSpPr>
          <p:spPr>
            <a:xfrm>
              <a:off x="7067325" y="1896450"/>
              <a:ext cx="65925" cy="105575"/>
            </a:xfrm>
            <a:custGeom>
              <a:avLst/>
              <a:gdLst/>
              <a:ahLst/>
              <a:cxnLst/>
              <a:rect l="l" t="t" r="r" b="b"/>
              <a:pathLst>
                <a:path w="2637" h="4223" extrusionOk="0">
                  <a:moveTo>
                    <a:pt x="1042" y="0"/>
                  </a:moveTo>
                  <a:cubicBezTo>
                    <a:pt x="907" y="0"/>
                    <a:pt x="774" y="27"/>
                    <a:pt x="652" y="82"/>
                  </a:cubicBezTo>
                  <a:cubicBezTo>
                    <a:pt x="242" y="254"/>
                    <a:pt x="1" y="665"/>
                    <a:pt x="69" y="1108"/>
                  </a:cubicBezTo>
                  <a:cubicBezTo>
                    <a:pt x="69" y="1212"/>
                    <a:pt x="173" y="1313"/>
                    <a:pt x="310" y="1313"/>
                  </a:cubicBezTo>
                  <a:cubicBezTo>
                    <a:pt x="447" y="1281"/>
                    <a:pt x="515" y="1177"/>
                    <a:pt x="515" y="1040"/>
                  </a:cubicBezTo>
                  <a:cubicBezTo>
                    <a:pt x="480" y="835"/>
                    <a:pt x="617" y="561"/>
                    <a:pt x="822" y="492"/>
                  </a:cubicBezTo>
                  <a:cubicBezTo>
                    <a:pt x="887" y="460"/>
                    <a:pt x="960" y="445"/>
                    <a:pt x="1034" y="445"/>
                  </a:cubicBezTo>
                  <a:cubicBezTo>
                    <a:pt x="1191" y="445"/>
                    <a:pt x="1356" y="514"/>
                    <a:pt x="1473" y="629"/>
                  </a:cubicBezTo>
                  <a:cubicBezTo>
                    <a:pt x="1610" y="802"/>
                    <a:pt x="1643" y="1075"/>
                    <a:pt x="1506" y="1281"/>
                  </a:cubicBezTo>
                  <a:cubicBezTo>
                    <a:pt x="1473" y="1313"/>
                    <a:pt x="1438" y="1382"/>
                    <a:pt x="1369" y="1450"/>
                  </a:cubicBezTo>
                  <a:cubicBezTo>
                    <a:pt x="1301" y="1519"/>
                    <a:pt x="1232" y="1587"/>
                    <a:pt x="1199" y="1691"/>
                  </a:cubicBezTo>
                  <a:cubicBezTo>
                    <a:pt x="1063" y="1929"/>
                    <a:pt x="1027" y="2271"/>
                    <a:pt x="1268" y="2477"/>
                  </a:cubicBezTo>
                  <a:cubicBezTo>
                    <a:pt x="1369" y="2545"/>
                    <a:pt x="1473" y="2581"/>
                    <a:pt x="1574" y="2613"/>
                  </a:cubicBezTo>
                  <a:lnTo>
                    <a:pt x="1610" y="2613"/>
                  </a:lnTo>
                  <a:cubicBezTo>
                    <a:pt x="1917" y="2682"/>
                    <a:pt x="2157" y="2956"/>
                    <a:pt x="2157" y="3229"/>
                  </a:cubicBezTo>
                  <a:cubicBezTo>
                    <a:pt x="2157" y="3366"/>
                    <a:pt x="2122" y="3503"/>
                    <a:pt x="2021" y="3607"/>
                  </a:cubicBezTo>
                  <a:cubicBezTo>
                    <a:pt x="1917" y="3708"/>
                    <a:pt x="1815" y="3777"/>
                    <a:pt x="1711" y="3777"/>
                  </a:cubicBezTo>
                  <a:cubicBezTo>
                    <a:pt x="1574" y="3777"/>
                    <a:pt x="1405" y="3708"/>
                    <a:pt x="1268" y="3571"/>
                  </a:cubicBezTo>
                  <a:cubicBezTo>
                    <a:pt x="1164" y="3470"/>
                    <a:pt x="1063" y="3298"/>
                    <a:pt x="994" y="3092"/>
                  </a:cubicBezTo>
                  <a:cubicBezTo>
                    <a:pt x="942" y="2988"/>
                    <a:pt x="849" y="2944"/>
                    <a:pt x="762" y="2944"/>
                  </a:cubicBezTo>
                  <a:cubicBezTo>
                    <a:pt x="735" y="2944"/>
                    <a:pt x="709" y="2948"/>
                    <a:pt x="685" y="2956"/>
                  </a:cubicBezTo>
                  <a:cubicBezTo>
                    <a:pt x="584" y="2991"/>
                    <a:pt x="515" y="3128"/>
                    <a:pt x="548" y="3229"/>
                  </a:cubicBezTo>
                  <a:cubicBezTo>
                    <a:pt x="652" y="3538"/>
                    <a:pt x="789" y="3744"/>
                    <a:pt x="959" y="3913"/>
                  </a:cubicBezTo>
                  <a:cubicBezTo>
                    <a:pt x="1164" y="4119"/>
                    <a:pt x="1438" y="4223"/>
                    <a:pt x="1678" y="4223"/>
                  </a:cubicBezTo>
                  <a:lnTo>
                    <a:pt x="1747" y="4223"/>
                  </a:lnTo>
                  <a:cubicBezTo>
                    <a:pt x="1985" y="4223"/>
                    <a:pt x="2190" y="4086"/>
                    <a:pt x="2363" y="3913"/>
                  </a:cubicBezTo>
                  <a:cubicBezTo>
                    <a:pt x="2532" y="3708"/>
                    <a:pt x="2636" y="3434"/>
                    <a:pt x="2601" y="3196"/>
                  </a:cubicBezTo>
                  <a:cubicBezTo>
                    <a:pt x="2568" y="2717"/>
                    <a:pt x="2226" y="2307"/>
                    <a:pt x="1711" y="2170"/>
                  </a:cubicBezTo>
                  <a:lnTo>
                    <a:pt x="1678" y="2170"/>
                  </a:lnTo>
                  <a:cubicBezTo>
                    <a:pt x="1643" y="2135"/>
                    <a:pt x="1574" y="2135"/>
                    <a:pt x="1574" y="2135"/>
                  </a:cubicBezTo>
                  <a:cubicBezTo>
                    <a:pt x="1542" y="2102"/>
                    <a:pt x="1542" y="1998"/>
                    <a:pt x="1574" y="1929"/>
                  </a:cubicBezTo>
                  <a:cubicBezTo>
                    <a:pt x="1610" y="1861"/>
                    <a:pt x="1678" y="1792"/>
                    <a:pt x="1711" y="1760"/>
                  </a:cubicBezTo>
                  <a:cubicBezTo>
                    <a:pt x="1780" y="1656"/>
                    <a:pt x="1848" y="1587"/>
                    <a:pt x="1917" y="1519"/>
                  </a:cubicBezTo>
                  <a:cubicBezTo>
                    <a:pt x="2122" y="1144"/>
                    <a:pt x="2089" y="665"/>
                    <a:pt x="1815" y="323"/>
                  </a:cubicBezTo>
                  <a:cubicBezTo>
                    <a:pt x="1607" y="114"/>
                    <a:pt x="1321" y="0"/>
                    <a:pt x="1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11"/>
            <p:cNvSpPr/>
            <p:nvPr/>
          </p:nvSpPr>
          <p:spPr>
            <a:xfrm>
              <a:off x="7474425" y="1883825"/>
              <a:ext cx="59900" cy="113075"/>
            </a:xfrm>
            <a:custGeom>
              <a:avLst/>
              <a:gdLst/>
              <a:ahLst/>
              <a:cxnLst/>
              <a:rect l="l" t="t" r="r" b="b"/>
              <a:pathLst>
                <a:path w="2396" h="4523" extrusionOk="0">
                  <a:moveTo>
                    <a:pt x="1358" y="1"/>
                  </a:moveTo>
                  <a:cubicBezTo>
                    <a:pt x="1042" y="1"/>
                    <a:pt x="723" y="104"/>
                    <a:pt x="480" y="313"/>
                  </a:cubicBezTo>
                  <a:cubicBezTo>
                    <a:pt x="173" y="587"/>
                    <a:pt x="1" y="1066"/>
                    <a:pt x="206" y="1476"/>
                  </a:cubicBezTo>
                  <a:cubicBezTo>
                    <a:pt x="343" y="1750"/>
                    <a:pt x="616" y="1887"/>
                    <a:pt x="822" y="1991"/>
                  </a:cubicBezTo>
                  <a:lnTo>
                    <a:pt x="926" y="2024"/>
                  </a:lnTo>
                  <a:cubicBezTo>
                    <a:pt x="1095" y="2092"/>
                    <a:pt x="1232" y="2161"/>
                    <a:pt x="1336" y="2265"/>
                  </a:cubicBezTo>
                  <a:cubicBezTo>
                    <a:pt x="1437" y="2333"/>
                    <a:pt x="1473" y="2470"/>
                    <a:pt x="1437" y="2571"/>
                  </a:cubicBezTo>
                  <a:cubicBezTo>
                    <a:pt x="1405" y="2640"/>
                    <a:pt x="1301" y="2708"/>
                    <a:pt x="1131" y="2744"/>
                  </a:cubicBezTo>
                  <a:cubicBezTo>
                    <a:pt x="1027" y="2812"/>
                    <a:pt x="890" y="2845"/>
                    <a:pt x="789" y="2913"/>
                  </a:cubicBezTo>
                  <a:cubicBezTo>
                    <a:pt x="447" y="3154"/>
                    <a:pt x="310" y="3597"/>
                    <a:pt x="447" y="3975"/>
                  </a:cubicBezTo>
                  <a:cubicBezTo>
                    <a:pt x="584" y="4282"/>
                    <a:pt x="926" y="4522"/>
                    <a:pt x="1268" y="4522"/>
                  </a:cubicBezTo>
                  <a:cubicBezTo>
                    <a:pt x="1336" y="4522"/>
                    <a:pt x="1369" y="4522"/>
                    <a:pt x="1405" y="4487"/>
                  </a:cubicBezTo>
                  <a:cubicBezTo>
                    <a:pt x="1815" y="4418"/>
                    <a:pt x="2122" y="4043"/>
                    <a:pt x="2122" y="3666"/>
                  </a:cubicBezTo>
                  <a:cubicBezTo>
                    <a:pt x="2122" y="3529"/>
                    <a:pt x="2020" y="3428"/>
                    <a:pt x="1916" y="3428"/>
                  </a:cubicBezTo>
                  <a:cubicBezTo>
                    <a:pt x="1780" y="3428"/>
                    <a:pt x="1678" y="3529"/>
                    <a:pt x="1678" y="3666"/>
                  </a:cubicBezTo>
                  <a:cubicBezTo>
                    <a:pt x="1678" y="3838"/>
                    <a:pt x="1506" y="4008"/>
                    <a:pt x="1336" y="4043"/>
                  </a:cubicBezTo>
                  <a:cubicBezTo>
                    <a:pt x="1314" y="4048"/>
                    <a:pt x="1292" y="4050"/>
                    <a:pt x="1268" y="4050"/>
                  </a:cubicBezTo>
                  <a:cubicBezTo>
                    <a:pt x="1106" y="4050"/>
                    <a:pt x="917" y="3953"/>
                    <a:pt x="857" y="3803"/>
                  </a:cubicBezTo>
                  <a:cubicBezTo>
                    <a:pt x="789" y="3633"/>
                    <a:pt x="857" y="3392"/>
                    <a:pt x="1027" y="3291"/>
                  </a:cubicBezTo>
                  <a:cubicBezTo>
                    <a:pt x="1095" y="3255"/>
                    <a:pt x="1199" y="3222"/>
                    <a:pt x="1268" y="3187"/>
                  </a:cubicBezTo>
                  <a:cubicBezTo>
                    <a:pt x="1473" y="3118"/>
                    <a:pt x="1711" y="3017"/>
                    <a:pt x="1848" y="2776"/>
                  </a:cubicBezTo>
                  <a:cubicBezTo>
                    <a:pt x="1985" y="2470"/>
                    <a:pt x="1848" y="2128"/>
                    <a:pt x="1643" y="1922"/>
                  </a:cubicBezTo>
                  <a:cubicBezTo>
                    <a:pt x="1473" y="1786"/>
                    <a:pt x="1268" y="1682"/>
                    <a:pt x="1095" y="1613"/>
                  </a:cubicBezTo>
                  <a:lnTo>
                    <a:pt x="1027" y="1580"/>
                  </a:lnTo>
                  <a:cubicBezTo>
                    <a:pt x="857" y="1512"/>
                    <a:pt x="685" y="1408"/>
                    <a:pt x="616" y="1271"/>
                  </a:cubicBezTo>
                  <a:cubicBezTo>
                    <a:pt x="515" y="1066"/>
                    <a:pt x="616" y="792"/>
                    <a:pt x="789" y="655"/>
                  </a:cubicBezTo>
                  <a:cubicBezTo>
                    <a:pt x="934" y="511"/>
                    <a:pt x="1140" y="442"/>
                    <a:pt x="1350" y="442"/>
                  </a:cubicBezTo>
                  <a:cubicBezTo>
                    <a:pt x="1584" y="442"/>
                    <a:pt x="1823" y="528"/>
                    <a:pt x="1985" y="691"/>
                  </a:cubicBezTo>
                  <a:cubicBezTo>
                    <a:pt x="2019" y="742"/>
                    <a:pt x="2079" y="767"/>
                    <a:pt x="2139" y="767"/>
                  </a:cubicBezTo>
                  <a:cubicBezTo>
                    <a:pt x="2200" y="767"/>
                    <a:pt x="2260" y="742"/>
                    <a:pt x="2294" y="691"/>
                  </a:cubicBezTo>
                  <a:cubicBezTo>
                    <a:pt x="2395" y="623"/>
                    <a:pt x="2395" y="486"/>
                    <a:pt x="2294" y="382"/>
                  </a:cubicBezTo>
                  <a:cubicBezTo>
                    <a:pt x="2059" y="129"/>
                    <a:pt x="1710" y="1"/>
                    <a:pt x="1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11"/>
            <p:cNvSpPr/>
            <p:nvPr/>
          </p:nvSpPr>
          <p:spPr>
            <a:xfrm>
              <a:off x="7093150" y="1670700"/>
              <a:ext cx="418100" cy="175450"/>
            </a:xfrm>
            <a:custGeom>
              <a:avLst/>
              <a:gdLst/>
              <a:ahLst/>
              <a:cxnLst/>
              <a:rect l="l" t="t" r="r" b="b"/>
              <a:pathLst>
                <a:path w="16724" h="7018" extrusionOk="0">
                  <a:moveTo>
                    <a:pt x="5621" y="0"/>
                  </a:moveTo>
                  <a:cubicBezTo>
                    <a:pt x="2610" y="0"/>
                    <a:pt x="0" y="2459"/>
                    <a:pt x="62" y="5623"/>
                  </a:cubicBezTo>
                  <a:lnTo>
                    <a:pt x="62" y="5691"/>
                  </a:lnTo>
                  <a:cubicBezTo>
                    <a:pt x="987" y="6752"/>
                    <a:pt x="3376" y="7017"/>
                    <a:pt x="5532" y="7017"/>
                  </a:cubicBezTo>
                  <a:cubicBezTo>
                    <a:pt x="7686" y="7017"/>
                    <a:pt x="9608" y="6753"/>
                    <a:pt x="9608" y="6753"/>
                  </a:cubicBezTo>
                  <a:lnTo>
                    <a:pt x="10498" y="4974"/>
                  </a:lnTo>
                  <a:lnTo>
                    <a:pt x="11250" y="6375"/>
                  </a:lnTo>
                  <a:cubicBezTo>
                    <a:pt x="11250" y="6375"/>
                    <a:pt x="12566" y="6584"/>
                    <a:pt x="14219" y="6584"/>
                  </a:cubicBezTo>
                  <a:cubicBezTo>
                    <a:pt x="14980" y="6584"/>
                    <a:pt x="15812" y="6540"/>
                    <a:pt x="16620" y="6411"/>
                  </a:cubicBezTo>
                  <a:cubicBezTo>
                    <a:pt x="16688" y="6033"/>
                    <a:pt x="16724" y="5658"/>
                    <a:pt x="16724" y="5280"/>
                  </a:cubicBezTo>
                  <a:cubicBezTo>
                    <a:pt x="16590" y="2677"/>
                    <a:pt x="14373" y="660"/>
                    <a:pt x="11754" y="660"/>
                  </a:cubicBezTo>
                  <a:cubicBezTo>
                    <a:pt x="11688" y="660"/>
                    <a:pt x="11623" y="661"/>
                    <a:pt x="11557" y="664"/>
                  </a:cubicBezTo>
                  <a:lnTo>
                    <a:pt x="10120" y="696"/>
                  </a:lnTo>
                  <a:lnTo>
                    <a:pt x="6562" y="81"/>
                  </a:lnTo>
                  <a:cubicBezTo>
                    <a:pt x="6246" y="26"/>
                    <a:pt x="5931" y="0"/>
                    <a:pt x="5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11"/>
            <p:cNvSpPr/>
            <p:nvPr/>
          </p:nvSpPr>
          <p:spPr>
            <a:xfrm>
              <a:off x="7094700" y="1789900"/>
              <a:ext cx="416550" cy="56250"/>
            </a:xfrm>
            <a:custGeom>
              <a:avLst/>
              <a:gdLst/>
              <a:ahLst/>
              <a:cxnLst/>
              <a:rect l="l" t="t" r="r" b="b"/>
              <a:pathLst>
                <a:path w="16662" h="2250" extrusionOk="0">
                  <a:moveTo>
                    <a:pt x="10469" y="1"/>
                  </a:moveTo>
                  <a:lnTo>
                    <a:pt x="10169" y="646"/>
                  </a:lnTo>
                  <a:lnTo>
                    <a:pt x="10169" y="646"/>
                  </a:lnTo>
                  <a:lnTo>
                    <a:pt x="10752" y="634"/>
                  </a:lnTo>
                  <a:lnTo>
                    <a:pt x="10752" y="634"/>
                  </a:lnTo>
                  <a:lnTo>
                    <a:pt x="10469" y="1"/>
                  </a:lnTo>
                  <a:close/>
                  <a:moveTo>
                    <a:pt x="16662" y="512"/>
                  </a:moveTo>
                  <a:lnTo>
                    <a:pt x="10752" y="634"/>
                  </a:lnTo>
                  <a:lnTo>
                    <a:pt x="10752" y="634"/>
                  </a:lnTo>
                  <a:lnTo>
                    <a:pt x="11188" y="1607"/>
                  </a:lnTo>
                  <a:cubicBezTo>
                    <a:pt x="11188" y="1607"/>
                    <a:pt x="12504" y="1816"/>
                    <a:pt x="14157" y="1816"/>
                  </a:cubicBezTo>
                  <a:cubicBezTo>
                    <a:pt x="14918" y="1816"/>
                    <a:pt x="15750" y="1772"/>
                    <a:pt x="16558" y="1643"/>
                  </a:cubicBezTo>
                  <a:cubicBezTo>
                    <a:pt x="16626" y="1265"/>
                    <a:pt x="16662" y="890"/>
                    <a:pt x="16662" y="512"/>
                  </a:cubicBezTo>
                  <a:close/>
                  <a:moveTo>
                    <a:pt x="10169" y="646"/>
                  </a:moveTo>
                  <a:lnTo>
                    <a:pt x="0" y="855"/>
                  </a:lnTo>
                  <a:lnTo>
                    <a:pt x="0" y="923"/>
                  </a:lnTo>
                  <a:cubicBezTo>
                    <a:pt x="925" y="1984"/>
                    <a:pt x="3314" y="2249"/>
                    <a:pt x="5470" y="2249"/>
                  </a:cubicBezTo>
                  <a:cubicBezTo>
                    <a:pt x="7624" y="2249"/>
                    <a:pt x="9546" y="1985"/>
                    <a:pt x="9546" y="1985"/>
                  </a:cubicBezTo>
                  <a:lnTo>
                    <a:pt x="10169" y="64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11"/>
            <p:cNvSpPr/>
            <p:nvPr/>
          </p:nvSpPr>
          <p:spPr>
            <a:xfrm>
              <a:off x="7088750" y="1783875"/>
              <a:ext cx="428475" cy="67625"/>
            </a:xfrm>
            <a:custGeom>
              <a:avLst/>
              <a:gdLst/>
              <a:ahLst/>
              <a:cxnLst/>
              <a:rect l="l" t="t" r="r" b="b"/>
              <a:pathLst>
                <a:path w="17139" h="2705" extrusionOk="0">
                  <a:moveTo>
                    <a:pt x="10707" y="1"/>
                  </a:moveTo>
                  <a:cubicBezTo>
                    <a:pt x="10605" y="1"/>
                    <a:pt x="10537" y="69"/>
                    <a:pt x="10501" y="138"/>
                  </a:cubicBezTo>
                  <a:lnTo>
                    <a:pt x="9648" y="2021"/>
                  </a:lnTo>
                  <a:cubicBezTo>
                    <a:pt x="9184" y="2068"/>
                    <a:pt x="7522" y="2250"/>
                    <a:pt x="5711" y="2250"/>
                  </a:cubicBezTo>
                  <a:cubicBezTo>
                    <a:pt x="3640" y="2250"/>
                    <a:pt x="1373" y="2012"/>
                    <a:pt x="479" y="1063"/>
                  </a:cubicBezTo>
                  <a:cubicBezTo>
                    <a:pt x="479" y="959"/>
                    <a:pt x="375" y="857"/>
                    <a:pt x="238" y="857"/>
                  </a:cubicBezTo>
                  <a:cubicBezTo>
                    <a:pt x="102" y="857"/>
                    <a:pt x="0" y="959"/>
                    <a:pt x="33" y="1096"/>
                  </a:cubicBezTo>
                  <a:lnTo>
                    <a:pt x="33" y="1164"/>
                  </a:lnTo>
                  <a:cubicBezTo>
                    <a:pt x="33" y="1200"/>
                    <a:pt x="33" y="1268"/>
                    <a:pt x="69" y="1301"/>
                  </a:cubicBezTo>
                  <a:cubicBezTo>
                    <a:pt x="1060" y="2431"/>
                    <a:pt x="3523" y="2705"/>
                    <a:pt x="5748" y="2705"/>
                  </a:cubicBezTo>
                  <a:cubicBezTo>
                    <a:pt x="7833" y="2705"/>
                    <a:pt x="9680" y="2464"/>
                    <a:pt x="9817" y="2431"/>
                  </a:cubicBezTo>
                  <a:cubicBezTo>
                    <a:pt x="9921" y="2431"/>
                    <a:pt x="9990" y="2396"/>
                    <a:pt x="9990" y="2327"/>
                  </a:cubicBezTo>
                  <a:lnTo>
                    <a:pt x="10707" y="789"/>
                  </a:lnTo>
                  <a:lnTo>
                    <a:pt x="11186" y="1952"/>
                  </a:lnTo>
                  <a:cubicBezTo>
                    <a:pt x="11221" y="2021"/>
                    <a:pt x="11290" y="2053"/>
                    <a:pt x="11358" y="2089"/>
                  </a:cubicBezTo>
                  <a:cubicBezTo>
                    <a:pt x="11452" y="2089"/>
                    <a:pt x="12781" y="2282"/>
                    <a:pt x="14434" y="2282"/>
                  </a:cubicBezTo>
                  <a:cubicBezTo>
                    <a:pt x="15194" y="2282"/>
                    <a:pt x="16023" y="2241"/>
                    <a:pt x="16832" y="2122"/>
                  </a:cubicBezTo>
                  <a:cubicBezTo>
                    <a:pt x="16900" y="2089"/>
                    <a:pt x="17001" y="2021"/>
                    <a:pt x="17001" y="1952"/>
                  </a:cubicBezTo>
                  <a:cubicBezTo>
                    <a:pt x="17105" y="1542"/>
                    <a:pt x="17138" y="1164"/>
                    <a:pt x="17105" y="753"/>
                  </a:cubicBezTo>
                  <a:cubicBezTo>
                    <a:pt x="17105" y="617"/>
                    <a:pt x="17001" y="548"/>
                    <a:pt x="16864" y="548"/>
                  </a:cubicBezTo>
                  <a:cubicBezTo>
                    <a:pt x="16763" y="548"/>
                    <a:pt x="16659" y="652"/>
                    <a:pt x="16659" y="789"/>
                  </a:cubicBezTo>
                  <a:cubicBezTo>
                    <a:pt x="16659" y="1096"/>
                    <a:pt x="16659" y="1405"/>
                    <a:pt x="16591" y="1678"/>
                  </a:cubicBezTo>
                  <a:cubicBezTo>
                    <a:pt x="15849" y="1784"/>
                    <a:pt x="15086" y="1821"/>
                    <a:pt x="14383" y="1821"/>
                  </a:cubicBezTo>
                  <a:cubicBezTo>
                    <a:pt x="13045" y="1821"/>
                    <a:pt x="11922" y="1688"/>
                    <a:pt x="11563" y="1643"/>
                  </a:cubicBezTo>
                  <a:lnTo>
                    <a:pt x="10912" y="138"/>
                  </a:lnTo>
                  <a:cubicBezTo>
                    <a:pt x="10879" y="69"/>
                    <a:pt x="10775" y="1"/>
                    <a:pt x="10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166"/>
                                        </p:tgtEl>
                                        <p:attrNameLst>
                                          <p:attrName>style.visibility</p:attrName>
                                        </p:attrNameLst>
                                      </p:cBhvr>
                                      <p:to>
                                        <p:strVal val="visible"/>
                                      </p:to>
                                    </p:set>
                                    <p:anim calcmode="lin" valueType="num">
                                      <p:cBhvr>
                                        <p:cTn id="7" dur="1000" fill="hold"/>
                                        <p:tgtEl>
                                          <p:spTgt spid="2166"/>
                                        </p:tgtEl>
                                        <p:attrNameLst>
                                          <p:attrName>ppt_w</p:attrName>
                                        </p:attrNameLst>
                                      </p:cBhvr>
                                      <p:tavLst>
                                        <p:tav tm="0">
                                          <p:val>
                                            <p:fltVal val="0"/>
                                          </p:val>
                                        </p:tav>
                                        <p:tav tm="100000">
                                          <p:val>
                                            <p:strVal val="#ppt_w"/>
                                          </p:val>
                                        </p:tav>
                                      </p:tavLst>
                                    </p:anim>
                                    <p:anim calcmode="lin" valueType="num">
                                      <p:cBhvr>
                                        <p:cTn id="8" dur="1000" fill="hold"/>
                                        <p:tgtEl>
                                          <p:spTgt spid="2166"/>
                                        </p:tgtEl>
                                        <p:attrNameLst>
                                          <p:attrName>ppt_h</p:attrName>
                                        </p:attrNameLst>
                                      </p:cBhvr>
                                      <p:tavLst>
                                        <p:tav tm="0">
                                          <p:val>
                                            <p:fltVal val="0"/>
                                          </p:val>
                                        </p:tav>
                                        <p:tav tm="100000">
                                          <p:val>
                                            <p:strVal val="#ppt_h"/>
                                          </p:val>
                                        </p:tav>
                                      </p:tavLst>
                                    </p:anim>
                                    <p:anim calcmode="lin" valueType="num">
                                      <p:cBhvr>
                                        <p:cTn id="9" dur="1000" fill="hold"/>
                                        <p:tgtEl>
                                          <p:spTgt spid="2166"/>
                                        </p:tgtEl>
                                        <p:attrNameLst>
                                          <p:attrName>style.rotation</p:attrName>
                                        </p:attrNameLst>
                                      </p:cBhvr>
                                      <p:tavLst>
                                        <p:tav tm="0">
                                          <p:val>
                                            <p:fltVal val="90"/>
                                          </p:val>
                                        </p:tav>
                                        <p:tav tm="100000">
                                          <p:val>
                                            <p:fltVal val="0"/>
                                          </p:val>
                                        </p:tav>
                                      </p:tavLst>
                                    </p:anim>
                                    <p:animEffect transition="in" filter="fade">
                                      <p:cBhvr>
                                        <p:cTn id="10" dur="1000"/>
                                        <p:tgtEl>
                                          <p:spTgt spid="2166"/>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2167"/>
                                        </p:tgtEl>
                                        <p:attrNameLst>
                                          <p:attrName>style.visibility</p:attrName>
                                        </p:attrNameLst>
                                      </p:cBhvr>
                                      <p:to>
                                        <p:strVal val="visible"/>
                                      </p:to>
                                    </p:set>
                                    <p:anim calcmode="lin" valueType="num">
                                      <p:cBhvr>
                                        <p:cTn id="14" dur="1000" fill="hold"/>
                                        <p:tgtEl>
                                          <p:spTgt spid="2167"/>
                                        </p:tgtEl>
                                        <p:attrNameLst>
                                          <p:attrName>ppt_w</p:attrName>
                                        </p:attrNameLst>
                                      </p:cBhvr>
                                      <p:tavLst>
                                        <p:tav tm="0">
                                          <p:val>
                                            <p:fltVal val="0"/>
                                          </p:val>
                                        </p:tav>
                                        <p:tav tm="100000">
                                          <p:val>
                                            <p:strVal val="#ppt_w"/>
                                          </p:val>
                                        </p:tav>
                                      </p:tavLst>
                                    </p:anim>
                                    <p:anim calcmode="lin" valueType="num">
                                      <p:cBhvr>
                                        <p:cTn id="15" dur="1000" fill="hold"/>
                                        <p:tgtEl>
                                          <p:spTgt spid="2167"/>
                                        </p:tgtEl>
                                        <p:attrNameLst>
                                          <p:attrName>ppt_h</p:attrName>
                                        </p:attrNameLst>
                                      </p:cBhvr>
                                      <p:tavLst>
                                        <p:tav tm="0">
                                          <p:val>
                                            <p:fltVal val="0"/>
                                          </p:val>
                                        </p:tav>
                                        <p:tav tm="100000">
                                          <p:val>
                                            <p:strVal val="#ppt_h"/>
                                          </p:val>
                                        </p:tav>
                                      </p:tavLst>
                                    </p:anim>
                                    <p:anim calcmode="lin" valueType="num">
                                      <p:cBhvr>
                                        <p:cTn id="16" dur="1000" fill="hold"/>
                                        <p:tgtEl>
                                          <p:spTgt spid="2167"/>
                                        </p:tgtEl>
                                        <p:attrNameLst>
                                          <p:attrName>style.rotation</p:attrName>
                                        </p:attrNameLst>
                                      </p:cBhvr>
                                      <p:tavLst>
                                        <p:tav tm="0">
                                          <p:val>
                                            <p:fltVal val="90"/>
                                          </p:val>
                                        </p:tav>
                                        <p:tav tm="100000">
                                          <p:val>
                                            <p:fltVal val="0"/>
                                          </p:val>
                                        </p:tav>
                                      </p:tavLst>
                                    </p:anim>
                                    <p:animEffect transition="in" filter="fade">
                                      <p:cBhvr>
                                        <p:cTn id="17" dur="1000"/>
                                        <p:tgtEl>
                                          <p:spTgt spid="2167"/>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2168"/>
                                        </p:tgtEl>
                                        <p:attrNameLst>
                                          <p:attrName>style.visibility</p:attrName>
                                        </p:attrNameLst>
                                      </p:cBhvr>
                                      <p:to>
                                        <p:strVal val="visible"/>
                                      </p:to>
                                    </p:set>
                                    <p:anim calcmode="lin" valueType="num">
                                      <p:cBhvr>
                                        <p:cTn id="21" dur="1000" fill="hold"/>
                                        <p:tgtEl>
                                          <p:spTgt spid="2168"/>
                                        </p:tgtEl>
                                        <p:attrNameLst>
                                          <p:attrName>ppt_w</p:attrName>
                                        </p:attrNameLst>
                                      </p:cBhvr>
                                      <p:tavLst>
                                        <p:tav tm="0">
                                          <p:val>
                                            <p:fltVal val="0"/>
                                          </p:val>
                                        </p:tav>
                                        <p:tav tm="100000">
                                          <p:val>
                                            <p:strVal val="#ppt_w"/>
                                          </p:val>
                                        </p:tav>
                                      </p:tavLst>
                                    </p:anim>
                                    <p:anim calcmode="lin" valueType="num">
                                      <p:cBhvr>
                                        <p:cTn id="22" dur="1000" fill="hold"/>
                                        <p:tgtEl>
                                          <p:spTgt spid="2168"/>
                                        </p:tgtEl>
                                        <p:attrNameLst>
                                          <p:attrName>ppt_h</p:attrName>
                                        </p:attrNameLst>
                                      </p:cBhvr>
                                      <p:tavLst>
                                        <p:tav tm="0">
                                          <p:val>
                                            <p:fltVal val="0"/>
                                          </p:val>
                                        </p:tav>
                                        <p:tav tm="100000">
                                          <p:val>
                                            <p:strVal val="#ppt_h"/>
                                          </p:val>
                                        </p:tav>
                                      </p:tavLst>
                                    </p:anim>
                                    <p:anim calcmode="lin" valueType="num">
                                      <p:cBhvr>
                                        <p:cTn id="23" dur="1000" fill="hold"/>
                                        <p:tgtEl>
                                          <p:spTgt spid="2168"/>
                                        </p:tgtEl>
                                        <p:attrNameLst>
                                          <p:attrName>style.rotation</p:attrName>
                                        </p:attrNameLst>
                                      </p:cBhvr>
                                      <p:tavLst>
                                        <p:tav tm="0">
                                          <p:val>
                                            <p:fltVal val="90"/>
                                          </p:val>
                                        </p:tav>
                                        <p:tav tm="100000">
                                          <p:val>
                                            <p:fltVal val="0"/>
                                          </p:val>
                                        </p:tav>
                                      </p:tavLst>
                                    </p:anim>
                                    <p:animEffect transition="in" filter="fade">
                                      <p:cBhvr>
                                        <p:cTn id="24" dur="1000"/>
                                        <p:tgtEl>
                                          <p:spTgt spid="2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6" grpId="0"/>
      <p:bldP spid="216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0"/>
        <p:cNvGrpSpPr/>
        <p:nvPr/>
      </p:nvGrpSpPr>
      <p:grpSpPr>
        <a:xfrm>
          <a:off x="0" y="0"/>
          <a:ext cx="0" cy="0"/>
          <a:chOff x="0" y="0"/>
          <a:chExt cx="0" cy="0"/>
        </a:xfrm>
      </p:grpSpPr>
      <p:sp>
        <p:nvSpPr>
          <p:cNvPr id="1901" name="Google Shape;1901;p103"/>
          <p:cNvSpPr txBox="1">
            <a:spLocks noGrp="1"/>
          </p:cNvSpPr>
          <p:nvPr>
            <p:ph type="subTitle" idx="1"/>
          </p:nvPr>
        </p:nvSpPr>
        <p:spPr>
          <a:xfrm>
            <a:off x="0" y="2159643"/>
            <a:ext cx="9144000" cy="1582623"/>
          </a:xfrm>
          <a:prstGeom prst="rect">
            <a:avLst/>
          </a:prstGeom>
        </p:spPr>
        <p:txBody>
          <a:bodyPr spcFirstLastPara="1" wrap="square" lIns="91425" tIns="91425" rIns="91425" bIns="91425" anchor="ctr" anchorCtr="0">
            <a:noAutofit/>
          </a:bodyPr>
          <a:lstStyle/>
          <a:p>
            <a:pPr marL="482600" indent="-342900" algn="l">
              <a:buClr>
                <a:schemeClr val="tx2"/>
              </a:buClr>
              <a:buSzPct val="116000"/>
              <a:buFont typeface="Arial" panose="020B0604020202020204" pitchFamily="34" charset="0"/>
              <a:buChar char="•"/>
            </a:pPr>
            <a:r>
              <a:rPr lang="en-US" sz="2000" b="0" i="0" dirty="0">
                <a:effectLst/>
              </a:rPr>
              <a:t>In an attempt to keep pace with these capabilities, we thought of adapting  many models of artificial intelligence, so we thought of models that have the  ability to predict the presence of tumors through medical examinations such  as MRI and all medical examinations that help discover those tumors of all  kinds.</a:t>
            </a:r>
          </a:p>
        </p:txBody>
      </p:sp>
      <p:sp>
        <p:nvSpPr>
          <p:cNvPr id="1902" name="Google Shape;1902;p103"/>
          <p:cNvSpPr txBox="1">
            <a:spLocks noGrp="1"/>
          </p:cNvSpPr>
          <p:nvPr>
            <p:ph type="ctrTitle"/>
          </p:nvPr>
        </p:nvSpPr>
        <p:spPr>
          <a:xfrm>
            <a:off x="-1" y="3742267"/>
            <a:ext cx="9144001" cy="966267"/>
          </a:xfrm>
          <a:prstGeom prst="rect">
            <a:avLst/>
          </a:prstGeom>
        </p:spPr>
        <p:txBody>
          <a:bodyPr spcFirstLastPara="1" wrap="square" lIns="91425" tIns="91425" rIns="91425" bIns="91425" anchor="ctr" anchorCtr="0">
            <a:noAutofit/>
          </a:bodyPr>
          <a:lstStyle/>
          <a:p>
            <a:r>
              <a:rPr lang="en-US" sz="1800" b="0" i="0" dirty="0">
                <a:effectLst/>
              </a:rPr>
              <a:t>Brain Tumors are classified as: Glioma Tumor, Meningioma Tumor, Pituitary Tumor, etc. </a:t>
            </a:r>
          </a:p>
        </p:txBody>
      </p:sp>
      <p:grpSp>
        <p:nvGrpSpPr>
          <p:cNvPr id="1903" name="Google Shape;1903;p103"/>
          <p:cNvGrpSpPr/>
          <p:nvPr/>
        </p:nvGrpSpPr>
        <p:grpSpPr>
          <a:xfrm>
            <a:off x="3121120" y="129543"/>
            <a:ext cx="2901759" cy="2002786"/>
            <a:chOff x="5560550" y="1017938"/>
            <a:chExt cx="2489925" cy="1719425"/>
          </a:xfrm>
        </p:grpSpPr>
        <p:sp>
          <p:nvSpPr>
            <p:cNvPr id="1904" name="Google Shape;1904;p103"/>
            <p:cNvSpPr/>
            <p:nvPr/>
          </p:nvSpPr>
          <p:spPr>
            <a:xfrm>
              <a:off x="5560550" y="1017938"/>
              <a:ext cx="2489925" cy="1719425"/>
            </a:xfrm>
            <a:custGeom>
              <a:avLst/>
              <a:gdLst/>
              <a:ahLst/>
              <a:cxnLst/>
              <a:rect l="l" t="t" r="r" b="b"/>
              <a:pathLst>
                <a:path w="99597" h="68777" extrusionOk="0">
                  <a:moveTo>
                    <a:pt x="54255" y="733"/>
                  </a:moveTo>
                  <a:cubicBezTo>
                    <a:pt x="57373" y="733"/>
                    <a:pt x="60177" y="3725"/>
                    <a:pt x="60198" y="3746"/>
                  </a:cubicBezTo>
                  <a:cubicBezTo>
                    <a:pt x="60219" y="3767"/>
                    <a:pt x="60239" y="3787"/>
                    <a:pt x="60260" y="3808"/>
                  </a:cubicBezTo>
                  <a:cubicBezTo>
                    <a:pt x="60281" y="3829"/>
                    <a:pt x="60302" y="3850"/>
                    <a:pt x="60323" y="3850"/>
                  </a:cubicBezTo>
                  <a:cubicBezTo>
                    <a:pt x="60700" y="4206"/>
                    <a:pt x="60888" y="4729"/>
                    <a:pt x="60888" y="4729"/>
                  </a:cubicBezTo>
                  <a:lnTo>
                    <a:pt x="60700" y="4771"/>
                  </a:lnTo>
                  <a:cubicBezTo>
                    <a:pt x="58377" y="5252"/>
                    <a:pt x="56285" y="6298"/>
                    <a:pt x="54674" y="7742"/>
                  </a:cubicBezTo>
                  <a:cubicBezTo>
                    <a:pt x="52100" y="10065"/>
                    <a:pt x="51138" y="12199"/>
                    <a:pt x="50803" y="13266"/>
                  </a:cubicBezTo>
                  <a:lnTo>
                    <a:pt x="50698" y="13622"/>
                  </a:lnTo>
                  <a:lnTo>
                    <a:pt x="50301" y="13642"/>
                  </a:lnTo>
                  <a:cubicBezTo>
                    <a:pt x="46263" y="13810"/>
                    <a:pt x="43940" y="16907"/>
                    <a:pt x="42936" y="18748"/>
                  </a:cubicBezTo>
                  <a:lnTo>
                    <a:pt x="42873" y="18852"/>
                  </a:lnTo>
                  <a:cubicBezTo>
                    <a:pt x="42622" y="18601"/>
                    <a:pt x="42308" y="18455"/>
                    <a:pt x="42161" y="18078"/>
                  </a:cubicBezTo>
                  <a:cubicBezTo>
                    <a:pt x="41597" y="17262"/>
                    <a:pt x="40362" y="15965"/>
                    <a:pt x="37998" y="15400"/>
                  </a:cubicBezTo>
                  <a:cubicBezTo>
                    <a:pt x="37971" y="15395"/>
                    <a:pt x="37944" y="15392"/>
                    <a:pt x="37917" y="15392"/>
                  </a:cubicBezTo>
                  <a:cubicBezTo>
                    <a:pt x="37737" y="15392"/>
                    <a:pt x="37574" y="15511"/>
                    <a:pt x="37537" y="15693"/>
                  </a:cubicBezTo>
                  <a:cubicBezTo>
                    <a:pt x="37475" y="15902"/>
                    <a:pt x="37600" y="16111"/>
                    <a:pt x="37830" y="16174"/>
                  </a:cubicBezTo>
                  <a:cubicBezTo>
                    <a:pt x="40132" y="16718"/>
                    <a:pt x="41220" y="18036"/>
                    <a:pt x="41617" y="18706"/>
                  </a:cubicBezTo>
                  <a:cubicBezTo>
                    <a:pt x="41638" y="18706"/>
                    <a:pt x="41638" y="18706"/>
                    <a:pt x="41638" y="18685"/>
                  </a:cubicBezTo>
                  <a:cubicBezTo>
                    <a:pt x="41806" y="18915"/>
                    <a:pt x="41931" y="19083"/>
                    <a:pt x="42161" y="19250"/>
                  </a:cubicBezTo>
                  <a:cubicBezTo>
                    <a:pt x="42203" y="19292"/>
                    <a:pt x="42496" y="19522"/>
                    <a:pt x="42580" y="19585"/>
                  </a:cubicBezTo>
                  <a:lnTo>
                    <a:pt x="42057" y="19689"/>
                  </a:lnTo>
                  <a:cubicBezTo>
                    <a:pt x="37851" y="20526"/>
                    <a:pt x="35131" y="25443"/>
                    <a:pt x="34399" y="26908"/>
                  </a:cubicBezTo>
                  <a:lnTo>
                    <a:pt x="34294" y="27159"/>
                  </a:lnTo>
                  <a:lnTo>
                    <a:pt x="34022" y="27222"/>
                  </a:lnTo>
                  <a:cubicBezTo>
                    <a:pt x="32683" y="27515"/>
                    <a:pt x="28143" y="28854"/>
                    <a:pt x="26071" y="33729"/>
                  </a:cubicBezTo>
                  <a:cubicBezTo>
                    <a:pt x="24104" y="38374"/>
                    <a:pt x="25213" y="41157"/>
                    <a:pt x="25778" y="42140"/>
                  </a:cubicBezTo>
                  <a:lnTo>
                    <a:pt x="25967" y="42496"/>
                  </a:lnTo>
                  <a:lnTo>
                    <a:pt x="25695" y="42789"/>
                  </a:lnTo>
                  <a:cubicBezTo>
                    <a:pt x="21003" y="48064"/>
                    <a:pt x="21132" y="53485"/>
                    <a:pt x="22169" y="57271"/>
                  </a:cubicBezTo>
                  <a:lnTo>
                    <a:pt x="22169" y="57271"/>
                  </a:lnTo>
                  <a:cubicBezTo>
                    <a:pt x="21610" y="57395"/>
                    <a:pt x="21279" y="57499"/>
                    <a:pt x="21133" y="57540"/>
                  </a:cubicBezTo>
                  <a:cubicBezTo>
                    <a:pt x="21133" y="57540"/>
                    <a:pt x="21133" y="57519"/>
                    <a:pt x="21133" y="57519"/>
                  </a:cubicBezTo>
                  <a:cubicBezTo>
                    <a:pt x="21050" y="57540"/>
                    <a:pt x="20966" y="57582"/>
                    <a:pt x="20882" y="57624"/>
                  </a:cubicBezTo>
                  <a:cubicBezTo>
                    <a:pt x="20861" y="57624"/>
                    <a:pt x="18434" y="58440"/>
                    <a:pt x="16028" y="58440"/>
                  </a:cubicBezTo>
                  <a:cubicBezTo>
                    <a:pt x="15547" y="58440"/>
                    <a:pt x="15086" y="58398"/>
                    <a:pt x="14689" y="58335"/>
                  </a:cubicBezTo>
                  <a:cubicBezTo>
                    <a:pt x="12680" y="58001"/>
                    <a:pt x="12199" y="56201"/>
                    <a:pt x="12157" y="56013"/>
                  </a:cubicBezTo>
                  <a:cubicBezTo>
                    <a:pt x="12094" y="55720"/>
                    <a:pt x="11948" y="55448"/>
                    <a:pt x="11739" y="55239"/>
                  </a:cubicBezTo>
                  <a:cubicBezTo>
                    <a:pt x="13161" y="54046"/>
                    <a:pt x="14521" y="51891"/>
                    <a:pt x="14166" y="48166"/>
                  </a:cubicBezTo>
                  <a:lnTo>
                    <a:pt x="14166" y="48166"/>
                  </a:lnTo>
                  <a:cubicBezTo>
                    <a:pt x="14459" y="48229"/>
                    <a:pt x="14793" y="48271"/>
                    <a:pt x="15149" y="48271"/>
                  </a:cubicBezTo>
                  <a:cubicBezTo>
                    <a:pt x="15547" y="48271"/>
                    <a:pt x="15986" y="48229"/>
                    <a:pt x="16467" y="48104"/>
                  </a:cubicBezTo>
                  <a:cubicBezTo>
                    <a:pt x="16677" y="48062"/>
                    <a:pt x="16802" y="47853"/>
                    <a:pt x="16760" y="47643"/>
                  </a:cubicBezTo>
                  <a:cubicBezTo>
                    <a:pt x="16707" y="47467"/>
                    <a:pt x="16551" y="47336"/>
                    <a:pt x="16378" y="47336"/>
                  </a:cubicBezTo>
                  <a:cubicBezTo>
                    <a:pt x="16345" y="47336"/>
                    <a:pt x="16312" y="47340"/>
                    <a:pt x="16279" y="47350"/>
                  </a:cubicBezTo>
                  <a:cubicBezTo>
                    <a:pt x="15871" y="47443"/>
                    <a:pt x="15500" y="47483"/>
                    <a:pt x="15163" y="47483"/>
                  </a:cubicBezTo>
                  <a:cubicBezTo>
                    <a:pt x="12993" y="47483"/>
                    <a:pt x="12235" y="45812"/>
                    <a:pt x="12199" y="45739"/>
                  </a:cubicBezTo>
                  <a:cubicBezTo>
                    <a:pt x="12137" y="45584"/>
                    <a:pt x="11994" y="45498"/>
                    <a:pt x="11839" y="45498"/>
                  </a:cubicBezTo>
                  <a:cubicBezTo>
                    <a:pt x="11785" y="45498"/>
                    <a:pt x="11730" y="45508"/>
                    <a:pt x="11676" y="45530"/>
                  </a:cubicBezTo>
                  <a:cubicBezTo>
                    <a:pt x="11487" y="45614"/>
                    <a:pt x="11383" y="45844"/>
                    <a:pt x="11467" y="46032"/>
                  </a:cubicBezTo>
                  <a:cubicBezTo>
                    <a:pt x="11487" y="46053"/>
                    <a:pt x="12011" y="47246"/>
                    <a:pt x="13350" y="47874"/>
                  </a:cubicBezTo>
                  <a:cubicBezTo>
                    <a:pt x="13831" y="51723"/>
                    <a:pt x="12429" y="53774"/>
                    <a:pt x="11048" y="54820"/>
                  </a:cubicBezTo>
                  <a:cubicBezTo>
                    <a:pt x="10860" y="54778"/>
                    <a:pt x="10671" y="54757"/>
                    <a:pt x="10462" y="54757"/>
                  </a:cubicBezTo>
                  <a:cubicBezTo>
                    <a:pt x="10441" y="54778"/>
                    <a:pt x="10379" y="54778"/>
                    <a:pt x="10274" y="54778"/>
                  </a:cubicBezTo>
                  <a:cubicBezTo>
                    <a:pt x="9207" y="54778"/>
                    <a:pt x="5587" y="54444"/>
                    <a:pt x="3327" y="50091"/>
                  </a:cubicBezTo>
                  <a:cubicBezTo>
                    <a:pt x="795" y="45216"/>
                    <a:pt x="4771" y="37642"/>
                    <a:pt x="5336" y="36596"/>
                  </a:cubicBezTo>
                  <a:cubicBezTo>
                    <a:pt x="5859" y="37956"/>
                    <a:pt x="6654" y="39379"/>
                    <a:pt x="7889" y="40467"/>
                  </a:cubicBezTo>
                  <a:cubicBezTo>
                    <a:pt x="7972" y="40529"/>
                    <a:pt x="8056" y="40550"/>
                    <a:pt x="8140" y="40550"/>
                  </a:cubicBezTo>
                  <a:cubicBezTo>
                    <a:pt x="8265" y="40550"/>
                    <a:pt x="8370" y="40508"/>
                    <a:pt x="8454" y="40425"/>
                  </a:cubicBezTo>
                  <a:cubicBezTo>
                    <a:pt x="8600" y="40257"/>
                    <a:pt x="8579" y="40006"/>
                    <a:pt x="8412" y="39860"/>
                  </a:cubicBezTo>
                  <a:cubicBezTo>
                    <a:pt x="6863" y="38521"/>
                    <a:pt x="6047" y="36512"/>
                    <a:pt x="5608" y="34880"/>
                  </a:cubicBezTo>
                  <a:cubicBezTo>
                    <a:pt x="5713" y="32829"/>
                    <a:pt x="6738" y="31972"/>
                    <a:pt x="7638" y="31595"/>
                  </a:cubicBezTo>
                  <a:cubicBezTo>
                    <a:pt x="7679" y="31616"/>
                    <a:pt x="7700" y="31616"/>
                    <a:pt x="7742" y="31616"/>
                  </a:cubicBezTo>
                  <a:cubicBezTo>
                    <a:pt x="8036" y="31555"/>
                    <a:pt x="8548" y="31495"/>
                    <a:pt x="9114" y="31495"/>
                  </a:cubicBezTo>
                  <a:cubicBezTo>
                    <a:pt x="9918" y="31495"/>
                    <a:pt x="10830" y="31617"/>
                    <a:pt x="11383" y="32034"/>
                  </a:cubicBezTo>
                  <a:cubicBezTo>
                    <a:pt x="10776" y="33101"/>
                    <a:pt x="11048" y="34043"/>
                    <a:pt x="11069" y="34064"/>
                  </a:cubicBezTo>
                  <a:cubicBezTo>
                    <a:pt x="11111" y="34231"/>
                    <a:pt x="11278" y="34336"/>
                    <a:pt x="11446" y="34336"/>
                  </a:cubicBezTo>
                  <a:cubicBezTo>
                    <a:pt x="11467" y="34336"/>
                    <a:pt x="11508" y="34315"/>
                    <a:pt x="11550" y="34315"/>
                  </a:cubicBezTo>
                  <a:cubicBezTo>
                    <a:pt x="11759" y="34252"/>
                    <a:pt x="11885" y="34022"/>
                    <a:pt x="11822" y="33813"/>
                  </a:cubicBezTo>
                  <a:cubicBezTo>
                    <a:pt x="11801" y="33792"/>
                    <a:pt x="11320" y="32202"/>
                    <a:pt x="13705" y="31051"/>
                  </a:cubicBezTo>
                  <a:cubicBezTo>
                    <a:pt x="13915" y="30946"/>
                    <a:pt x="13998" y="30716"/>
                    <a:pt x="13894" y="30528"/>
                  </a:cubicBezTo>
                  <a:cubicBezTo>
                    <a:pt x="13834" y="30380"/>
                    <a:pt x="13691" y="30294"/>
                    <a:pt x="13546" y="30294"/>
                  </a:cubicBezTo>
                  <a:cubicBezTo>
                    <a:pt x="13486" y="30294"/>
                    <a:pt x="13426" y="30309"/>
                    <a:pt x="13371" y="30340"/>
                  </a:cubicBezTo>
                  <a:cubicBezTo>
                    <a:pt x="12701" y="30653"/>
                    <a:pt x="12220" y="31030"/>
                    <a:pt x="11864" y="31407"/>
                  </a:cubicBezTo>
                  <a:cubicBezTo>
                    <a:pt x="11362" y="31009"/>
                    <a:pt x="10692" y="30821"/>
                    <a:pt x="10023" y="30758"/>
                  </a:cubicBezTo>
                  <a:cubicBezTo>
                    <a:pt x="10274" y="30423"/>
                    <a:pt x="10399" y="30026"/>
                    <a:pt x="10337" y="29586"/>
                  </a:cubicBezTo>
                  <a:cubicBezTo>
                    <a:pt x="10337" y="29586"/>
                    <a:pt x="10211" y="27912"/>
                    <a:pt x="11843" y="23184"/>
                  </a:cubicBezTo>
                  <a:cubicBezTo>
                    <a:pt x="13350" y="18769"/>
                    <a:pt x="18957" y="17785"/>
                    <a:pt x="18999" y="17785"/>
                  </a:cubicBezTo>
                  <a:cubicBezTo>
                    <a:pt x="19271" y="17744"/>
                    <a:pt x="19501" y="17618"/>
                    <a:pt x="19710" y="17472"/>
                  </a:cubicBezTo>
                  <a:cubicBezTo>
                    <a:pt x="21698" y="17869"/>
                    <a:pt x="24355" y="18852"/>
                    <a:pt x="26260" y="21091"/>
                  </a:cubicBezTo>
                  <a:cubicBezTo>
                    <a:pt x="26343" y="21175"/>
                    <a:pt x="26448" y="21238"/>
                    <a:pt x="26552" y="21238"/>
                  </a:cubicBezTo>
                  <a:cubicBezTo>
                    <a:pt x="26657" y="21238"/>
                    <a:pt x="26741" y="21196"/>
                    <a:pt x="26804" y="21133"/>
                  </a:cubicBezTo>
                  <a:cubicBezTo>
                    <a:pt x="26971" y="20987"/>
                    <a:pt x="26992" y="20736"/>
                    <a:pt x="26866" y="20568"/>
                  </a:cubicBezTo>
                  <a:cubicBezTo>
                    <a:pt x="24920" y="18267"/>
                    <a:pt x="22284" y="17220"/>
                    <a:pt x="20213" y="16760"/>
                  </a:cubicBezTo>
                  <a:cubicBezTo>
                    <a:pt x="20359" y="16363"/>
                    <a:pt x="20359" y="15944"/>
                    <a:pt x="20192" y="15547"/>
                  </a:cubicBezTo>
                  <a:cubicBezTo>
                    <a:pt x="20129" y="15442"/>
                    <a:pt x="19062" y="12868"/>
                    <a:pt x="22451" y="8830"/>
                  </a:cubicBezTo>
                  <a:cubicBezTo>
                    <a:pt x="24565" y="6340"/>
                    <a:pt x="27933" y="5817"/>
                    <a:pt x="30381" y="5817"/>
                  </a:cubicBezTo>
                  <a:cubicBezTo>
                    <a:pt x="32055" y="5817"/>
                    <a:pt x="33290" y="6068"/>
                    <a:pt x="33290" y="6068"/>
                  </a:cubicBezTo>
                  <a:cubicBezTo>
                    <a:pt x="33397" y="6092"/>
                    <a:pt x="33505" y="6104"/>
                    <a:pt x="33612" y="6104"/>
                  </a:cubicBezTo>
                  <a:cubicBezTo>
                    <a:pt x="34151" y="6104"/>
                    <a:pt x="34667" y="5807"/>
                    <a:pt x="34964" y="5336"/>
                  </a:cubicBezTo>
                  <a:cubicBezTo>
                    <a:pt x="35027" y="5252"/>
                    <a:pt x="36428" y="3076"/>
                    <a:pt x="40278" y="3076"/>
                  </a:cubicBezTo>
                  <a:lnTo>
                    <a:pt x="40550" y="3076"/>
                  </a:lnTo>
                  <a:cubicBezTo>
                    <a:pt x="41157" y="3097"/>
                    <a:pt x="41701" y="3097"/>
                    <a:pt x="42224" y="3097"/>
                  </a:cubicBezTo>
                  <a:cubicBezTo>
                    <a:pt x="43961" y="3097"/>
                    <a:pt x="45342" y="2992"/>
                    <a:pt x="46639" y="2783"/>
                  </a:cubicBezTo>
                  <a:lnTo>
                    <a:pt x="46639" y="2783"/>
                  </a:lnTo>
                  <a:cubicBezTo>
                    <a:pt x="44693" y="3934"/>
                    <a:pt x="42601" y="5650"/>
                    <a:pt x="41157" y="8077"/>
                  </a:cubicBezTo>
                  <a:cubicBezTo>
                    <a:pt x="40660" y="7961"/>
                    <a:pt x="40180" y="7919"/>
                    <a:pt x="39745" y="7919"/>
                  </a:cubicBezTo>
                  <a:cubicBezTo>
                    <a:pt x="38604" y="7919"/>
                    <a:pt x="37765" y="8208"/>
                    <a:pt x="37705" y="8223"/>
                  </a:cubicBezTo>
                  <a:cubicBezTo>
                    <a:pt x="37496" y="8307"/>
                    <a:pt x="37391" y="8537"/>
                    <a:pt x="37454" y="8725"/>
                  </a:cubicBezTo>
                  <a:cubicBezTo>
                    <a:pt x="37521" y="8894"/>
                    <a:pt x="37670" y="8995"/>
                    <a:pt x="37835" y="8995"/>
                  </a:cubicBezTo>
                  <a:cubicBezTo>
                    <a:pt x="37874" y="8995"/>
                    <a:pt x="37915" y="8989"/>
                    <a:pt x="37956" y="8977"/>
                  </a:cubicBezTo>
                  <a:cubicBezTo>
                    <a:pt x="38016" y="8947"/>
                    <a:pt x="38735" y="8704"/>
                    <a:pt x="39713" y="8704"/>
                  </a:cubicBezTo>
                  <a:cubicBezTo>
                    <a:pt x="40106" y="8704"/>
                    <a:pt x="40540" y="8743"/>
                    <a:pt x="40990" y="8851"/>
                  </a:cubicBezTo>
                  <a:cubicBezTo>
                    <a:pt x="41011" y="8893"/>
                    <a:pt x="41053" y="8914"/>
                    <a:pt x="41094" y="8956"/>
                  </a:cubicBezTo>
                  <a:cubicBezTo>
                    <a:pt x="41157" y="8977"/>
                    <a:pt x="41220" y="8997"/>
                    <a:pt x="41283" y="8997"/>
                  </a:cubicBezTo>
                  <a:cubicBezTo>
                    <a:pt x="41325" y="8997"/>
                    <a:pt x="41345" y="8977"/>
                    <a:pt x="41387" y="8977"/>
                  </a:cubicBezTo>
                  <a:cubicBezTo>
                    <a:pt x="42078" y="9207"/>
                    <a:pt x="42768" y="9583"/>
                    <a:pt x="43417" y="10274"/>
                  </a:cubicBezTo>
                  <a:cubicBezTo>
                    <a:pt x="43480" y="10357"/>
                    <a:pt x="43584" y="10399"/>
                    <a:pt x="43689" y="10399"/>
                  </a:cubicBezTo>
                  <a:cubicBezTo>
                    <a:pt x="43794" y="10399"/>
                    <a:pt x="43898" y="10357"/>
                    <a:pt x="43961" y="10295"/>
                  </a:cubicBezTo>
                  <a:cubicBezTo>
                    <a:pt x="44128" y="10148"/>
                    <a:pt x="44128" y="9897"/>
                    <a:pt x="43982" y="9730"/>
                  </a:cubicBezTo>
                  <a:cubicBezTo>
                    <a:pt x="43333" y="9039"/>
                    <a:pt x="42622" y="8600"/>
                    <a:pt x="41931" y="8328"/>
                  </a:cubicBezTo>
                  <a:cubicBezTo>
                    <a:pt x="45216" y="3013"/>
                    <a:pt x="51954" y="1381"/>
                    <a:pt x="52017" y="1360"/>
                  </a:cubicBezTo>
                  <a:cubicBezTo>
                    <a:pt x="52142" y="1339"/>
                    <a:pt x="52226" y="1256"/>
                    <a:pt x="52289" y="1151"/>
                  </a:cubicBezTo>
                  <a:cubicBezTo>
                    <a:pt x="52414" y="1109"/>
                    <a:pt x="52540" y="1067"/>
                    <a:pt x="52686" y="1005"/>
                  </a:cubicBezTo>
                  <a:cubicBezTo>
                    <a:pt x="53188" y="837"/>
                    <a:pt x="53711" y="733"/>
                    <a:pt x="54255" y="733"/>
                  </a:cubicBezTo>
                  <a:close/>
                  <a:moveTo>
                    <a:pt x="63659" y="5110"/>
                  </a:moveTo>
                  <a:cubicBezTo>
                    <a:pt x="64331" y="5110"/>
                    <a:pt x="64976" y="5160"/>
                    <a:pt x="65575" y="5252"/>
                  </a:cubicBezTo>
                  <a:cubicBezTo>
                    <a:pt x="66391" y="5796"/>
                    <a:pt x="66872" y="6340"/>
                    <a:pt x="66893" y="6340"/>
                  </a:cubicBezTo>
                  <a:cubicBezTo>
                    <a:pt x="67165" y="6675"/>
                    <a:pt x="67584" y="6884"/>
                    <a:pt x="68023" y="6905"/>
                  </a:cubicBezTo>
                  <a:cubicBezTo>
                    <a:pt x="68048" y="6906"/>
                    <a:pt x="68072" y="6907"/>
                    <a:pt x="68097" y="6907"/>
                  </a:cubicBezTo>
                  <a:cubicBezTo>
                    <a:pt x="68511" y="6907"/>
                    <a:pt x="68919" y="6741"/>
                    <a:pt x="69216" y="6445"/>
                  </a:cubicBezTo>
                  <a:cubicBezTo>
                    <a:pt x="69697" y="5943"/>
                    <a:pt x="70534" y="5671"/>
                    <a:pt x="71517" y="5671"/>
                  </a:cubicBezTo>
                  <a:cubicBezTo>
                    <a:pt x="72584" y="5671"/>
                    <a:pt x="73693" y="6005"/>
                    <a:pt x="74300" y="6528"/>
                  </a:cubicBezTo>
                  <a:cubicBezTo>
                    <a:pt x="75786" y="7805"/>
                    <a:pt x="77334" y="7930"/>
                    <a:pt x="78966" y="8098"/>
                  </a:cubicBezTo>
                  <a:cubicBezTo>
                    <a:pt x="79761" y="8160"/>
                    <a:pt x="80598" y="8244"/>
                    <a:pt x="81561" y="8453"/>
                  </a:cubicBezTo>
                  <a:cubicBezTo>
                    <a:pt x="83360" y="8851"/>
                    <a:pt x="84908" y="11592"/>
                    <a:pt x="85306" y="12534"/>
                  </a:cubicBezTo>
                  <a:cubicBezTo>
                    <a:pt x="85327" y="12534"/>
                    <a:pt x="85327" y="12534"/>
                    <a:pt x="85327" y="12554"/>
                  </a:cubicBezTo>
                  <a:cubicBezTo>
                    <a:pt x="85724" y="14228"/>
                    <a:pt x="86122" y="16969"/>
                    <a:pt x="85515" y="20087"/>
                  </a:cubicBezTo>
                  <a:cubicBezTo>
                    <a:pt x="85473" y="20296"/>
                    <a:pt x="85578" y="20526"/>
                    <a:pt x="85787" y="20568"/>
                  </a:cubicBezTo>
                  <a:cubicBezTo>
                    <a:pt x="85829" y="20589"/>
                    <a:pt x="85850" y="20589"/>
                    <a:pt x="85892" y="20589"/>
                  </a:cubicBezTo>
                  <a:cubicBezTo>
                    <a:pt x="86080" y="20589"/>
                    <a:pt x="86227" y="20464"/>
                    <a:pt x="86268" y="20275"/>
                  </a:cubicBezTo>
                  <a:cubicBezTo>
                    <a:pt x="86812" y="17576"/>
                    <a:pt x="86645" y="15149"/>
                    <a:pt x="86331" y="13412"/>
                  </a:cubicBezTo>
                  <a:lnTo>
                    <a:pt x="86331" y="13412"/>
                  </a:lnTo>
                  <a:cubicBezTo>
                    <a:pt x="86457" y="13459"/>
                    <a:pt x="86606" y="13483"/>
                    <a:pt x="86752" y="13483"/>
                  </a:cubicBezTo>
                  <a:cubicBezTo>
                    <a:pt x="86801" y="13483"/>
                    <a:pt x="86849" y="13480"/>
                    <a:pt x="86896" y="13475"/>
                  </a:cubicBezTo>
                  <a:cubicBezTo>
                    <a:pt x="87158" y="13453"/>
                    <a:pt x="87410" y="13442"/>
                    <a:pt x="87653" y="13442"/>
                  </a:cubicBezTo>
                  <a:cubicBezTo>
                    <a:pt x="89235" y="13442"/>
                    <a:pt x="90425" y="13916"/>
                    <a:pt x="91332" y="14877"/>
                  </a:cubicBezTo>
                  <a:cubicBezTo>
                    <a:pt x="93571" y="17241"/>
                    <a:pt x="93341" y="21761"/>
                    <a:pt x="93341" y="21803"/>
                  </a:cubicBezTo>
                  <a:cubicBezTo>
                    <a:pt x="93299" y="22451"/>
                    <a:pt x="93655" y="23037"/>
                    <a:pt x="94219" y="23330"/>
                  </a:cubicBezTo>
                  <a:cubicBezTo>
                    <a:pt x="98613" y="25464"/>
                    <a:pt x="98488" y="31595"/>
                    <a:pt x="97002" y="35257"/>
                  </a:cubicBezTo>
                  <a:cubicBezTo>
                    <a:pt x="95412" y="39148"/>
                    <a:pt x="92566" y="42538"/>
                    <a:pt x="92525" y="42580"/>
                  </a:cubicBezTo>
                  <a:cubicBezTo>
                    <a:pt x="92106" y="43040"/>
                    <a:pt x="92022" y="43731"/>
                    <a:pt x="92315" y="44296"/>
                  </a:cubicBezTo>
                  <a:cubicBezTo>
                    <a:pt x="92336" y="44337"/>
                    <a:pt x="94471" y="48690"/>
                    <a:pt x="91562" y="52330"/>
                  </a:cubicBezTo>
                  <a:cubicBezTo>
                    <a:pt x="88989" y="55573"/>
                    <a:pt x="84239" y="55824"/>
                    <a:pt x="82837" y="55824"/>
                  </a:cubicBezTo>
                  <a:lnTo>
                    <a:pt x="82460" y="55824"/>
                  </a:lnTo>
                  <a:cubicBezTo>
                    <a:pt x="82921" y="54862"/>
                    <a:pt x="83423" y="53523"/>
                    <a:pt x="83779" y="51744"/>
                  </a:cubicBezTo>
                  <a:cubicBezTo>
                    <a:pt x="84302" y="51493"/>
                    <a:pt x="85871" y="50594"/>
                    <a:pt x="87084" y="48627"/>
                  </a:cubicBezTo>
                  <a:cubicBezTo>
                    <a:pt x="87210" y="48438"/>
                    <a:pt x="87147" y="48187"/>
                    <a:pt x="86959" y="48083"/>
                  </a:cubicBezTo>
                  <a:cubicBezTo>
                    <a:pt x="86892" y="48038"/>
                    <a:pt x="86820" y="48017"/>
                    <a:pt x="86750" y="48017"/>
                  </a:cubicBezTo>
                  <a:cubicBezTo>
                    <a:pt x="86621" y="48017"/>
                    <a:pt x="86496" y="48087"/>
                    <a:pt x="86415" y="48208"/>
                  </a:cubicBezTo>
                  <a:cubicBezTo>
                    <a:pt x="85599" y="49526"/>
                    <a:pt x="84595" y="50322"/>
                    <a:pt x="83946" y="50740"/>
                  </a:cubicBezTo>
                  <a:cubicBezTo>
                    <a:pt x="84197" y="49108"/>
                    <a:pt x="84302" y="47162"/>
                    <a:pt x="84176" y="44881"/>
                  </a:cubicBezTo>
                  <a:cubicBezTo>
                    <a:pt x="84156" y="44683"/>
                    <a:pt x="83986" y="44503"/>
                    <a:pt x="83790" y="44503"/>
                  </a:cubicBezTo>
                  <a:cubicBezTo>
                    <a:pt x="83779" y="44503"/>
                    <a:pt x="83768" y="44504"/>
                    <a:pt x="83758" y="44505"/>
                  </a:cubicBezTo>
                  <a:cubicBezTo>
                    <a:pt x="83527" y="44526"/>
                    <a:pt x="83360" y="44714"/>
                    <a:pt x="83381" y="44923"/>
                  </a:cubicBezTo>
                  <a:cubicBezTo>
                    <a:pt x="83737" y="51012"/>
                    <a:pt x="82272" y="54611"/>
                    <a:pt x="81351" y="56243"/>
                  </a:cubicBezTo>
                  <a:cubicBezTo>
                    <a:pt x="81247" y="56348"/>
                    <a:pt x="81142" y="56452"/>
                    <a:pt x="81058" y="56599"/>
                  </a:cubicBezTo>
                  <a:cubicBezTo>
                    <a:pt x="81038" y="56620"/>
                    <a:pt x="80347" y="57729"/>
                    <a:pt x="79406" y="57791"/>
                  </a:cubicBezTo>
                  <a:cubicBezTo>
                    <a:pt x="77941" y="57896"/>
                    <a:pt x="76895" y="58879"/>
                    <a:pt x="75786" y="59946"/>
                  </a:cubicBezTo>
                  <a:cubicBezTo>
                    <a:pt x="74886" y="60804"/>
                    <a:pt x="73840" y="61767"/>
                    <a:pt x="72438" y="62395"/>
                  </a:cubicBezTo>
                  <a:cubicBezTo>
                    <a:pt x="70241" y="63357"/>
                    <a:pt x="67856" y="63462"/>
                    <a:pt x="66935" y="63462"/>
                  </a:cubicBezTo>
                  <a:cubicBezTo>
                    <a:pt x="66579" y="63462"/>
                    <a:pt x="66370" y="63441"/>
                    <a:pt x="66349" y="63441"/>
                  </a:cubicBezTo>
                  <a:cubicBezTo>
                    <a:pt x="66322" y="63439"/>
                    <a:pt x="66294" y="63439"/>
                    <a:pt x="66267" y="63439"/>
                  </a:cubicBezTo>
                  <a:cubicBezTo>
                    <a:pt x="65858" y="63439"/>
                    <a:pt x="65472" y="63585"/>
                    <a:pt x="65177" y="63859"/>
                  </a:cubicBezTo>
                  <a:cubicBezTo>
                    <a:pt x="64968" y="64047"/>
                    <a:pt x="64822" y="64278"/>
                    <a:pt x="64738" y="64529"/>
                  </a:cubicBezTo>
                  <a:cubicBezTo>
                    <a:pt x="64592" y="64738"/>
                    <a:pt x="63943" y="65470"/>
                    <a:pt x="61620" y="66809"/>
                  </a:cubicBezTo>
                  <a:cubicBezTo>
                    <a:pt x="59884" y="67835"/>
                    <a:pt x="57854" y="68044"/>
                    <a:pt x="56452" y="68044"/>
                  </a:cubicBezTo>
                  <a:cubicBezTo>
                    <a:pt x="54527" y="68044"/>
                    <a:pt x="52937" y="67646"/>
                    <a:pt x="52435" y="67332"/>
                  </a:cubicBezTo>
                  <a:cubicBezTo>
                    <a:pt x="51347" y="66705"/>
                    <a:pt x="49568" y="66454"/>
                    <a:pt x="47309" y="66161"/>
                  </a:cubicBezTo>
                  <a:cubicBezTo>
                    <a:pt x="45467" y="65910"/>
                    <a:pt x="43375" y="65617"/>
                    <a:pt x="41408" y="65073"/>
                  </a:cubicBezTo>
                  <a:cubicBezTo>
                    <a:pt x="37956" y="64131"/>
                    <a:pt x="36931" y="63315"/>
                    <a:pt x="36910" y="63315"/>
                  </a:cubicBezTo>
                  <a:lnTo>
                    <a:pt x="36910" y="63336"/>
                  </a:lnTo>
                  <a:cubicBezTo>
                    <a:pt x="36680" y="63064"/>
                    <a:pt x="36366" y="62897"/>
                    <a:pt x="36031" y="62834"/>
                  </a:cubicBezTo>
                  <a:cubicBezTo>
                    <a:pt x="34838" y="61432"/>
                    <a:pt x="33499" y="59130"/>
                    <a:pt x="32788" y="55532"/>
                  </a:cubicBezTo>
                  <a:cubicBezTo>
                    <a:pt x="32751" y="55331"/>
                    <a:pt x="32587" y="55210"/>
                    <a:pt x="32407" y="55210"/>
                  </a:cubicBezTo>
                  <a:cubicBezTo>
                    <a:pt x="32381" y="55210"/>
                    <a:pt x="32354" y="55212"/>
                    <a:pt x="32327" y="55218"/>
                  </a:cubicBezTo>
                  <a:cubicBezTo>
                    <a:pt x="32118" y="55260"/>
                    <a:pt x="31972" y="55469"/>
                    <a:pt x="32014" y="55678"/>
                  </a:cubicBezTo>
                  <a:cubicBezTo>
                    <a:pt x="32704" y="59109"/>
                    <a:pt x="33897" y="61411"/>
                    <a:pt x="35068" y="62918"/>
                  </a:cubicBezTo>
                  <a:cubicBezTo>
                    <a:pt x="34357" y="63085"/>
                    <a:pt x="32181" y="63587"/>
                    <a:pt x="29984" y="63587"/>
                  </a:cubicBezTo>
                  <a:cubicBezTo>
                    <a:pt x="28645" y="63587"/>
                    <a:pt x="27578" y="63420"/>
                    <a:pt x="26783" y="63064"/>
                  </a:cubicBezTo>
                  <a:cubicBezTo>
                    <a:pt x="26490" y="62939"/>
                    <a:pt x="26218" y="62792"/>
                    <a:pt x="25967" y="62625"/>
                  </a:cubicBezTo>
                  <a:cubicBezTo>
                    <a:pt x="25674" y="62436"/>
                    <a:pt x="25464" y="62143"/>
                    <a:pt x="25276" y="61809"/>
                  </a:cubicBezTo>
                  <a:cubicBezTo>
                    <a:pt x="25276" y="61788"/>
                    <a:pt x="25255" y="61767"/>
                    <a:pt x="25234" y="61725"/>
                  </a:cubicBezTo>
                  <a:cubicBezTo>
                    <a:pt x="24941" y="61327"/>
                    <a:pt x="18120" y="51975"/>
                    <a:pt x="26406" y="42936"/>
                  </a:cubicBezTo>
                  <a:cubicBezTo>
                    <a:pt x="27348" y="43605"/>
                    <a:pt x="29461" y="44756"/>
                    <a:pt x="33227" y="45321"/>
                  </a:cubicBezTo>
                  <a:cubicBezTo>
                    <a:pt x="31532" y="46137"/>
                    <a:pt x="28980" y="48041"/>
                    <a:pt x="27745" y="52205"/>
                  </a:cubicBezTo>
                  <a:cubicBezTo>
                    <a:pt x="27055" y="51640"/>
                    <a:pt x="26615" y="51117"/>
                    <a:pt x="26615" y="51096"/>
                  </a:cubicBezTo>
                  <a:cubicBezTo>
                    <a:pt x="26535" y="51004"/>
                    <a:pt x="26423" y="50956"/>
                    <a:pt x="26310" y="50956"/>
                  </a:cubicBezTo>
                  <a:cubicBezTo>
                    <a:pt x="26218" y="50956"/>
                    <a:pt x="26126" y="50988"/>
                    <a:pt x="26050" y="51054"/>
                  </a:cubicBezTo>
                  <a:cubicBezTo>
                    <a:pt x="25883" y="51179"/>
                    <a:pt x="25862" y="51431"/>
                    <a:pt x="26008" y="51598"/>
                  </a:cubicBezTo>
                  <a:cubicBezTo>
                    <a:pt x="26050" y="51661"/>
                    <a:pt x="26699" y="52435"/>
                    <a:pt x="27682" y="53146"/>
                  </a:cubicBezTo>
                  <a:cubicBezTo>
                    <a:pt x="27703" y="53167"/>
                    <a:pt x="27745" y="53188"/>
                    <a:pt x="27787" y="53209"/>
                  </a:cubicBezTo>
                  <a:cubicBezTo>
                    <a:pt x="28666" y="53837"/>
                    <a:pt x="29817" y="54402"/>
                    <a:pt x="31072" y="54402"/>
                  </a:cubicBezTo>
                  <a:cubicBezTo>
                    <a:pt x="31198" y="54402"/>
                    <a:pt x="31323" y="54381"/>
                    <a:pt x="31449" y="54381"/>
                  </a:cubicBezTo>
                  <a:cubicBezTo>
                    <a:pt x="31658" y="54360"/>
                    <a:pt x="31846" y="54172"/>
                    <a:pt x="31825" y="53962"/>
                  </a:cubicBezTo>
                  <a:cubicBezTo>
                    <a:pt x="31804" y="53732"/>
                    <a:pt x="31637" y="53586"/>
                    <a:pt x="31407" y="53586"/>
                  </a:cubicBezTo>
                  <a:cubicBezTo>
                    <a:pt x="31296" y="53596"/>
                    <a:pt x="31186" y="53601"/>
                    <a:pt x="31076" y="53601"/>
                  </a:cubicBezTo>
                  <a:cubicBezTo>
                    <a:pt x="30091" y="53601"/>
                    <a:pt x="29168" y="53194"/>
                    <a:pt x="28415" y="52686"/>
                  </a:cubicBezTo>
                  <a:cubicBezTo>
                    <a:pt x="30005" y="46974"/>
                    <a:pt x="34190" y="45697"/>
                    <a:pt x="34901" y="45509"/>
                  </a:cubicBezTo>
                  <a:cubicBezTo>
                    <a:pt x="35654" y="45593"/>
                    <a:pt x="36449" y="45635"/>
                    <a:pt x="37307" y="45656"/>
                  </a:cubicBezTo>
                  <a:lnTo>
                    <a:pt x="37747" y="45656"/>
                  </a:lnTo>
                  <a:cubicBezTo>
                    <a:pt x="43417" y="45656"/>
                    <a:pt x="45802" y="43291"/>
                    <a:pt x="46744" y="41743"/>
                  </a:cubicBezTo>
                  <a:lnTo>
                    <a:pt x="46744" y="41743"/>
                  </a:lnTo>
                  <a:cubicBezTo>
                    <a:pt x="47037" y="43103"/>
                    <a:pt x="47246" y="45718"/>
                    <a:pt x="45279" y="47874"/>
                  </a:cubicBezTo>
                  <a:cubicBezTo>
                    <a:pt x="45154" y="48020"/>
                    <a:pt x="45112" y="48250"/>
                    <a:pt x="45258" y="48418"/>
                  </a:cubicBezTo>
                  <a:cubicBezTo>
                    <a:pt x="45342" y="48501"/>
                    <a:pt x="45446" y="48543"/>
                    <a:pt x="45551" y="48543"/>
                  </a:cubicBezTo>
                  <a:cubicBezTo>
                    <a:pt x="45656" y="48543"/>
                    <a:pt x="45760" y="48501"/>
                    <a:pt x="45844" y="48418"/>
                  </a:cubicBezTo>
                  <a:cubicBezTo>
                    <a:pt x="48564" y="45446"/>
                    <a:pt x="47643" y="41785"/>
                    <a:pt x="47330" y="40801"/>
                  </a:cubicBezTo>
                  <a:lnTo>
                    <a:pt x="47330" y="40801"/>
                  </a:lnTo>
                  <a:cubicBezTo>
                    <a:pt x="47504" y="40820"/>
                    <a:pt x="47727" y="40835"/>
                    <a:pt x="47996" y="40835"/>
                  </a:cubicBezTo>
                  <a:cubicBezTo>
                    <a:pt x="49211" y="40835"/>
                    <a:pt x="51375" y="40532"/>
                    <a:pt x="54339" y="38939"/>
                  </a:cubicBezTo>
                  <a:cubicBezTo>
                    <a:pt x="54904" y="38646"/>
                    <a:pt x="55490" y="38311"/>
                    <a:pt x="56055" y="37977"/>
                  </a:cubicBezTo>
                  <a:cubicBezTo>
                    <a:pt x="58754" y="36456"/>
                    <a:pt x="61508" y="34899"/>
                    <a:pt x="64068" y="34899"/>
                  </a:cubicBezTo>
                  <a:cubicBezTo>
                    <a:pt x="65417" y="34899"/>
                    <a:pt x="66713" y="35331"/>
                    <a:pt x="67918" y="36428"/>
                  </a:cubicBezTo>
                  <a:cubicBezTo>
                    <a:pt x="67989" y="36499"/>
                    <a:pt x="68084" y="36536"/>
                    <a:pt x="68181" y="36536"/>
                  </a:cubicBezTo>
                  <a:cubicBezTo>
                    <a:pt x="68283" y="36536"/>
                    <a:pt x="68387" y="36494"/>
                    <a:pt x="68462" y="36407"/>
                  </a:cubicBezTo>
                  <a:cubicBezTo>
                    <a:pt x="68609" y="36240"/>
                    <a:pt x="68609" y="35989"/>
                    <a:pt x="68442" y="35842"/>
                  </a:cubicBezTo>
                  <a:cubicBezTo>
                    <a:pt x="67076" y="34594"/>
                    <a:pt x="65610" y="34111"/>
                    <a:pt x="64103" y="34111"/>
                  </a:cubicBezTo>
                  <a:cubicBezTo>
                    <a:pt x="61313" y="34111"/>
                    <a:pt x="58381" y="35765"/>
                    <a:pt x="55678" y="37286"/>
                  </a:cubicBezTo>
                  <a:cubicBezTo>
                    <a:pt x="55092" y="37621"/>
                    <a:pt x="54527" y="37956"/>
                    <a:pt x="53962" y="38249"/>
                  </a:cubicBezTo>
                  <a:cubicBezTo>
                    <a:pt x="51140" y="39776"/>
                    <a:pt x="49073" y="40050"/>
                    <a:pt x="47969" y="40050"/>
                  </a:cubicBezTo>
                  <a:cubicBezTo>
                    <a:pt x="47379" y="40050"/>
                    <a:pt x="47065" y="39972"/>
                    <a:pt x="47058" y="39964"/>
                  </a:cubicBezTo>
                  <a:cubicBezTo>
                    <a:pt x="47030" y="39959"/>
                    <a:pt x="47002" y="39956"/>
                    <a:pt x="46974" y="39956"/>
                  </a:cubicBezTo>
                  <a:cubicBezTo>
                    <a:pt x="46898" y="39956"/>
                    <a:pt x="46826" y="39976"/>
                    <a:pt x="46765" y="40006"/>
                  </a:cubicBezTo>
                  <a:cubicBezTo>
                    <a:pt x="46660" y="40069"/>
                    <a:pt x="46597" y="40153"/>
                    <a:pt x="46576" y="40257"/>
                  </a:cubicBezTo>
                  <a:cubicBezTo>
                    <a:pt x="46535" y="40442"/>
                    <a:pt x="45304" y="44865"/>
                    <a:pt x="37748" y="44865"/>
                  </a:cubicBezTo>
                  <a:cubicBezTo>
                    <a:pt x="37610" y="44865"/>
                    <a:pt x="37470" y="44864"/>
                    <a:pt x="37328" y="44861"/>
                  </a:cubicBezTo>
                  <a:cubicBezTo>
                    <a:pt x="36512" y="44861"/>
                    <a:pt x="35759" y="44798"/>
                    <a:pt x="35047" y="44735"/>
                  </a:cubicBezTo>
                  <a:cubicBezTo>
                    <a:pt x="34985" y="44714"/>
                    <a:pt x="34922" y="44714"/>
                    <a:pt x="34880" y="44714"/>
                  </a:cubicBezTo>
                  <a:cubicBezTo>
                    <a:pt x="31449" y="44400"/>
                    <a:pt x="29210" y="43584"/>
                    <a:pt x="27892" y="42894"/>
                  </a:cubicBezTo>
                  <a:cubicBezTo>
                    <a:pt x="27389" y="42643"/>
                    <a:pt x="27013" y="42203"/>
                    <a:pt x="26720" y="41722"/>
                  </a:cubicBezTo>
                  <a:cubicBezTo>
                    <a:pt x="26699" y="41701"/>
                    <a:pt x="26678" y="41659"/>
                    <a:pt x="26636" y="41638"/>
                  </a:cubicBezTo>
                  <a:cubicBezTo>
                    <a:pt x="26552" y="41534"/>
                    <a:pt x="24523" y="39086"/>
                    <a:pt x="26783" y="33771"/>
                  </a:cubicBezTo>
                  <a:cubicBezTo>
                    <a:pt x="28938" y="28666"/>
                    <a:pt x="34106" y="27850"/>
                    <a:pt x="34315" y="27808"/>
                  </a:cubicBezTo>
                  <a:cubicBezTo>
                    <a:pt x="34587" y="27766"/>
                    <a:pt x="34817" y="27599"/>
                    <a:pt x="34922" y="27347"/>
                  </a:cubicBezTo>
                  <a:cubicBezTo>
                    <a:pt x="34964" y="27285"/>
                    <a:pt x="37914" y="20757"/>
                    <a:pt x="42475" y="20275"/>
                  </a:cubicBezTo>
                  <a:cubicBezTo>
                    <a:pt x="42768" y="20254"/>
                    <a:pt x="43019" y="20066"/>
                    <a:pt x="43145" y="19794"/>
                  </a:cubicBezTo>
                  <a:cubicBezTo>
                    <a:pt x="43166" y="19732"/>
                    <a:pt x="45388" y="14309"/>
                    <a:pt x="50415" y="14309"/>
                  </a:cubicBezTo>
                  <a:cubicBezTo>
                    <a:pt x="50481" y="14309"/>
                    <a:pt x="50548" y="14310"/>
                    <a:pt x="50615" y="14312"/>
                  </a:cubicBezTo>
                  <a:cubicBezTo>
                    <a:pt x="50637" y="14315"/>
                    <a:pt x="50660" y="14316"/>
                    <a:pt x="50683" y="14316"/>
                  </a:cubicBezTo>
                  <a:cubicBezTo>
                    <a:pt x="51033" y="14316"/>
                    <a:pt x="51352" y="14017"/>
                    <a:pt x="51431" y="13663"/>
                  </a:cubicBezTo>
                  <a:cubicBezTo>
                    <a:pt x="51431" y="13622"/>
                    <a:pt x="51891" y="11048"/>
                    <a:pt x="55113" y="8160"/>
                  </a:cubicBezTo>
                  <a:cubicBezTo>
                    <a:pt x="57530" y="5980"/>
                    <a:pt x="60835" y="5110"/>
                    <a:pt x="63659" y="5110"/>
                  </a:cubicBezTo>
                  <a:close/>
                  <a:moveTo>
                    <a:pt x="54255" y="0"/>
                  </a:moveTo>
                  <a:cubicBezTo>
                    <a:pt x="53649" y="0"/>
                    <a:pt x="53042" y="105"/>
                    <a:pt x="52456" y="314"/>
                  </a:cubicBezTo>
                  <a:cubicBezTo>
                    <a:pt x="48208" y="1862"/>
                    <a:pt x="46137" y="2365"/>
                    <a:pt x="42287" y="2365"/>
                  </a:cubicBezTo>
                  <a:cubicBezTo>
                    <a:pt x="41785" y="2365"/>
                    <a:pt x="41220" y="2365"/>
                    <a:pt x="40571" y="2344"/>
                  </a:cubicBezTo>
                  <a:lnTo>
                    <a:pt x="40257" y="2344"/>
                  </a:lnTo>
                  <a:cubicBezTo>
                    <a:pt x="37182" y="2344"/>
                    <a:pt x="35487" y="3683"/>
                    <a:pt x="34734" y="4478"/>
                  </a:cubicBezTo>
                  <a:lnTo>
                    <a:pt x="33897" y="5378"/>
                  </a:lnTo>
                  <a:lnTo>
                    <a:pt x="32662" y="5231"/>
                  </a:lnTo>
                  <a:cubicBezTo>
                    <a:pt x="32160" y="5168"/>
                    <a:pt x="31344" y="5085"/>
                    <a:pt x="30402" y="5085"/>
                  </a:cubicBezTo>
                  <a:cubicBezTo>
                    <a:pt x="27787" y="5085"/>
                    <a:pt x="24188" y="5650"/>
                    <a:pt x="21907" y="8349"/>
                  </a:cubicBezTo>
                  <a:cubicBezTo>
                    <a:pt x="19501" y="11194"/>
                    <a:pt x="19166" y="13454"/>
                    <a:pt x="19292" y="14835"/>
                  </a:cubicBezTo>
                  <a:lnTo>
                    <a:pt x="19480" y="16802"/>
                  </a:lnTo>
                  <a:lnTo>
                    <a:pt x="17618" y="17388"/>
                  </a:lnTo>
                  <a:cubicBezTo>
                    <a:pt x="15693" y="17974"/>
                    <a:pt x="12324" y="19480"/>
                    <a:pt x="11153" y="22933"/>
                  </a:cubicBezTo>
                  <a:cubicBezTo>
                    <a:pt x="10127" y="25925"/>
                    <a:pt x="9772" y="27724"/>
                    <a:pt x="9667" y="28728"/>
                  </a:cubicBezTo>
                  <a:lnTo>
                    <a:pt x="9458" y="30340"/>
                  </a:lnTo>
                  <a:lnTo>
                    <a:pt x="7910" y="30779"/>
                  </a:lnTo>
                  <a:cubicBezTo>
                    <a:pt x="7366" y="30925"/>
                    <a:pt x="6612" y="31239"/>
                    <a:pt x="5985" y="31909"/>
                  </a:cubicBezTo>
                  <a:cubicBezTo>
                    <a:pt x="5231" y="32704"/>
                    <a:pt x="4855" y="33834"/>
                    <a:pt x="4876" y="35298"/>
                  </a:cubicBezTo>
                  <a:lnTo>
                    <a:pt x="4876" y="35905"/>
                  </a:lnTo>
                  <a:lnTo>
                    <a:pt x="4583" y="36449"/>
                  </a:lnTo>
                  <a:cubicBezTo>
                    <a:pt x="4101" y="37328"/>
                    <a:pt x="0" y="45279"/>
                    <a:pt x="2679" y="50426"/>
                  </a:cubicBezTo>
                  <a:cubicBezTo>
                    <a:pt x="4792" y="54464"/>
                    <a:pt x="7993" y="55322"/>
                    <a:pt x="9730" y="55469"/>
                  </a:cubicBezTo>
                  <a:lnTo>
                    <a:pt x="11111" y="55594"/>
                  </a:lnTo>
                  <a:lnTo>
                    <a:pt x="11697" y="56850"/>
                  </a:lnTo>
                  <a:cubicBezTo>
                    <a:pt x="12283" y="58084"/>
                    <a:pt x="13245" y="58837"/>
                    <a:pt x="14563" y="59047"/>
                  </a:cubicBezTo>
                  <a:cubicBezTo>
                    <a:pt x="15024" y="59130"/>
                    <a:pt x="15505" y="59172"/>
                    <a:pt x="16049" y="59172"/>
                  </a:cubicBezTo>
                  <a:cubicBezTo>
                    <a:pt x="17513" y="59172"/>
                    <a:pt x="18957" y="58879"/>
                    <a:pt x="19920" y="58649"/>
                  </a:cubicBezTo>
                  <a:lnTo>
                    <a:pt x="21782" y="58189"/>
                  </a:lnTo>
                  <a:lnTo>
                    <a:pt x="22661" y="59884"/>
                  </a:lnTo>
                  <a:cubicBezTo>
                    <a:pt x="23288" y="61139"/>
                    <a:pt x="24481" y="62834"/>
                    <a:pt x="26469" y="63713"/>
                  </a:cubicBezTo>
                  <a:cubicBezTo>
                    <a:pt x="27368" y="64110"/>
                    <a:pt x="28540" y="64319"/>
                    <a:pt x="29963" y="64319"/>
                  </a:cubicBezTo>
                  <a:cubicBezTo>
                    <a:pt x="31930" y="64319"/>
                    <a:pt x="33876" y="63943"/>
                    <a:pt x="34838" y="63713"/>
                  </a:cubicBezTo>
                  <a:lnTo>
                    <a:pt x="35822" y="63483"/>
                  </a:lnTo>
                  <a:lnTo>
                    <a:pt x="36680" y="64027"/>
                  </a:lnTo>
                  <a:cubicBezTo>
                    <a:pt x="36952" y="64194"/>
                    <a:pt x="37412" y="64445"/>
                    <a:pt x="38165" y="64759"/>
                  </a:cubicBezTo>
                  <a:lnTo>
                    <a:pt x="38312" y="64822"/>
                  </a:lnTo>
                  <a:lnTo>
                    <a:pt x="38500" y="64905"/>
                  </a:lnTo>
                  <a:cubicBezTo>
                    <a:pt x="39274" y="65198"/>
                    <a:pt x="40195" y="65491"/>
                    <a:pt x="41220" y="65784"/>
                  </a:cubicBezTo>
                  <a:cubicBezTo>
                    <a:pt x="43250" y="66328"/>
                    <a:pt x="45342" y="66621"/>
                    <a:pt x="47204" y="66872"/>
                  </a:cubicBezTo>
                  <a:cubicBezTo>
                    <a:pt x="49694" y="67207"/>
                    <a:pt x="51138" y="67437"/>
                    <a:pt x="52058" y="67960"/>
                  </a:cubicBezTo>
                  <a:cubicBezTo>
                    <a:pt x="52749" y="68379"/>
                    <a:pt x="54485" y="68776"/>
                    <a:pt x="56452" y="68776"/>
                  </a:cubicBezTo>
                  <a:cubicBezTo>
                    <a:pt x="57938" y="68776"/>
                    <a:pt x="60114" y="68546"/>
                    <a:pt x="61997" y="67437"/>
                  </a:cubicBezTo>
                  <a:cubicBezTo>
                    <a:pt x="64027" y="66265"/>
                    <a:pt x="64885" y="65491"/>
                    <a:pt x="65261" y="65052"/>
                  </a:cubicBezTo>
                  <a:lnTo>
                    <a:pt x="65973" y="64194"/>
                  </a:lnTo>
                  <a:lnTo>
                    <a:pt x="67082" y="64194"/>
                  </a:lnTo>
                  <a:cubicBezTo>
                    <a:pt x="68274" y="64173"/>
                    <a:pt x="70576" y="64006"/>
                    <a:pt x="72731" y="63064"/>
                  </a:cubicBezTo>
                  <a:cubicBezTo>
                    <a:pt x="74258" y="62395"/>
                    <a:pt x="75304" y="61411"/>
                    <a:pt x="76288" y="60470"/>
                  </a:cubicBezTo>
                  <a:cubicBezTo>
                    <a:pt x="77334" y="59465"/>
                    <a:pt x="78255" y="58607"/>
                    <a:pt x="79468" y="58524"/>
                  </a:cubicBezTo>
                  <a:cubicBezTo>
                    <a:pt x="80326" y="58461"/>
                    <a:pt x="80975" y="57875"/>
                    <a:pt x="81372" y="57415"/>
                  </a:cubicBezTo>
                  <a:lnTo>
                    <a:pt x="82063" y="56578"/>
                  </a:lnTo>
                  <a:lnTo>
                    <a:pt x="83151" y="56557"/>
                  </a:lnTo>
                  <a:cubicBezTo>
                    <a:pt x="84992" y="56515"/>
                    <a:pt x="89553" y="56055"/>
                    <a:pt x="92148" y="52791"/>
                  </a:cubicBezTo>
                  <a:cubicBezTo>
                    <a:pt x="94533" y="49778"/>
                    <a:pt x="93864" y="46388"/>
                    <a:pt x="93257" y="44651"/>
                  </a:cubicBezTo>
                  <a:lnTo>
                    <a:pt x="92818" y="43396"/>
                  </a:lnTo>
                  <a:lnTo>
                    <a:pt x="93634" y="42371"/>
                  </a:lnTo>
                  <a:cubicBezTo>
                    <a:pt x="94617" y="41094"/>
                    <a:pt x="96479" y="38479"/>
                    <a:pt x="97672" y="35508"/>
                  </a:cubicBezTo>
                  <a:cubicBezTo>
                    <a:pt x="99053" y="32118"/>
                    <a:pt x="99597" y="25736"/>
                    <a:pt x="95224" y="23016"/>
                  </a:cubicBezTo>
                  <a:lnTo>
                    <a:pt x="94115" y="22326"/>
                  </a:lnTo>
                  <a:lnTo>
                    <a:pt x="94073" y="21029"/>
                  </a:lnTo>
                  <a:cubicBezTo>
                    <a:pt x="94031" y="19689"/>
                    <a:pt x="93759" y="16363"/>
                    <a:pt x="91876" y="14354"/>
                  </a:cubicBezTo>
                  <a:cubicBezTo>
                    <a:pt x="90830" y="13245"/>
                    <a:pt x="89470" y="12701"/>
                    <a:pt x="87712" y="12701"/>
                  </a:cubicBezTo>
                  <a:lnTo>
                    <a:pt x="86268" y="12680"/>
                  </a:lnTo>
                  <a:lnTo>
                    <a:pt x="85599" y="11425"/>
                  </a:lnTo>
                  <a:cubicBezTo>
                    <a:pt x="85055" y="10441"/>
                    <a:pt x="83632" y="8140"/>
                    <a:pt x="81707" y="7721"/>
                  </a:cubicBezTo>
                  <a:cubicBezTo>
                    <a:pt x="80703" y="7491"/>
                    <a:pt x="79803" y="7407"/>
                    <a:pt x="79008" y="7344"/>
                  </a:cubicBezTo>
                  <a:cubicBezTo>
                    <a:pt x="77439" y="7198"/>
                    <a:pt x="76079" y="7072"/>
                    <a:pt x="74781" y="5964"/>
                  </a:cubicBezTo>
                  <a:cubicBezTo>
                    <a:pt x="74007" y="5315"/>
                    <a:pt x="72752" y="4917"/>
                    <a:pt x="71496" y="4917"/>
                  </a:cubicBezTo>
                  <a:cubicBezTo>
                    <a:pt x="70701" y="4917"/>
                    <a:pt x="69948" y="5085"/>
                    <a:pt x="69362" y="5399"/>
                  </a:cubicBezTo>
                  <a:lnTo>
                    <a:pt x="67939" y="6173"/>
                  </a:lnTo>
                  <a:lnTo>
                    <a:pt x="66684" y="5127"/>
                  </a:lnTo>
                  <a:cubicBezTo>
                    <a:pt x="65742" y="4373"/>
                    <a:pt x="64257" y="3432"/>
                    <a:pt x="62416" y="3432"/>
                  </a:cubicBezTo>
                  <a:cubicBezTo>
                    <a:pt x="62311" y="3432"/>
                    <a:pt x="62206" y="3453"/>
                    <a:pt x="62081" y="3453"/>
                  </a:cubicBezTo>
                  <a:lnTo>
                    <a:pt x="61056" y="3515"/>
                  </a:lnTo>
                  <a:lnTo>
                    <a:pt x="60302" y="2825"/>
                  </a:lnTo>
                  <a:cubicBezTo>
                    <a:pt x="59382" y="1967"/>
                    <a:pt x="56954" y="0"/>
                    <a:pt x="542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103"/>
            <p:cNvSpPr/>
            <p:nvPr/>
          </p:nvSpPr>
          <p:spPr>
            <a:xfrm>
              <a:off x="5971175" y="2215288"/>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03"/>
            <p:cNvSpPr/>
            <p:nvPr/>
          </p:nvSpPr>
          <p:spPr>
            <a:xfrm>
              <a:off x="5852950" y="2166638"/>
              <a:ext cx="25" cy="25"/>
            </a:xfrm>
            <a:custGeom>
              <a:avLst/>
              <a:gdLst/>
              <a:ahLst/>
              <a:cxnLst/>
              <a:rect l="l" t="t" r="r" b="b"/>
              <a:pathLst>
                <a:path w="1" h="1" extrusionOk="0">
                  <a:moveTo>
                    <a:pt x="1" y="1"/>
                  </a:move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03"/>
            <p:cNvSpPr/>
            <p:nvPr/>
          </p:nvSpPr>
          <p:spPr>
            <a:xfrm>
              <a:off x="5842500" y="1866913"/>
              <a:ext cx="550" cy="1075"/>
            </a:xfrm>
            <a:custGeom>
              <a:avLst/>
              <a:gdLst/>
              <a:ahLst/>
              <a:cxnLst/>
              <a:rect l="l" t="t" r="r" b="b"/>
              <a:pathLst>
                <a:path w="22" h="43" extrusionOk="0">
                  <a:moveTo>
                    <a:pt x="0" y="0"/>
                  </a:moveTo>
                  <a:cubicBezTo>
                    <a:pt x="0" y="21"/>
                    <a:pt x="21" y="21"/>
                    <a:pt x="21" y="42"/>
                  </a:cubicBezTo>
                  <a:cubicBezTo>
                    <a:pt x="21" y="21"/>
                    <a:pt x="21" y="21"/>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03"/>
            <p:cNvSpPr/>
            <p:nvPr/>
          </p:nvSpPr>
          <p:spPr>
            <a:xfrm>
              <a:off x="6543425" y="1472938"/>
              <a:ext cx="276750" cy="243350"/>
            </a:xfrm>
            <a:custGeom>
              <a:avLst/>
              <a:gdLst/>
              <a:ahLst/>
              <a:cxnLst/>
              <a:rect l="l" t="t" r="r" b="b"/>
              <a:pathLst>
                <a:path w="11070" h="9734" extrusionOk="0">
                  <a:moveTo>
                    <a:pt x="10617" y="1"/>
                  </a:moveTo>
                  <a:cubicBezTo>
                    <a:pt x="10557" y="1"/>
                    <a:pt x="10497" y="15"/>
                    <a:pt x="10442" y="46"/>
                  </a:cubicBezTo>
                  <a:cubicBezTo>
                    <a:pt x="6299" y="2117"/>
                    <a:pt x="5964" y="6155"/>
                    <a:pt x="5985" y="7620"/>
                  </a:cubicBezTo>
                  <a:cubicBezTo>
                    <a:pt x="5585" y="7547"/>
                    <a:pt x="5194" y="7515"/>
                    <a:pt x="4815" y="7515"/>
                  </a:cubicBezTo>
                  <a:cubicBezTo>
                    <a:pt x="2277" y="7515"/>
                    <a:pt x="301" y="8952"/>
                    <a:pt x="210" y="9043"/>
                  </a:cubicBezTo>
                  <a:cubicBezTo>
                    <a:pt x="43" y="9168"/>
                    <a:pt x="1" y="9419"/>
                    <a:pt x="126" y="9587"/>
                  </a:cubicBezTo>
                  <a:cubicBezTo>
                    <a:pt x="210" y="9691"/>
                    <a:pt x="336" y="9733"/>
                    <a:pt x="440" y="9733"/>
                  </a:cubicBezTo>
                  <a:cubicBezTo>
                    <a:pt x="524" y="9733"/>
                    <a:pt x="608" y="9712"/>
                    <a:pt x="691" y="9650"/>
                  </a:cubicBezTo>
                  <a:cubicBezTo>
                    <a:pt x="709" y="9632"/>
                    <a:pt x="2528" y="8299"/>
                    <a:pt x="4814" y="8299"/>
                  </a:cubicBezTo>
                  <a:cubicBezTo>
                    <a:pt x="5292" y="8299"/>
                    <a:pt x="5792" y="8358"/>
                    <a:pt x="6299" y="8499"/>
                  </a:cubicBezTo>
                  <a:cubicBezTo>
                    <a:pt x="6333" y="8510"/>
                    <a:pt x="6368" y="8515"/>
                    <a:pt x="6403" y="8515"/>
                  </a:cubicBezTo>
                  <a:cubicBezTo>
                    <a:pt x="6500" y="8515"/>
                    <a:pt x="6599" y="8476"/>
                    <a:pt x="6676" y="8415"/>
                  </a:cubicBezTo>
                  <a:cubicBezTo>
                    <a:pt x="6759" y="8331"/>
                    <a:pt x="6822" y="8206"/>
                    <a:pt x="6801" y="8059"/>
                  </a:cubicBezTo>
                  <a:cubicBezTo>
                    <a:pt x="6780" y="7871"/>
                    <a:pt x="6215" y="3038"/>
                    <a:pt x="10797" y="757"/>
                  </a:cubicBezTo>
                  <a:cubicBezTo>
                    <a:pt x="10986" y="652"/>
                    <a:pt x="11069" y="422"/>
                    <a:pt x="10965" y="234"/>
                  </a:cubicBezTo>
                  <a:cubicBezTo>
                    <a:pt x="10906" y="86"/>
                    <a:pt x="10762" y="1"/>
                    <a:pt x="106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03"/>
            <p:cNvSpPr/>
            <p:nvPr/>
          </p:nvSpPr>
          <p:spPr>
            <a:xfrm>
              <a:off x="6500025" y="2034238"/>
              <a:ext cx="950475" cy="455175"/>
            </a:xfrm>
            <a:custGeom>
              <a:avLst/>
              <a:gdLst/>
              <a:ahLst/>
              <a:cxnLst/>
              <a:rect l="l" t="t" r="r" b="b"/>
              <a:pathLst>
                <a:path w="38019" h="18207" extrusionOk="0">
                  <a:moveTo>
                    <a:pt x="35160" y="0"/>
                  </a:moveTo>
                  <a:cubicBezTo>
                    <a:pt x="35061" y="0"/>
                    <a:pt x="34961" y="37"/>
                    <a:pt x="34880" y="107"/>
                  </a:cubicBezTo>
                  <a:cubicBezTo>
                    <a:pt x="34712" y="254"/>
                    <a:pt x="34712" y="484"/>
                    <a:pt x="34859" y="652"/>
                  </a:cubicBezTo>
                  <a:cubicBezTo>
                    <a:pt x="36491" y="2451"/>
                    <a:pt x="36742" y="4376"/>
                    <a:pt x="35591" y="6071"/>
                  </a:cubicBezTo>
                  <a:cubicBezTo>
                    <a:pt x="34375" y="7832"/>
                    <a:pt x="31909" y="8956"/>
                    <a:pt x="29684" y="8956"/>
                  </a:cubicBezTo>
                  <a:cubicBezTo>
                    <a:pt x="29000" y="8956"/>
                    <a:pt x="28340" y="8850"/>
                    <a:pt x="27745" y="8623"/>
                  </a:cubicBezTo>
                  <a:cubicBezTo>
                    <a:pt x="25908" y="7914"/>
                    <a:pt x="24183" y="7565"/>
                    <a:pt x="22660" y="7565"/>
                  </a:cubicBezTo>
                  <a:cubicBezTo>
                    <a:pt x="20228" y="7565"/>
                    <a:pt x="18312" y="8456"/>
                    <a:pt x="17283" y="10193"/>
                  </a:cubicBezTo>
                  <a:cubicBezTo>
                    <a:pt x="15818" y="12599"/>
                    <a:pt x="11843" y="12976"/>
                    <a:pt x="11801" y="12976"/>
                  </a:cubicBezTo>
                  <a:cubicBezTo>
                    <a:pt x="11592" y="12996"/>
                    <a:pt x="11445" y="13143"/>
                    <a:pt x="11425" y="13352"/>
                  </a:cubicBezTo>
                  <a:cubicBezTo>
                    <a:pt x="11425" y="13373"/>
                    <a:pt x="11236" y="16219"/>
                    <a:pt x="7344" y="17202"/>
                  </a:cubicBezTo>
                  <a:cubicBezTo>
                    <a:pt x="6714" y="17356"/>
                    <a:pt x="6118" y="17421"/>
                    <a:pt x="5561" y="17421"/>
                  </a:cubicBezTo>
                  <a:cubicBezTo>
                    <a:pt x="2643" y="17421"/>
                    <a:pt x="799" y="15637"/>
                    <a:pt x="712" y="15549"/>
                  </a:cubicBezTo>
                  <a:cubicBezTo>
                    <a:pt x="641" y="15468"/>
                    <a:pt x="546" y="15431"/>
                    <a:pt x="447" y="15431"/>
                  </a:cubicBezTo>
                  <a:cubicBezTo>
                    <a:pt x="342" y="15431"/>
                    <a:pt x="233" y="15473"/>
                    <a:pt x="147" y="15549"/>
                  </a:cubicBezTo>
                  <a:cubicBezTo>
                    <a:pt x="0" y="15696"/>
                    <a:pt x="0" y="15947"/>
                    <a:pt x="147" y="16093"/>
                  </a:cubicBezTo>
                  <a:cubicBezTo>
                    <a:pt x="251" y="16198"/>
                    <a:pt x="2302" y="18206"/>
                    <a:pt x="5545" y="18206"/>
                  </a:cubicBezTo>
                  <a:cubicBezTo>
                    <a:pt x="6173" y="18206"/>
                    <a:pt x="6842" y="18144"/>
                    <a:pt x="7533" y="17955"/>
                  </a:cubicBezTo>
                  <a:cubicBezTo>
                    <a:pt x="11215" y="17035"/>
                    <a:pt x="12010" y="14628"/>
                    <a:pt x="12178" y="13729"/>
                  </a:cubicBezTo>
                  <a:cubicBezTo>
                    <a:pt x="13224" y="13582"/>
                    <a:pt x="16530" y="12955"/>
                    <a:pt x="17953" y="10590"/>
                  </a:cubicBezTo>
                  <a:cubicBezTo>
                    <a:pt x="18836" y="9114"/>
                    <a:pt x="20518" y="8353"/>
                    <a:pt x="22678" y="8353"/>
                  </a:cubicBezTo>
                  <a:cubicBezTo>
                    <a:pt x="24100" y="8353"/>
                    <a:pt x="25729" y="8683"/>
                    <a:pt x="27473" y="9356"/>
                  </a:cubicBezTo>
                  <a:cubicBezTo>
                    <a:pt x="28162" y="9622"/>
                    <a:pt x="28922" y="9747"/>
                    <a:pt x="29704" y="9747"/>
                  </a:cubicBezTo>
                  <a:cubicBezTo>
                    <a:pt x="32178" y="9747"/>
                    <a:pt x="34873" y="8497"/>
                    <a:pt x="36240" y="6510"/>
                  </a:cubicBezTo>
                  <a:cubicBezTo>
                    <a:pt x="37056" y="5338"/>
                    <a:pt x="38018" y="2953"/>
                    <a:pt x="35445" y="128"/>
                  </a:cubicBezTo>
                  <a:cubicBezTo>
                    <a:pt x="35369" y="42"/>
                    <a:pt x="35266" y="0"/>
                    <a:pt x="351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03"/>
            <p:cNvSpPr/>
            <p:nvPr/>
          </p:nvSpPr>
          <p:spPr>
            <a:xfrm>
              <a:off x="6858850" y="1986113"/>
              <a:ext cx="272050" cy="203575"/>
            </a:xfrm>
            <a:custGeom>
              <a:avLst/>
              <a:gdLst/>
              <a:ahLst/>
              <a:cxnLst/>
              <a:rect l="l" t="t" r="r" b="b"/>
              <a:pathLst>
                <a:path w="10882" h="8143" extrusionOk="0">
                  <a:moveTo>
                    <a:pt x="10444" y="0"/>
                  </a:moveTo>
                  <a:cubicBezTo>
                    <a:pt x="10343" y="0"/>
                    <a:pt x="10245" y="42"/>
                    <a:pt x="10170" y="128"/>
                  </a:cubicBezTo>
                  <a:cubicBezTo>
                    <a:pt x="10107" y="170"/>
                    <a:pt x="9291" y="1070"/>
                    <a:pt x="8831" y="2472"/>
                  </a:cubicBezTo>
                  <a:cubicBezTo>
                    <a:pt x="2658" y="2828"/>
                    <a:pt x="210" y="7368"/>
                    <a:pt x="105" y="7577"/>
                  </a:cubicBezTo>
                  <a:cubicBezTo>
                    <a:pt x="1" y="7766"/>
                    <a:pt x="85" y="7996"/>
                    <a:pt x="273" y="8100"/>
                  </a:cubicBezTo>
                  <a:cubicBezTo>
                    <a:pt x="336" y="8142"/>
                    <a:pt x="398" y="8142"/>
                    <a:pt x="461" y="8142"/>
                  </a:cubicBezTo>
                  <a:cubicBezTo>
                    <a:pt x="608" y="8142"/>
                    <a:pt x="733" y="8079"/>
                    <a:pt x="796" y="7933"/>
                  </a:cubicBezTo>
                  <a:cubicBezTo>
                    <a:pt x="838" y="7891"/>
                    <a:pt x="3077" y="3727"/>
                    <a:pt x="8621" y="3288"/>
                  </a:cubicBezTo>
                  <a:lnTo>
                    <a:pt x="8621" y="3288"/>
                  </a:lnTo>
                  <a:cubicBezTo>
                    <a:pt x="8475" y="4020"/>
                    <a:pt x="8454" y="4836"/>
                    <a:pt x="8663" y="5736"/>
                  </a:cubicBezTo>
                  <a:cubicBezTo>
                    <a:pt x="8705" y="5924"/>
                    <a:pt x="8872" y="6050"/>
                    <a:pt x="9040" y="6050"/>
                  </a:cubicBezTo>
                  <a:cubicBezTo>
                    <a:pt x="9082" y="6050"/>
                    <a:pt x="9103" y="6050"/>
                    <a:pt x="9144" y="6029"/>
                  </a:cubicBezTo>
                  <a:cubicBezTo>
                    <a:pt x="9354" y="5987"/>
                    <a:pt x="9479" y="5778"/>
                    <a:pt x="9437" y="5548"/>
                  </a:cubicBezTo>
                  <a:cubicBezTo>
                    <a:pt x="9228" y="4669"/>
                    <a:pt x="9291" y="3853"/>
                    <a:pt x="9458" y="3141"/>
                  </a:cubicBezTo>
                  <a:cubicBezTo>
                    <a:pt x="9563" y="3079"/>
                    <a:pt x="9626" y="2953"/>
                    <a:pt x="9626" y="2828"/>
                  </a:cubicBezTo>
                  <a:cubicBezTo>
                    <a:pt x="9626" y="2786"/>
                    <a:pt x="9605" y="2744"/>
                    <a:pt x="9584" y="2723"/>
                  </a:cubicBezTo>
                  <a:cubicBezTo>
                    <a:pt x="10002" y="1468"/>
                    <a:pt x="10735" y="672"/>
                    <a:pt x="10735" y="652"/>
                  </a:cubicBezTo>
                  <a:cubicBezTo>
                    <a:pt x="10881" y="484"/>
                    <a:pt x="10881" y="254"/>
                    <a:pt x="10714" y="108"/>
                  </a:cubicBezTo>
                  <a:cubicBezTo>
                    <a:pt x="10633" y="37"/>
                    <a:pt x="10537" y="0"/>
                    <a:pt x="104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03"/>
            <p:cNvSpPr/>
            <p:nvPr/>
          </p:nvSpPr>
          <p:spPr>
            <a:xfrm>
              <a:off x="6398550" y="1389013"/>
              <a:ext cx="938950" cy="573650"/>
            </a:xfrm>
            <a:custGeom>
              <a:avLst/>
              <a:gdLst/>
              <a:ahLst/>
              <a:cxnLst/>
              <a:rect l="l" t="t" r="r" b="b"/>
              <a:pathLst>
                <a:path w="37558" h="22946" extrusionOk="0">
                  <a:moveTo>
                    <a:pt x="35050" y="0"/>
                  </a:moveTo>
                  <a:cubicBezTo>
                    <a:pt x="32403" y="0"/>
                    <a:pt x="30502" y="2428"/>
                    <a:pt x="30486" y="2461"/>
                  </a:cubicBezTo>
                  <a:cubicBezTo>
                    <a:pt x="30339" y="2649"/>
                    <a:pt x="30381" y="2880"/>
                    <a:pt x="30549" y="3026"/>
                  </a:cubicBezTo>
                  <a:cubicBezTo>
                    <a:pt x="30611" y="3068"/>
                    <a:pt x="30716" y="3110"/>
                    <a:pt x="30779" y="3110"/>
                  </a:cubicBezTo>
                  <a:cubicBezTo>
                    <a:pt x="30904" y="3110"/>
                    <a:pt x="31030" y="3047"/>
                    <a:pt x="31093" y="2942"/>
                  </a:cubicBezTo>
                  <a:cubicBezTo>
                    <a:pt x="31176" y="2859"/>
                    <a:pt x="32160" y="1603"/>
                    <a:pt x="33624" y="1059"/>
                  </a:cubicBezTo>
                  <a:lnTo>
                    <a:pt x="33624" y="1059"/>
                  </a:lnTo>
                  <a:cubicBezTo>
                    <a:pt x="35507" y="5077"/>
                    <a:pt x="32725" y="7838"/>
                    <a:pt x="32201" y="8299"/>
                  </a:cubicBezTo>
                  <a:cubicBezTo>
                    <a:pt x="31867" y="8110"/>
                    <a:pt x="31532" y="7943"/>
                    <a:pt x="31113" y="7776"/>
                  </a:cubicBezTo>
                  <a:cubicBezTo>
                    <a:pt x="30265" y="7431"/>
                    <a:pt x="29459" y="7278"/>
                    <a:pt x="28695" y="7278"/>
                  </a:cubicBezTo>
                  <a:cubicBezTo>
                    <a:pt x="24915" y="7278"/>
                    <a:pt x="22141" y="11006"/>
                    <a:pt x="20191" y="13634"/>
                  </a:cubicBezTo>
                  <a:cubicBezTo>
                    <a:pt x="19375" y="14722"/>
                    <a:pt x="18664" y="15685"/>
                    <a:pt x="18120" y="16061"/>
                  </a:cubicBezTo>
                  <a:cubicBezTo>
                    <a:pt x="17120" y="16754"/>
                    <a:pt x="15611" y="16937"/>
                    <a:pt x="14293" y="16937"/>
                  </a:cubicBezTo>
                  <a:cubicBezTo>
                    <a:pt x="12824" y="16937"/>
                    <a:pt x="11593" y="16710"/>
                    <a:pt x="11571" y="16710"/>
                  </a:cubicBezTo>
                  <a:cubicBezTo>
                    <a:pt x="11544" y="16705"/>
                    <a:pt x="11517" y="16702"/>
                    <a:pt x="11491" y="16702"/>
                  </a:cubicBezTo>
                  <a:cubicBezTo>
                    <a:pt x="11315" y="16702"/>
                    <a:pt x="11165" y="16821"/>
                    <a:pt x="11110" y="17003"/>
                  </a:cubicBezTo>
                  <a:cubicBezTo>
                    <a:pt x="11110" y="17045"/>
                    <a:pt x="9918" y="21795"/>
                    <a:pt x="5859" y="22129"/>
                  </a:cubicBezTo>
                  <a:cubicBezTo>
                    <a:pt x="5613" y="22149"/>
                    <a:pt x="5379" y="22158"/>
                    <a:pt x="5155" y="22158"/>
                  </a:cubicBezTo>
                  <a:cubicBezTo>
                    <a:pt x="1725" y="22158"/>
                    <a:pt x="855" y="20031"/>
                    <a:pt x="816" y="19932"/>
                  </a:cubicBezTo>
                  <a:cubicBezTo>
                    <a:pt x="768" y="19772"/>
                    <a:pt x="622" y="19673"/>
                    <a:pt x="462" y="19673"/>
                  </a:cubicBezTo>
                  <a:cubicBezTo>
                    <a:pt x="413" y="19673"/>
                    <a:pt x="363" y="19683"/>
                    <a:pt x="314" y="19702"/>
                  </a:cubicBezTo>
                  <a:cubicBezTo>
                    <a:pt x="105" y="19765"/>
                    <a:pt x="0" y="19995"/>
                    <a:pt x="84" y="20204"/>
                  </a:cubicBezTo>
                  <a:cubicBezTo>
                    <a:pt x="126" y="20330"/>
                    <a:pt x="1172" y="22945"/>
                    <a:pt x="5147" y="22945"/>
                  </a:cubicBezTo>
                  <a:cubicBezTo>
                    <a:pt x="5398" y="22945"/>
                    <a:pt x="5649" y="22945"/>
                    <a:pt x="5921" y="22924"/>
                  </a:cubicBezTo>
                  <a:cubicBezTo>
                    <a:pt x="9834" y="22611"/>
                    <a:pt x="11382" y="18740"/>
                    <a:pt x="11780" y="17526"/>
                  </a:cubicBezTo>
                  <a:cubicBezTo>
                    <a:pt x="12272" y="17607"/>
                    <a:pt x="13212" y="17725"/>
                    <a:pt x="14285" y="17725"/>
                  </a:cubicBezTo>
                  <a:cubicBezTo>
                    <a:pt x="15722" y="17725"/>
                    <a:pt x="17398" y="17513"/>
                    <a:pt x="18559" y="16710"/>
                  </a:cubicBezTo>
                  <a:cubicBezTo>
                    <a:pt x="19229" y="16250"/>
                    <a:pt x="19940" y="15308"/>
                    <a:pt x="20819" y="14095"/>
                  </a:cubicBezTo>
                  <a:cubicBezTo>
                    <a:pt x="22758" y="11492"/>
                    <a:pt x="25309" y="8073"/>
                    <a:pt x="28704" y="8073"/>
                  </a:cubicBezTo>
                  <a:cubicBezTo>
                    <a:pt x="29376" y="8073"/>
                    <a:pt x="30081" y="8207"/>
                    <a:pt x="30821" y="8508"/>
                  </a:cubicBezTo>
                  <a:cubicBezTo>
                    <a:pt x="33101" y="9429"/>
                    <a:pt x="34064" y="10684"/>
                    <a:pt x="33562" y="12023"/>
                  </a:cubicBezTo>
                  <a:cubicBezTo>
                    <a:pt x="33112" y="13193"/>
                    <a:pt x="31564" y="14176"/>
                    <a:pt x="30394" y="14176"/>
                  </a:cubicBezTo>
                  <a:cubicBezTo>
                    <a:pt x="30203" y="14176"/>
                    <a:pt x="30022" y="14150"/>
                    <a:pt x="29858" y="14095"/>
                  </a:cubicBezTo>
                  <a:cubicBezTo>
                    <a:pt x="29814" y="14075"/>
                    <a:pt x="29767" y="14066"/>
                    <a:pt x="29721" y="14066"/>
                  </a:cubicBezTo>
                  <a:cubicBezTo>
                    <a:pt x="29570" y="14066"/>
                    <a:pt x="29420" y="14165"/>
                    <a:pt x="29356" y="14325"/>
                  </a:cubicBezTo>
                  <a:cubicBezTo>
                    <a:pt x="29293" y="14534"/>
                    <a:pt x="29398" y="14764"/>
                    <a:pt x="29607" y="14827"/>
                  </a:cubicBezTo>
                  <a:cubicBezTo>
                    <a:pt x="29863" y="14918"/>
                    <a:pt x="30141" y="14961"/>
                    <a:pt x="30429" y="14961"/>
                  </a:cubicBezTo>
                  <a:cubicBezTo>
                    <a:pt x="31928" y="14961"/>
                    <a:pt x="33715" y="13805"/>
                    <a:pt x="34294" y="12295"/>
                  </a:cubicBezTo>
                  <a:cubicBezTo>
                    <a:pt x="34545" y="11626"/>
                    <a:pt x="34817" y="10098"/>
                    <a:pt x="32892" y="8717"/>
                  </a:cubicBezTo>
                  <a:cubicBezTo>
                    <a:pt x="33729" y="7880"/>
                    <a:pt x="36219" y="4930"/>
                    <a:pt x="34398" y="850"/>
                  </a:cubicBezTo>
                  <a:cubicBezTo>
                    <a:pt x="34598" y="817"/>
                    <a:pt x="34805" y="798"/>
                    <a:pt x="35018" y="798"/>
                  </a:cubicBezTo>
                  <a:cubicBezTo>
                    <a:pt x="35609" y="798"/>
                    <a:pt x="36248" y="941"/>
                    <a:pt x="36909" y="1310"/>
                  </a:cubicBezTo>
                  <a:cubicBezTo>
                    <a:pt x="36965" y="1341"/>
                    <a:pt x="37027" y="1356"/>
                    <a:pt x="37088" y="1356"/>
                  </a:cubicBezTo>
                  <a:cubicBezTo>
                    <a:pt x="37234" y="1356"/>
                    <a:pt x="37380" y="1275"/>
                    <a:pt x="37453" y="1143"/>
                  </a:cubicBezTo>
                  <a:cubicBezTo>
                    <a:pt x="37558" y="955"/>
                    <a:pt x="37474" y="704"/>
                    <a:pt x="37286" y="599"/>
                  </a:cubicBezTo>
                  <a:cubicBezTo>
                    <a:pt x="36503" y="170"/>
                    <a:pt x="35750" y="0"/>
                    <a:pt x="350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03"/>
            <p:cNvSpPr/>
            <p:nvPr/>
          </p:nvSpPr>
          <p:spPr>
            <a:xfrm>
              <a:off x="6969750" y="2455213"/>
              <a:ext cx="283550" cy="102725"/>
            </a:xfrm>
            <a:custGeom>
              <a:avLst/>
              <a:gdLst/>
              <a:ahLst/>
              <a:cxnLst/>
              <a:rect l="l" t="t" r="r" b="b"/>
              <a:pathLst>
                <a:path w="11342" h="4109" extrusionOk="0">
                  <a:moveTo>
                    <a:pt x="6710" y="0"/>
                  </a:moveTo>
                  <a:cubicBezTo>
                    <a:pt x="6591" y="0"/>
                    <a:pt x="6476" y="51"/>
                    <a:pt x="6403" y="154"/>
                  </a:cubicBezTo>
                  <a:cubicBezTo>
                    <a:pt x="4110" y="3206"/>
                    <a:pt x="949" y="3314"/>
                    <a:pt x="478" y="3314"/>
                  </a:cubicBezTo>
                  <a:cubicBezTo>
                    <a:pt x="442" y="3314"/>
                    <a:pt x="422" y="3313"/>
                    <a:pt x="419" y="3313"/>
                  </a:cubicBezTo>
                  <a:cubicBezTo>
                    <a:pt x="189" y="3313"/>
                    <a:pt x="22" y="3481"/>
                    <a:pt x="1" y="3690"/>
                  </a:cubicBezTo>
                  <a:cubicBezTo>
                    <a:pt x="1" y="3920"/>
                    <a:pt x="168" y="4108"/>
                    <a:pt x="377" y="4108"/>
                  </a:cubicBezTo>
                  <a:lnTo>
                    <a:pt x="503" y="4108"/>
                  </a:lnTo>
                  <a:cubicBezTo>
                    <a:pt x="1193" y="4108"/>
                    <a:pt x="4395" y="3941"/>
                    <a:pt x="6864" y="865"/>
                  </a:cubicBezTo>
                  <a:cubicBezTo>
                    <a:pt x="7453" y="1068"/>
                    <a:pt x="8934" y="1497"/>
                    <a:pt x="10380" y="1497"/>
                  </a:cubicBezTo>
                  <a:cubicBezTo>
                    <a:pt x="10576" y="1497"/>
                    <a:pt x="10772" y="1490"/>
                    <a:pt x="10965" y="1472"/>
                  </a:cubicBezTo>
                  <a:cubicBezTo>
                    <a:pt x="11174" y="1451"/>
                    <a:pt x="11341" y="1263"/>
                    <a:pt x="11320" y="1054"/>
                  </a:cubicBezTo>
                  <a:cubicBezTo>
                    <a:pt x="11301" y="856"/>
                    <a:pt x="11113" y="696"/>
                    <a:pt x="10917" y="696"/>
                  </a:cubicBezTo>
                  <a:cubicBezTo>
                    <a:pt x="10905" y="696"/>
                    <a:pt x="10893" y="697"/>
                    <a:pt x="10881" y="698"/>
                  </a:cubicBezTo>
                  <a:cubicBezTo>
                    <a:pt x="10717" y="713"/>
                    <a:pt x="10550" y="720"/>
                    <a:pt x="10382" y="720"/>
                  </a:cubicBezTo>
                  <a:cubicBezTo>
                    <a:pt x="8700" y="720"/>
                    <a:pt x="6883" y="28"/>
                    <a:pt x="6864" y="28"/>
                  </a:cubicBezTo>
                  <a:cubicBezTo>
                    <a:pt x="6813" y="9"/>
                    <a:pt x="6761" y="0"/>
                    <a:pt x="671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03"/>
            <p:cNvSpPr/>
            <p:nvPr/>
          </p:nvSpPr>
          <p:spPr>
            <a:xfrm>
              <a:off x="7526325" y="1499488"/>
              <a:ext cx="221800" cy="659850"/>
            </a:xfrm>
            <a:custGeom>
              <a:avLst/>
              <a:gdLst/>
              <a:ahLst/>
              <a:cxnLst/>
              <a:rect l="l" t="t" r="r" b="b"/>
              <a:pathLst>
                <a:path w="8872" h="26394" extrusionOk="0">
                  <a:moveTo>
                    <a:pt x="4260" y="0"/>
                  </a:moveTo>
                  <a:cubicBezTo>
                    <a:pt x="4121" y="0"/>
                    <a:pt x="3984" y="70"/>
                    <a:pt x="3913" y="197"/>
                  </a:cubicBezTo>
                  <a:cubicBezTo>
                    <a:pt x="2930" y="2018"/>
                    <a:pt x="733" y="3545"/>
                    <a:pt x="712" y="3566"/>
                  </a:cubicBezTo>
                  <a:cubicBezTo>
                    <a:pt x="586" y="3671"/>
                    <a:pt x="523" y="3817"/>
                    <a:pt x="544" y="3984"/>
                  </a:cubicBezTo>
                  <a:cubicBezTo>
                    <a:pt x="586" y="4152"/>
                    <a:pt x="712" y="4256"/>
                    <a:pt x="879" y="4277"/>
                  </a:cubicBezTo>
                  <a:cubicBezTo>
                    <a:pt x="2699" y="4549"/>
                    <a:pt x="4708" y="5930"/>
                    <a:pt x="5985" y="7772"/>
                  </a:cubicBezTo>
                  <a:cubicBezTo>
                    <a:pt x="6989" y="9194"/>
                    <a:pt x="8035" y="11559"/>
                    <a:pt x="7386" y="14676"/>
                  </a:cubicBezTo>
                  <a:cubicBezTo>
                    <a:pt x="6445" y="19217"/>
                    <a:pt x="2490" y="21016"/>
                    <a:pt x="942" y="21560"/>
                  </a:cubicBezTo>
                  <a:cubicBezTo>
                    <a:pt x="1026" y="19928"/>
                    <a:pt x="1402" y="18756"/>
                    <a:pt x="1402" y="18736"/>
                  </a:cubicBezTo>
                  <a:cubicBezTo>
                    <a:pt x="1465" y="18526"/>
                    <a:pt x="1339" y="18317"/>
                    <a:pt x="1151" y="18254"/>
                  </a:cubicBezTo>
                  <a:cubicBezTo>
                    <a:pt x="1110" y="18242"/>
                    <a:pt x="1069" y="18236"/>
                    <a:pt x="1028" y="18236"/>
                  </a:cubicBezTo>
                  <a:cubicBezTo>
                    <a:pt x="859" y="18236"/>
                    <a:pt x="700" y="18337"/>
                    <a:pt x="649" y="18505"/>
                  </a:cubicBezTo>
                  <a:cubicBezTo>
                    <a:pt x="607" y="18610"/>
                    <a:pt x="189" y="19991"/>
                    <a:pt x="126" y="21853"/>
                  </a:cubicBezTo>
                  <a:cubicBezTo>
                    <a:pt x="42" y="21958"/>
                    <a:pt x="0" y="22083"/>
                    <a:pt x="21" y="22230"/>
                  </a:cubicBezTo>
                  <a:cubicBezTo>
                    <a:pt x="42" y="22293"/>
                    <a:pt x="84" y="22334"/>
                    <a:pt x="126" y="22397"/>
                  </a:cubicBezTo>
                  <a:cubicBezTo>
                    <a:pt x="147" y="23548"/>
                    <a:pt x="314" y="24866"/>
                    <a:pt x="837" y="26143"/>
                  </a:cubicBezTo>
                  <a:cubicBezTo>
                    <a:pt x="900" y="26289"/>
                    <a:pt x="1047" y="26394"/>
                    <a:pt x="1193" y="26394"/>
                  </a:cubicBezTo>
                  <a:cubicBezTo>
                    <a:pt x="1256" y="26394"/>
                    <a:pt x="1298" y="26373"/>
                    <a:pt x="1339" y="26352"/>
                  </a:cubicBezTo>
                  <a:cubicBezTo>
                    <a:pt x="1549" y="26268"/>
                    <a:pt x="1653" y="26038"/>
                    <a:pt x="1570" y="25850"/>
                  </a:cubicBezTo>
                  <a:cubicBezTo>
                    <a:pt x="1109" y="24678"/>
                    <a:pt x="942" y="23485"/>
                    <a:pt x="921" y="22397"/>
                  </a:cubicBezTo>
                  <a:cubicBezTo>
                    <a:pt x="2365" y="21937"/>
                    <a:pt x="7093" y="20054"/>
                    <a:pt x="8161" y="14844"/>
                  </a:cubicBezTo>
                  <a:cubicBezTo>
                    <a:pt x="8872" y="11433"/>
                    <a:pt x="7721" y="8881"/>
                    <a:pt x="6633" y="7311"/>
                  </a:cubicBezTo>
                  <a:cubicBezTo>
                    <a:pt x="5399" y="5554"/>
                    <a:pt x="3620" y="4236"/>
                    <a:pt x="1842" y="3691"/>
                  </a:cubicBezTo>
                  <a:cubicBezTo>
                    <a:pt x="2637" y="3064"/>
                    <a:pt x="3892" y="1913"/>
                    <a:pt x="4604" y="574"/>
                  </a:cubicBezTo>
                  <a:cubicBezTo>
                    <a:pt x="4708" y="386"/>
                    <a:pt x="4645" y="155"/>
                    <a:pt x="4457" y="51"/>
                  </a:cubicBezTo>
                  <a:cubicBezTo>
                    <a:pt x="4396" y="17"/>
                    <a:pt x="4328" y="0"/>
                    <a:pt x="42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03"/>
            <p:cNvSpPr/>
            <p:nvPr/>
          </p:nvSpPr>
          <p:spPr>
            <a:xfrm>
              <a:off x="7315000" y="1734913"/>
              <a:ext cx="333750" cy="107425"/>
            </a:xfrm>
            <a:custGeom>
              <a:avLst/>
              <a:gdLst/>
              <a:ahLst/>
              <a:cxnLst/>
              <a:rect l="l" t="t" r="r" b="b"/>
              <a:pathLst>
                <a:path w="13350" h="4297" extrusionOk="0">
                  <a:moveTo>
                    <a:pt x="3015" y="0"/>
                  </a:moveTo>
                  <a:cubicBezTo>
                    <a:pt x="2703" y="0"/>
                    <a:pt x="2403" y="38"/>
                    <a:pt x="2113" y="112"/>
                  </a:cubicBezTo>
                  <a:cubicBezTo>
                    <a:pt x="712" y="468"/>
                    <a:pt x="126" y="1619"/>
                    <a:pt x="84" y="1681"/>
                  </a:cubicBezTo>
                  <a:cubicBezTo>
                    <a:pt x="0" y="1870"/>
                    <a:pt x="84" y="2100"/>
                    <a:pt x="272" y="2205"/>
                  </a:cubicBezTo>
                  <a:cubicBezTo>
                    <a:pt x="327" y="2235"/>
                    <a:pt x="386" y="2250"/>
                    <a:pt x="444" y="2250"/>
                  </a:cubicBezTo>
                  <a:cubicBezTo>
                    <a:pt x="584" y="2250"/>
                    <a:pt x="721" y="2164"/>
                    <a:pt x="795" y="2016"/>
                  </a:cubicBezTo>
                  <a:cubicBezTo>
                    <a:pt x="795" y="2016"/>
                    <a:pt x="1235" y="1158"/>
                    <a:pt x="2323" y="865"/>
                  </a:cubicBezTo>
                  <a:cubicBezTo>
                    <a:pt x="2546" y="808"/>
                    <a:pt x="2780" y="780"/>
                    <a:pt x="3024" y="780"/>
                  </a:cubicBezTo>
                  <a:cubicBezTo>
                    <a:pt x="3943" y="780"/>
                    <a:pt x="5003" y="1185"/>
                    <a:pt x="6194" y="1995"/>
                  </a:cubicBezTo>
                  <a:cubicBezTo>
                    <a:pt x="8997" y="3920"/>
                    <a:pt x="10943" y="4297"/>
                    <a:pt x="12031" y="4297"/>
                  </a:cubicBezTo>
                  <a:cubicBezTo>
                    <a:pt x="12680" y="4297"/>
                    <a:pt x="13015" y="4150"/>
                    <a:pt x="13057" y="4130"/>
                  </a:cubicBezTo>
                  <a:cubicBezTo>
                    <a:pt x="13245" y="4046"/>
                    <a:pt x="13349" y="3837"/>
                    <a:pt x="13266" y="3627"/>
                  </a:cubicBezTo>
                  <a:cubicBezTo>
                    <a:pt x="13204" y="3472"/>
                    <a:pt x="13061" y="3386"/>
                    <a:pt x="12906" y="3386"/>
                  </a:cubicBezTo>
                  <a:cubicBezTo>
                    <a:pt x="12852" y="3386"/>
                    <a:pt x="12797" y="3396"/>
                    <a:pt x="12743" y="3418"/>
                  </a:cubicBezTo>
                  <a:cubicBezTo>
                    <a:pt x="12736" y="3418"/>
                    <a:pt x="12503" y="3500"/>
                    <a:pt x="12040" y="3500"/>
                  </a:cubicBezTo>
                  <a:cubicBezTo>
                    <a:pt x="11135" y="3500"/>
                    <a:pt x="9347" y="3188"/>
                    <a:pt x="6633" y="1347"/>
                  </a:cubicBezTo>
                  <a:cubicBezTo>
                    <a:pt x="5316" y="452"/>
                    <a:pt x="4100" y="0"/>
                    <a:pt x="301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03"/>
            <p:cNvSpPr/>
            <p:nvPr/>
          </p:nvSpPr>
          <p:spPr>
            <a:xfrm>
              <a:off x="7437400" y="1245263"/>
              <a:ext cx="162700" cy="216800"/>
            </a:xfrm>
            <a:custGeom>
              <a:avLst/>
              <a:gdLst/>
              <a:ahLst/>
              <a:cxnLst/>
              <a:rect l="l" t="t" r="r" b="b"/>
              <a:pathLst>
                <a:path w="6508" h="8672" extrusionOk="0">
                  <a:moveTo>
                    <a:pt x="463" y="0"/>
                  </a:moveTo>
                  <a:cubicBezTo>
                    <a:pt x="384" y="0"/>
                    <a:pt x="303" y="24"/>
                    <a:pt x="230" y="72"/>
                  </a:cubicBezTo>
                  <a:cubicBezTo>
                    <a:pt x="63" y="176"/>
                    <a:pt x="0" y="428"/>
                    <a:pt x="126" y="616"/>
                  </a:cubicBezTo>
                  <a:cubicBezTo>
                    <a:pt x="147" y="637"/>
                    <a:pt x="1486" y="2645"/>
                    <a:pt x="1653" y="4277"/>
                  </a:cubicBezTo>
                  <a:cubicBezTo>
                    <a:pt x="1653" y="4466"/>
                    <a:pt x="1821" y="4612"/>
                    <a:pt x="2009" y="4633"/>
                  </a:cubicBezTo>
                  <a:cubicBezTo>
                    <a:pt x="2009" y="4633"/>
                    <a:pt x="3934" y="4884"/>
                    <a:pt x="5712" y="8462"/>
                  </a:cubicBezTo>
                  <a:cubicBezTo>
                    <a:pt x="5775" y="8588"/>
                    <a:pt x="5922" y="8671"/>
                    <a:pt x="6068" y="8671"/>
                  </a:cubicBezTo>
                  <a:cubicBezTo>
                    <a:pt x="6131" y="8671"/>
                    <a:pt x="6194" y="8671"/>
                    <a:pt x="6236" y="8630"/>
                  </a:cubicBezTo>
                  <a:cubicBezTo>
                    <a:pt x="6445" y="8546"/>
                    <a:pt x="6508" y="8295"/>
                    <a:pt x="6424" y="8106"/>
                  </a:cubicBezTo>
                  <a:cubicBezTo>
                    <a:pt x="4834" y="4926"/>
                    <a:pt x="3097" y="4131"/>
                    <a:pt x="2386" y="3922"/>
                  </a:cubicBezTo>
                  <a:cubicBezTo>
                    <a:pt x="2093" y="2164"/>
                    <a:pt x="837" y="260"/>
                    <a:pt x="775" y="176"/>
                  </a:cubicBezTo>
                  <a:cubicBezTo>
                    <a:pt x="710" y="60"/>
                    <a:pt x="590" y="0"/>
                    <a:pt x="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03"/>
            <p:cNvSpPr/>
            <p:nvPr/>
          </p:nvSpPr>
          <p:spPr>
            <a:xfrm>
              <a:off x="6994850" y="1291388"/>
              <a:ext cx="188350" cy="100575"/>
            </a:xfrm>
            <a:custGeom>
              <a:avLst/>
              <a:gdLst/>
              <a:ahLst/>
              <a:cxnLst/>
              <a:rect l="l" t="t" r="r" b="b"/>
              <a:pathLst>
                <a:path w="7534" h="4023" extrusionOk="0">
                  <a:moveTo>
                    <a:pt x="6001" y="1"/>
                  </a:moveTo>
                  <a:cubicBezTo>
                    <a:pt x="1866" y="1"/>
                    <a:pt x="106" y="3419"/>
                    <a:pt x="106" y="3458"/>
                  </a:cubicBezTo>
                  <a:cubicBezTo>
                    <a:pt x="1" y="3646"/>
                    <a:pt x="85" y="3876"/>
                    <a:pt x="273" y="3981"/>
                  </a:cubicBezTo>
                  <a:cubicBezTo>
                    <a:pt x="336" y="4002"/>
                    <a:pt x="399" y="4023"/>
                    <a:pt x="461" y="4023"/>
                  </a:cubicBezTo>
                  <a:cubicBezTo>
                    <a:pt x="587" y="4023"/>
                    <a:pt x="733" y="3939"/>
                    <a:pt x="796" y="3813"/>
                  </a:cubicBezTo>
                  <a:cubicBezTo>
                    <a:pt x="873" y="3680"/>
                    <a:pt x="2383" y="782"/>
                    <a:pt x="5984" y="782"/>
                  </a:cubicBezTo>
                  <a:cubicBezTo>
                    <a:pt x="6321" y="782"/>
                    <a:pt x="6677" y="808"/>
                    <a:pt x="7052" y="863"/>
                  </a:cubicBezTo>
                  <a:cubicBezTo>
                    <a:pt x="7067" y="865"/>
                    <a:pt x="7081" y="865"/>
                    <a:pt x="7096" y="865"/>
                  </a:cubicBezTo>
                  <a:cubicBezTo>
                    <a:pt x="7306" y="865"/>
                    <a:pt x="7473" y="724"/>
                    <a:pt x="7513" y="528"/>
                  </a:cubicBezTo>
                  <a:cubicBezTo>
                    <a:pt x="7533" y="319"/>
                    <a:pt x="7387" y="110"/>
                    <a:pt x="7178" y="89"/>
                  </a:cubicBezTo>
                  <a:cubicBezTo>
                    <a:pt x="6766" y="28"/>
                    <a:pt x="6374" y="1"/>
                    <a:pt x="60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03"/>
            <p:cNvSpPr/>
            <p:nvPr/>
          </p:nvSpPr>
          <p:spPr>
            <a:xfrm>
              <a:off x="7321800" y="2258663"/>
              <a:ext cx="111950" cy="237025"/>
            </a:xfrm>
            <a:custGeom>
              <a:avLst/>
              <a:gdLst/>
              <a:ahLst/>
              <a:cxnLst/>
              <a:rect l="l" t="t" r="r" b="b"/>
              <a:pathLst>
                <a:path w="4478" h="9481" extrusionOk="0">
                  <a:moveTo>
                    <a:pt x="3454" y="0"/>
                  </a:moveTo>
                  <a:cubicBezTo>
                    <a:pt x="3440" y="0"/>
                    <a:pt x="3425" y="1"/>
                    <a:pt x="3411" y="2"/>
                  </a:cubicBezTo>
                  <a:cubicBezTo>
                    <a:pt x="3202" y="44"/>
                    <a:pt x="3034" y="232"/>
                    <a:pt x="3076" y="462"/>
                  </a:cubicBezTo>
                  <a:cubicBezTo>
                    <a:pt x="3076" y="504"/>
                    <a:pt x="3662" y="5442"/>
                    <a:pt x="168" y="8790"/>
                  </a:cubicBezTo>
                  <a:cubicBezTo>
                    <a:pt x="0" y="8957"/>
                    <a:pt x="0" y="9208"/>
                    <a:pt x="147" y="9355"/>
                  </a:cubicBezTo>
                  <a:cubicBezTo>
                    <a:pt x="230" y="9439"/>
                    <a:pt x="335" y="9480"/>
                    <a:pt x="440" y="9480"/>
                  </a:cubicBezTo>
                  <a:cubicBezTo>
                    <a:pt x="523" y="9480"/>
                    <a:pt x="628" y="9439"/>
                    <a:pt x="712" y="9376"/>
                  </a:cubicBezTo>
                  <a:cubicBezTo>
                    <a:pt x="4478" y="5714"/>
                    <a:pt x="3871" y="567"/>
                    <a:pt x="3850" y="358"/>
                  </a:cubicBezTo>
                  <a:cubicBezTo>
                    <a:pt x="3831" y="142"/>
                    <a:pt x="3664" y="0"/>
                    <a:pt x="345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03"/>
            <p:cNvSpPr/>
            <p:nvPr/>
          </p:nvSpPr>
          <p:spPr>
            <a:xfrm>
              <a:off x="7814550" y="1626688"/>
              <a:ext cx="114575" cy="319750"/>
            </a:xfrm>
            <a:custGeom>
              <a:avLst/>
              <a:gdLst/>
              <a:ahLst/>
              <a:cxnLst/>
              <a:rect l="l" t="t" r="r" b="b"/>
              <a:pathLst>
                <a:path w="4583" h="12790" extrusionOk="0">
                  <a:moveTo>
                    <a:pt x="882" y="0"/>
                  </a:moveTo>
                  <a:cubicBezTo>
                    <a:pt x="780" y="0"/>
                    <a:pt x="680" y="37"/>
                    <a:pt x="607" y="110"/>
                  </a:cubicBezTo>
                  <a:cubicBezTo>
                    <a:pt x="461" y="277"/>
                    <a:pt x="461" y="528"/>
                    <a:pt x="607" y="675"/>
                  </a:cubicBezTo>
                  <a:cubicBezTo>
                    <a:pt x="649" y="696"/>
                    <a:pt x="3641" y="3709"/>
                    <a:pt x="1758" y="10258"/>
                  </a:cubicBezTo>
                  <a:cubicBezTo>
                    <a:pt x="607" y="11220"/>
                    <a:pt x="126" y="12162"/>
                    <a:pt x="105" y="12225"/>
                  </a:cubicBezTo>
                  <a:cubicBezTo>
                    <a:pt x="0" y="12434"/>
                    <a:pt x="84" y="12664"/>
                    <a:pt x="272" y="12748"/>
                  </a:cubicBezTo>
                  <a:cubicBezTo>
                    <a:pt x="335" y="12769"/>
                    <a:pt x="398" y="12790"/>
                    <a:pt x="461" y="12790"/>
                  </a:cubicBezTo>
                  <a:cubicBezTo>
                    <a:pt x="607" y="12790"/>
                    <a:pt x="733" y="12706"/>
                    <a:pt x="816" y="12560"/>
                  </a:cubicBezTo>
                  <a:cubicBezTo>
                    <a:pt x="816" y="12560"/>
                    <a:pt x="1737" y="10676"/>
                    <a:pt x="4269" y="9693"/>
                  </a:cubicBezTo>
                  <a:cubicBezTo>
                    <a:pt x="4478" y="9609"/>
                    <a:pt x="4583" y="9400"/>
                    <a:pt x="4499" y="9191"/>
                  </a:cubicBezTo>
                  <a:cubicBezTo>
                    <a:pt x="4435" y="9031"/>
                    <a:pt x="4297" y="8932"/>
                    <a:pt x="4142" y="8932"/>
                  </a:cubicBezTo>
                  <a:cubicBezTo>
                    <a:pt x="4095" y="8932"/>
                    <a:pt x="4046" y="8941"/>
                    <a:pt x="3997" y="8961"/>
                  </a:cubicBezTo>
                  <a:cubicBezTo>
                    <a:pt x="3536" y="9149"/>
                    <a:pt x="3118" y="9358"/>
                    <a:pt x="2762" y="9567"/>
                  </a:cubicBezTo>
                  <a:cubicBezTo>
                    <a:pt x="4227" y="3207"/>
                    <a:pt x="1298" y="236"/>
                    <a:pt x="1172" y="110"/>
                  </a:cubicBezTo>
                  <a:cubicBezTo>
                    <a:pt x="1088" y="37"/>
                    <a:pt x="984" y="0"/>
                    <a:pt x="8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03"/>
            <p:cNvSpPr/>
            <p:nvPr/>
          </p:nvSpPr>
          <p:spPr>
            <a:xfrm>
              <a:off x="5964900" y="1322163"/>
              <a:ext cx="478125" cy="621150"/>
            </a:xfrm>
            <a:custGeom>
              <a:avLst/>
              <a:gdLst/>
              <a:ahLst/>
              <a:cxnLst/>
              <a:rect l="l" t="t" r="r" b="b"/>
              <a:pathLst>
                <a:path w="19125" h="24846" extrusionOk="0">
                  <a:moveTo>
                    <a:pt x="17443" y="0"/>
                  </a:moveTo>
                  <a:cubicBezTo>
                    <a:pt x="16744" y="0"/>
                    <a:pt x="16083" y="224"/>
                    <a:pt x="15484" y="657"/>
                  </a:cubicBezTo>
                  <a:cubicBezTo>
                    <a:pt x="14061" y="1725"/>
                    <a:pt x="13245" y="3901"/>
                    <a:pt x="13412" y="6202"/>
                  </a:cubicBezTo>
                  <a:cubicBezTo>
                    <a:pt x="13663" y="9320"/>
                    <a:pt x="11257" y="11224"/>
                    <a:pt x="5713" y="14781"/>
                  </a:cubicBezTo>
                  <a:cubicBezTo>
                    <a:pt x="0" y="18463"/>
                    <a:pt x="1988" y="24510"/>
                    <a:pt x="2009" y="24573"/>
                  </a:cubicBezTo>
                  <a:cubicBezTo>
                    <a:pt x="2051" y="24741"/>
                    <a:pt x="2218" y="24845"/>
                    <a:pt x="2365" y="24845"/>
                  </a:cubicBezTo>
                  <a:cubicBezTo>
                    <a:pt x="2407" y="24845"/>
                    <a:pt x="2469" y="24845"/>
                    <a:pt x="2511" y="24824"/>
                  </a:cubicBezTo>
                  <a:cubicBezTo>
                    <a:pt x="2700" y="24761"/>
                    <a:pt x="2825" y="24531"/>
                    <a:pt x="2741" y="24322"/>
                  </a:cubicBezTo>
                  <a:cubicBezTo>
                    <a:pt x="2679" y="24092"/>
                    <a:pt x="942" y="18777"/>
                    <a:pt x="6131" y="15450"/>
                  </a:cubicBezTo>
                  <a:cubicBezTo>
                    <a:pt x="11487" y="11998"/>
                    <a:pt x="14500" y="9885"/>
                    <a:pt x="14207" y="6139"/>
                  </a:cubicBezTo>
                  <a:cubicBezTo>
                    <a:pt x="14061" y="4131"/>
                    <a:pt x="14752" y="2185"/>
                    <a:pt x="15965" y="1306"/>
                  </a:cubicBezTo>
                  <a:cubicBezTo>
                    <a:pt x="16419" y="966"/>
                    <a:pt x="16919" y="800"/>
                    <a:pt x="17450" y="800"/>
                  </a:cubicBezTo>
                  <a:cubicBezTo>
                    <a:pt x="17801" y="800"/>
                    <a:pt x="18165" y="872"/>
                    <a:pt x="18539" y="1013"/>
                  </a:cubicBezTo>
                  <a:cubicBezTo>
                    <a:pt x="18583" y="1033"/>
                    <a:pt x="18629" y="1042"/>
                    <a:pt x="18676" y="1042"/>
                  </a:cubicBezTo>
                  <a:cubicBezTo>
                    <a:pt x="18827" y="1042"/>
                    <a:pt x="18977" y="943"/>
                    <a:pt x="19041" y="783"/>
                  </a:cubicBezTo>
                  <a:cubicBezTo>
                    <a:pt x="19125" y="595"/>
                    <a:pt x="19020" y="365"/>
                    <a:pt x="18832" y="281"/>
                  </a:cubicBezTo>
                  <a:cubicBezTo>
                    <a:pt x="18357" y="93"/>
                    <a:pt x="17892" y="0"/>
                    <a:pt x="174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03"/>
            <p:cNvSpPr/>
            <p:nvPr/>
          </p:nvSpPr>
          <p:spPr>
            <a:xfrm>
              <a:off x="6171000" y="1206838"/>
              <a:ext cx="166875" cy="144325"/>
            </a:xfrm>
            <a:custGeom>
              <a:avLst/>
              <a:gdLst/>
              <a:ahLst/>
              <a:cxnLst/>
              <a:rect l="l" t="t" r="r" b="b"/>
              <a:pathLst>
                <a:path w="6675" h="5773" extrusionOk="0">
                  <a:moveTo>
                    <a:pt x="6231" y="1"/>
                  </a:moveTo>
                  <a:cubicBezTo>
                    <a:pt x="6191" y="1"/>
                    <a:pt x="6151" y="6"/>
                    <a:pt x="6110" y="19"/>
                  </a:cubicBezTo>
                  <a:cubicBezTo>
                    <a:pt x="3662" y="835"/>
                    <a:pt x="2762" y="3032"/>
                    <a:pt x="2511" y="3827"/>
                  </a:cubicBezTo>
                  <a:cubicBezTo>
                    <a:pt x="1067" y="3973"/>
                    <a:pt x="168" y="5103"/>
                    <a:pt x="126" y="5145"/>
                  </a:cubicBezTo>
                  <a:cubicBezTo>
                    <a:pt x="0" y="5312"/>
                    <a:pt x="21" y="5563"/>
                    <a:pt x="189" y="5689"/>
                  </a:cubicBezTo>
                  <a:cubicBezTo>
                    <a:pt x="272" y="5752"/>
                    <a:pt x="356" y="5773"/>
                    <a:pt x="440" y="5773"/>
                  </a:cubicBezTo>
                  <a:cubicBezTo>
                    <a:pt x="565" y="5773"/>
                    <a:pt x="670" y="5731"/>
                    <a:pt x="754" y="5626"/>
                  </a:cubicBezTo>
                  <a:cubicBezTo>
                    <a:pt x="754" y="5626"/>
                    <a:pt x="1570" y="4601"/>
                    <a:pt x="2804" y="4601"/>
                  </a:cubicBezTo>
                  <a:cubicBezTo>
                    <a:pt x="2992" y="4601"/>
                    <a:pt x="3160" y="4475"/>
                    <a:pt x="3202" y="4287"/>
                  </a:cubicBezTo>
                  <a:cubicBezTo>
                    <a:pt x="3202" y="4266"/>
                    <a:pt x="3829" y="1609"/>
                    <a:pt x="6361" y="772"/>
                  </a:cubicBezTo>
                  <a:cubicBezTo>
                    <a:pt x="6570" y="709"/>
                    <a:pt x="6675" y="479"/>
                    <a:pt x="6591" y="270"/>
                  </a:cubicBezTo>
                  <a:cubicBezTo>
                    <a:pt x="6541" y="101"/>
                    <a:pt x="6395" y="1"/>
                    <a:pt x="623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03"/>
            <p:cNvSpPr/>
            <p:nvPr/>
          </p:nvSpPr>
          <p:spPr>
            <a:xfrm>
              <a:off x="5868650" y="1982788"/>
              <a:ext cx="77975" cy="131575"/>
            </a:xfrm>
            <a:custGeom>
              <a:avLst/>
              <a:gdLst/>
              <a:ahLst/>
              <a:cxnLst/>
              <a:rect l="l" t="t" r="r" b="b"/>
              <a:pathLst>
                <a:path w="3119" h="5263" extrusionOk="0">
                  <a:moveTo>
                    <a:pt x="2662" y="0"/>
                  </a:moveTo>
                  <a:cubicBezTo>
                    <a:pt x="2583" y="0"/>
                    <a:pt x="2502" y="24"/>
                    <a:pt x="2428" y="73"/>
                  </a:cubicBezTo>
                  <a:cubicBezTo>
                    <a:pt x="0" y="1935"/>
                    <a:pt x="984" y="4948"/>
                    <a:pt x="984" y="4990"/>
                  </a:cubicBezTo>
                  <a:cubicBezTo>
                    <a:pt x="1047" y="5158"/>
                    <a:pt x="1193" y="5262"/>
                    <a:pt x="1360" y="5262"/>
                  </a:cubicBezTo>
                  <a:cubicBezTo>
                    <a:pt x="1402" y="5262"/>
                    <a:pt x="1444" y="5241"/>
                    <a:pt x="1486" y="5241"/>
                  </a:cubicBezTo>
                  <a:cubicBezTo>
                    <a:pt x="1695" y="5158"/>
                    <a:pt x="1800" y="4948"/>
                    <a:pt x="1737" y="4739"/>
                  </a:cubicBezTo>
                  <a:cubicBezTo>
                    <a:pt x="1695" y="4634"/>
                    <a:pt x="942" y="2207"/>
                    <a:pt x="2909" y="701"/>
                  </a:cubicBezTo>
                  <a:cubicBezTo>
                    <a:pt x="3076" y="575"/>
                    <a:pt x="3118" y="324"/>
                    <a:pt x="2992" y="157"/>
                  </a:cubicBezTo>
                  <a:cubicBezTo>
                    <a:pt x="2904" y="55"/>
                    <a:pt x="2784" y="0"/>
                    <a:pt x="266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903"/>
                                        </p:tgtEl>
                                        <p:attrNameLst>
                                          <p:attrName>style.visibility</p:attrName>
                                        </p:attrNameLst>
                                      </p:cBhvr>
                                      <p:to>
                                        <p:strVal val="visible"/>
                                      </p:to>
                                    </p:set>
                                    <p:animEffect transition="in" filter="circle(in)">
                                      <p:cBhvr>
                                        <p:cTn id="7" dur="2000"/>
                                        <p:tgtEl>
                                          <p:spTgt spid="190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01">
                                            <p:txEl>
                                              <p:pRg st="0" end="0"/>
                                            </p:txEl>
                                          </p:spTgt>
                                        </p:tgtEl>
                                        <p:attrNameLst>
                                          <p:attrName>style.visibility</p:attrName>
                                        </p:attrNameLst>
                                      </p:cBhvr>
                                      <p:to>
                                        <p:strVal val="visible"/>
                                      </p:to>
                                    </p:set>
                                    <p:anim calcmode="lin" valueType="num">
                                      <p:cBhvr additive="base">
                                        <p:cTn id="12" dur="500" fill="hold"/>
                                        <p:tgtEl>
                                          <p:spTgt spid="1901">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9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02"/>
                                        </p:tgtEl>
                                        <p:attrNameLst>
                                          <p:attrName>style.visibility</p:attrName>
                                        </p:attrNameLst>
                                      </p:cBhvr>
                                      <p:to>
                                        <p:strVal val="visible"/>
                                      </p:to>
                                    </p:set>
                                    <p:anim calcmode="lin" valueType="num">
                                      <p:cBhvr additive="base">
                                        <p:cTn id="18" dur="500" fill="hold"/>
                                        <p:tgtEl>
                                          <p:spTgt spid="1902"/>
                                        </p:tgtEl>
                                        <p:attrNameLst>
                                          <p:attrName>ppt_x</p:attrName>
                                        </p:attrNameLst>
                                      </p:cBhvr>
                                      <p:tavLst>
                                        <p:tav tm="0">
                                          <p:val>
                                            <p:strVal val="#ppt_x"/>
                                          </p:val>
                                        </p:tav>
                                        <p:tav tm="100000">
                                          <p:val>
                                            <p:strVal val="#ppt_x"/>
                                          </p:val>
                                        </p:tav>
                                      </p:tavLst>
                                    </p:anim>
                                    <p:anim calcmode="lin" valueType="num">
                                      <p:cBhvr additive="base">
                                        <p:cTn id="19" dur="500" fill="hold"/>
                                        <p:tgtEl>
                                          <p:spTgt spid="19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1" grpId="0" build="p"/>
      <p:bldP spid="190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105"/>
          <p:cNvSpPr txBox="1">
            <a:spLocks noGrp="1"/>
          </p:cNvSpPr>
          <p:nvPr>
            <p:ph type="subTitle" idx="1"/>
          </p:nvPr>
        </p:nvSpPr>
        <p:spPr>
          <a:xfrm flipH="1">
            <a:off x="-2" y="502535"/>
            <a:ext cx="5787955" cy="3883174"/>
          </a:xfrm>
          <a:prstGeom prst="rect">
            <a:avLst/>
          </a:prstGeom>
        </p:spPr>
        <p:txBody>
          <a:bodyPr spcFirstLastPara="1" wrap="square" lIns="91425" tIns="91425" rIns="91425" bIns="91425" anchor="ctr" anchorCtr="0">
            <a:noAutofit/>
          </a:bodyPr>
          <a:lstStyle/>
          <a:p>
            <a:pPr marL="342900" lvl="0" indent="-342900">
              <a:buFont typeface="Arial" panose="020B0604020202020204" pitchFamily="34" charset="0"/>
              <a:buChar char="•"/>
            </a:pPr>
            <a:r>
              <a:rPr lang="en-US" sz="2200" dirty="0">
                <a:solidFill>
                  <a:schemeClr val="tx2"/>
                </a:solidFill>
              </a:rPr>
              <a:t>Magnetic resonance imaging (MRI) is the  imaging technique used to diagnosing brain tumor  disease. Early diagnosis of brain tumors is an  essential task in medical work to find out whether  the tumor can potentially become cancerous. Deep learning has been applied on three sequences of MRI ( T1, T2, FLAIR)</a:t>
            </a:r>
          </a:p>
        </p:txBody>
      </p:sp>
      <p:sp>
        <p:nvSpPr>
          <p:cNvPr id="1943" name="Google Shape;1943;p105"/>
          <p:cNvSpPr/>
          <p:nvPr/>
        </p:nvSpPr>
        <p:spPr>
          <a:xfrm flipH="1">
            <a:off x="5108291" y="2761443"/>
            <a:ext cx="42" cy="86639"/>
          </a:xfrm>
          <a:custGeom>
            <a:avLst/>
            <a:gdLst/>
            <a:ahLst/>
            <a:cxnLst/>
            <a:rect l="l" t="t" r="r" b="b"/>
            <a:pathLst>
              <a:path w="1" h="2051" extrusionOk="0">
                <a:moveTo>
                  <a:pt x="1" y="0"/>
                </a:moveTo>
                <a:lnTo>
                  <a:pt x="1" y="2051"/>
                </a:lnTo>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05"/>
          <p:cNvSpPr/>
          <p:nvPr/>
        </p:nvSpPr>
        <p:spPr>
          <a:xfrm flipH="1">
            <a:off x="5193163" y="2971777"/>
            <a:ext cx="86639" cy="42"/>
          </a:xfrm>
          <a:custGeom>
            <a:avLst/>
            <a:gdLst/>
            <a:ahLst/>
            <a:cxnLst/>
            <a:rect l="l" t="t" r="r" b="b"/>
            <a:pathLst>
              <a:path w="2051" h="1" extrusionOk="0">
                <a:moveTo>
                  <a:pt x="2051" y="1"/>
                </a:moveTo>
                <a:lnTo>
                  <a:pt x="0" y="1"/>
                </a:lnTo>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5" name="Google Shape;1945;p105"/>
          <p:cNvGrpSpPr/>
          <p:nvPr/>
        </p:nvGrpSpPr>
        <p:grpSpPr>
          <a:xfrm>
            <a:off x="6189707" y="122001"/>
            <a:ext cx="2486115" cy="6955069"/>
            <a:chOff x="6189707" y="122001"/>
            <a:chExt cx="2486115" cy="6955069"/>
          </a:xfrm>
        </p:grpSpPr>
        <p:sp>
          <p:nvSpPr>
            <p:cNvPr id="1946" name="Google Shape;1946;p105"/>
            <p:cNvSpPr/>
            <p:nvPr/>
          </p:nvSpPr>
          <p:spPr>
            <a:xfrm flipH="1">
              <a:off x="7665653" y="1590027"/>
              <a:ext cx="70108" cy="39380"/>
            </a:xfrm>
            <a:custGeom>
              <a:avLst/>
              <a:gdLst/>
              <a:ahLst/>
              <a:cxnLst/>
              <a:rect l="l" t="t" r="r" b="b"/>
              <a:pathLst>
                <a:path w="1734" h="974" fill="none" extrusionOk="0">
                  <a:moveTo>
                    <a:pt x="1734" y="0"/>
                  </a:moveTo>
                  <a:cubicBezTo>
                    <a:pt x="1734" y="0"/>
                    <a:pt x="943" y="365"/>
                    <a:pt x="1" y="973"/>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05"/>
            <p:cNvSpPr/>
            <p:nvPr/>
          </p:nvSpPr>
          <p:spPr>
            <a:xfrm flipH="1">
              <a:off x="7201120" y="1577737"/>
              <a:ext cx="75041" cy="25836"/>
            </a:xfrm>
            <a:custGeom>
              <a:avLst/>
              <a:gdLst/>
              <a:ahLst/>
              <a:cxnLst/>
              <a:rect l="l" t="t" r="r" b="b"/>
              <a:pathLst>
                <a:path w="1856" h="639" fill="none" extrusionOk="0">
                  <a:moveTo>
                    <a:pt x="1" y="0"/>
                  </a:moveTo>
                  <a:cubicBezTo>
                    <a:pt x="1" y="0"/>
                    <a:pt x="822" y="183"/>
                    <a:pt x="1855" y="639"/>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05"/>
            <p:cNvSpPr/>
            <p:nvPr/>
          </p:nvSpPr>
          <p:spPr>
            <a:xfrm flipH="1">
              <a:off x="7020477" y="426272"/>
              <a:ext cx="163504" cy="325715"/>
            </a:xfrm>
            <a:custGeom>
              <a:avLst/>
              <a:gdLst/>
              <a:ahLst/>
              <a:cxnLst/>
              <a:rect l="l" t="t" r="r" b="b"/>
              <a:pathLst>
                <a:path w="4044" h="8056" extrusionOk="0">
                  <a:moveTo>
                    <a:pt x="1490" y="1"/>
                  </a:moveTo>
                  <a:lnTo>
                    <a:pt x="1" y="1764"/>
                  </a:lnTo>
                  <a:cubicBezTo>
                    <a:pt x="1" y="1764"/>
                    <a:pt x="487" y="5654"/>
                    <a:pt x="548" y="8056"/>
                  </a:cubicBezTo>
                  <a:cubicBezTo>
                    <a:pt x="1213" y="7497"/>
                    <a:pt x="1732" y="7340"/>
                    <a:pt x="2106" y="7340"/>
                  </a:cubicBezTo>
                  <a:cubicBezTo>
                    <a:pt x="2587" y="7340"/>
                    <a:pt x="2827" y="7600"/>
                    <a:pt x="2827" y="7600"/>
                  </a:cubicBezTo>
                  <a:cubicBezTo>
                    <a:pt x="4043" y="2706"/>
                    <a:pt x="1490" y="1"/>
                    <a:pt x="1490" y="1"/>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05"/>
            <p:cNvSpPr/>
            <p:nvPr/>
          </p:nvSpPr>
          <p:spPr>
            <a:xfrm flipH="1">
              <a:off x="7730739" y="1120604"/>
              <a:ext cx="945083" cy="986930"/>
            </a:xfrm>
            <a:custGeom>
              <a:avLst/>
              <a:gdLst/>
              <a:ahLst/>
              <a:cxnLst/>
              <a:rect l="l" t="t" r="r" b="b"/>
              <a:pathLst>
                <a:path w="23375" h="24410" extrusionOk="0">
                  <a:moveTo>
                    <a:pt x="17782" y="0"/>
                  </a:moveTo>
                  <a:cubicBezTo>
                    <a:pt x="17782" y="0"/>
                    <a:pt x="14225" y="2827"/>
                    <a:pt x="13040" y="6809"/>
                  </a:cubicBezTo>
                  <a:cubicBezTo>
                    <a:pt x="11885" y="10791"/>
                    <a:pt x="7751" y="12736"/>
                    <a:pt x="5168" y="14104"/>
                  </a:cubicBezTo>
                  <a:cubicBezTo>
                    <a:pt x="2554" y="15472"/>
                    <a:pt x="0" y="18724"/>
                    <a:pt x="1611" y="21490"/>
                  </a:cubicBezTo>
                  <a:cubicBezTo>
                    <a:pt x="2961" y="23782"/>
                    <a:pt x="4568" y="24410"/>
                    <a:pt x="5947" y="24410"/>
                  </a:cubicBezTo>
                  <a:cubicBezTo>
                    <a:pt x="6213" y="24410"/>
                    <a:pt x="6472" y="24387"/>
                    <a:pt x="6718" y="24347"/>
                  </a:cubicBezTo>
                  <a:cubicBezTo>
                    <a:pt x="6718" y="24347"/>
                    <a:pt x="8298" y="21642"/>
                    <a:pt x="9848" y="20396"/>
                  </a:cubicBezTo>
                  <a:cubicBezTo>
                    <a:pt x="11368" y="19180"/>
                    <a:pt x="14408" y="17812"/>
                    <a:pt x="14408" y="17812"/>
                  </a:cubicBezTo>
                  <a:lnTo>
                    <a:pt x="14408" y="17782"/>
                  </a:lnTo>
                  <a:cubicBezTo>
                    <a:pt x="15107" y="17539"/>
                    <a:pt x="15776" y="17235"/>
                    <a:pt x="16444" y="16931"/>
                  </a:cubicBezTo>
                  <a:cubicBezTo>
                    <a:pt x="16870" y="16687"/>
                    <a:pt x="17356" y="16414"/>
                    <a:pt x="17508" y="15928"/>
                  </a:cubicBezTo>
                  <a:cubicBezTo>
                    <a:pt x="17660" y="15502"/>
                    <a:pt x="17508" y="15046"/>
                    <a:pt x="17569" y="14621"/>
                  </a:cubicBezTo>
                  <a:cubicBezTo>
                    <a:pt x="17630" y="14043"/>
                    <a:pt x="18055" y="13526"/>
                    <a:pt x="18572" y="13192"/>
                  </a:cubicBezTo>
                  <a:cubicBezTo>
                    <a:pt x="19058" y="12858"/>
                    <a:pt x="19636" y="12645"/>
                    <a:pt x="20153" y="12371"/>
                  </a:cubicBezTo>
                  <a:cubicBezTo>
                    <a:pt x="20973" y="11885"/>
                    <a:pt x="21642" y="11216"/>
                    <a:pt x="22128" y="10426"/>
                  </a:cubicBezTo>
                  <a:cubicBezTo>
                    <a:pt x="22858" y="9210"/>
                    <a:pt x="23101" y="7812"/>
                    <a:pt x="23192" y="6444"/>
                  </a:cubicBezTo>
                  <a:cubicBezTo>
                    <a:pt x="23223" y="5867"/>
                    <a:pt x="23375" y="5228"/>
                    <a:pt x="23040" y="4742"/>
                  </a:cubicBezTo>
                  <a:cubicBezTo>
                    <a:pt x="22584" y="4104"/>
                    <a:pt x="22159" y="3465"/>
                    <a:pt x="21703" y="2797"/>
                  </a:cubicBezTo>
                  <a:cubicBezTo>
                    <a:pt x="21436" y="2396"/>
                    <a:pt x="21075" y="1949"/>
                    <a:pt x="20621" y="1949"/>
                  </a:cubicBezTo>
                  <a:cubicBezTo>
                    <a:pt x="20558" y="1949"/>
                    <a:pt x="20493" y="1957"/>
                    <a:pt x="20426" y="1976"/>
                  </a:cubicBezTo>
                  <a:cubicBezTo>
                    <a:pt x="20365" y="1976"/>
                    <a:pt x="20335" y="2006"/>
                    <a:pt x="20274" y="2037"/>
                  </a:cubicBezTo>
                  <a:cubicBezTo>
                    <a:pt x="19727" y="2006"/>
                    <a:pt x="18450" y="1763"/>
                    <a:pt x="17782"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05"/>
            <p:cNvSpPr/>
            <p:nvPr/>
          </p:nvSpPr>
          <p:spPr>
            <a:xfrm flipH="1">
              <a:off x="7004458" y="122001"/>
              <a:ext cx="1113480" cy="788533"/>
            </a:xfrm>
            <a:custGeom>
              <a:avLst/>
              <a:gdLst/>
              <a:ahLst/>
              <a:cxnLst/>
              <a:rect l="l" t="t" r="r" b="b"/>
              <a:pathLst>
                <a:path w="27540" h="19503" extrusionOk="0">
                  <a:moveTo>
                    <a:pt x="14557" y="1"/>
                  </a:moveTo>
                  <a:cubicBezTo>
                    <a:pt x="5975" y="1"/>
                    <a:pt x="1366" y="5543"/>
                    <a:pt x="730" y="10658"/>
                  </a:cubicBezTo>
                  <a:cubicBezTo>
                    <a:pt x="1" y="16281"/>
                    <a:pt x="1095" y="17892"/>
                    <a:pt x="1095" y="17892"/>
                  </a:cubicBezTo>
                  <a:lnTo>
                    <a:pt x="1278" y="17952"/>
                  </a:lnTo>
                  <a:cubicBezTo>
                    <a:pt x="1186" y="17588"/>
                    <a:pt x="1521" y="17223"/>
                    <a:pt x="1825" y="16980"/>
                  </a:cubicBezTo>
                  <a:cubicBezTo>
                    <a:pt x="2220" y="16706"/>
                    <a:pt x="2706" y="16463"/>
                    <a:pt x="3162" y="16341"/>
                  </a:cubicBezTo>
                  <a:cubicBezTo>
                    <a:pt x="3289" y="16312"/>
                    <a:pt x="3428" y="16296"/>
                    <a:pt x="3569" y="16296"/>
                  </a:cubicBezTo>
                  <a:cubicBezTo>
                    <a:pt x="4001" y="16296"/>
                    <a:pt x="4460" y="16439"/>
                    <a:pt x="4712" y="16737"/>
                  </a:cubicBezTo>
                  <a:cubicBezTo>
                    <a:pt x="5168" y="17253"/>
                    <a:pt x="4925" y="18013"/>
                    <a:pt x="5016" y="18621"/>
                  </a:cubicBezTo>
                  <a:cubicBezTo>
                    <a:pt x="5047" y="18925"/>
                    <a:pt x="5138" y="19199"/>
                    <a:pt x="5229" y="19503"/>
                  </a:cubicBezTo>
                  <a:cubicBezTo>
                    <a:pt x="9606" y="18226"/>
                    <a:pt x="9910" y="15247"/>
                    <a:pt x="9424" y="12968"/>
                  </a:cubicBezTo>
                  <a:lnTo>
                    <a:pt x="9424" y="12968"/>
                  </a:lnTo>
                  <a:cubicBezTo>
                    <a:pt x="10402" y="13555"/>
                    <a:pt x="11846" y="13978"/>
                    <a:pt x="13838" y="13978"/>
                  </a:cubicBezTo>
                  <a:cubicBezTo>
                    <a:pt x="14940" y="13978"/>
                    <a:pt x="16210" y="13848"/>
                    <a:pt x="17661" y="13545"/>
                  </a:cubicBezTo>
                  <a:cubicBezTo>
                    <a:pt x="26536" y="11661"/>
                    <a:pt x="27539" y="1448"/>
                    <a:pt x="17235" y="171"/>
                  </a:cubicBezTo>
                  <a:cubicBezTo>
                    <a:pt x="16303" y="56"/>
                    <a:pt x="15411" y="1"/>
                    <a:pt x="14557" y="1"/>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05"/>
            <p:cNvSpPr/>
            <p:nvPr/>
          </p:nvSpPr>
          <p:spPr>
            <a:xfrm flipH="1">
              <a:off x="6217997" y="1673595"/>
              <a:ext cx="930326" cy="1278117"/>
            </a:xfrm>
            <a:custGeom>
              <a:avLst/>
              <a:gdLst/>
              <a:ahLst/>
              <a:cxnLst/>
              <a:rect l="l" t="t" r="r" b="b"/>
              <a:pathLst>
                <a:path w="23010" h="31612" fill="none" extrusionOk="0">
                  <a:moveTo>
                    <a:pt x="0" y="0"/>
                  </a:moveTo>
                  <a:cubicBezTo>
                    <a:pt x="0" y="0"/>
                    <a:pt x="2614" y="243"/>
                    <a:pt x="3313" y="1003"/>
                  </a:cubicBezTo>
                  <a:cubicBezTo>
                    <a:pt x="5441" y="1429"/>
                    <a:pt x="10092" y="3161"/>
                    <a:pt x="10092" y="3161"/>
                  </a:cubicBezTo>
                  <a:cubicBezTo>
                    <a:pt x="10092" y="3161"/>
                    <a:pt x="14073" y="4164"/>
                    <a:pt x="16201" y="8481"/>
                  </a:cubicBezTo>
                  <a:cubicBezTo>
                    <a:pt x="18329" y="12766"/>
                    <a:pt x="23010" y="31612"/>
                    <a:pt x="23010" y="31612"/>
                  </a:cubicBezTo>
                  <a:cubicBezTo>
                    <a:pt x="23010" y="31612"/>
                    <a:pt x="21156" y="30639"/>
                    <a:pt x="18086" y="29758"/>
                  </a:cubicBezTo>
                  <a:cubicBezTo>
                    <a:pt x="15016" y="28846"/>
                    <a:pt x="9149" y="29089"/>
                    <a:pt x="9149" y="29089"/>
                  </a:cubicBezTo>
                  <a:cubicBezTo>
                    <a:pt x="9149" y="29089"/>
                    <a:pt x="10000" y="27995"/>
                    <a:pt x="12645" y="27569"/>
                  </a:cubicBezTo>
                  <a:cubicBezTo>
                    <a:pt x="15289" y="27144"/>
                    <a:pt x="20578" y="27964"/>
                    <a:pt x="22067" y="28815"/>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05"/>
            <p:cNvSpPr/>
            <p:nvPr/>
          </p:nvSpPr>
          <p:spPr>
            <a:xfrm flipH="1">
              <a:off x="7148274" y="1313532"/>
              <a:ext cx="172116" cy="360122"/>
            </a:xfrm>
            <a:custGeom>
              <a:avLst/>
              <a:gdLst/>
              <a:ahLst/>
              <a:cxnLst/>
              <a:rect l="l" t="t" r="r" b="b"/>
              <a:pathLst>
                <a:path w="4257" h="8907" fill="none" extrusionOk="0">
                  <a:moveTo>
                    <a:pt x="153" y="0"/>
                  </a:moveTo>
                  <a:cubicBezTo>
                    <a:pt x="153" y="0"/>
                    <a:pt x="1" y="5441"/>
                    <a:pt x="1247" y="7022"/>
                  </a:cubicBezTo>
                  <a:cubicBezTo>
                    <a:pt x="2463" y="8572"/>
                    <a:pt x="4256" y="8906"/>
                    <a:pt x="4256" y="8906"/>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05"/>
            <p:cNvSpPr/>
            <p:nvPr/>
          </p:nvSpPr>
          <p:spPr>
            <a:xfrm flipH="1">
              <a:off x="6740307" y="1801392"/>
              <a:ext cx="63962" cy="283909"/>
            </a:xfrm>
            <a:custGeom>
              <a:avLst/>
              <a:gdLst/>
              <a:ahLst/>
              <a:cxnLst/>
              <a:rect l="l" t="t" r="r" b="b"/>
              <a:pathLst>
                <a:path w="1582" h="7022" fill="none" extrusionOk="0">
                  <a:moveTo>
                    <a:pt x="1582" y="0"/>
                  </a:moveTo>
                  <a:cubicBezTo>
                    <a:pt x="1582" y="0"/>
                    <a:pt x="123" y="3070"/>
                    <a:pt x="1" y="7022"/>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05"/>
            <p:cNvSpPr/>
            <p:nvPr/>
          </p:nvSpPr>
          <p:spPr>
            <a:xfrm flipH="1">
              <a:off x="8025687" y="2773432"/>
              <a:ext cx="635379" cy="489139"/>
            </a:xfrm>
            <a:custGeom>
              <a:avLst/>
              <a:gdLst/>
              <a:ahLst/>
              <a:cxnLst/>
              <a:rect l="l" t="t" r="r" b="b"/>
              <a:pathLst>
                <a:path w="15715" h="12098" fill="none" extrusionOk="0">
                  <a:moveTo>
                    <a:pt x="1094" y="12098"/>
                  </a:moveTo>
                  <a:cubicBezTo>
                    <a:pt x="1094" y="12098"/>
                    <a:pt x="0" y="10578"/>
                    <a:pt x="61" y="7812"/>
                  </a:cubicBezTo>
                  <a:cubicBezTo>
                    <a:pt x="91" y="5016"/>
                    <a:pt x="2553" y="1307"/>
                    <a:pt x="6687" y="669"/>
                  </a:cubicBezTo>
                  <a:cubicBezTo>
                    <a:pt x="10790" y="0"/>
                    <a:pt x="15715" y="1125"/>
                    <a:pt x="15715" y="1125"/>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05"/>
            <p:cNvSpPr/>
            <p:nvPr/>
          </p:nvSpPr>
          <p:spPr>
            <a:xfrm flipH="1">
              <a:off x="7792196" y="1709213"/>
              <a:ext cx="855366" cy="1299020"/>
            </a:xfrm>
            <a:custGeom>
              <a:avLst/>
              <a:gdLst/>
              <a:ahLst/>
              <a:cxnLst/>
              <a:rect l="l" t="t" r="r" b="b"/>
              <a:pathLst>
                <a:path w="21156" h="32129" fill="none" extrusionOk="0">
                  <a:moveTo>
                    <a:pt x="21156" y="1"/>
                  </a:moveTo>
                  <a:cubicBezTo>
                    <a:pt x="21095" y="31"/>
                    <a:pt x="21065" y="62"/>
                    <a:pt x="21065" y="62"/>
                  </a:cubicBezTo>
                  <a:cubicBezTo>
                    <a:pt x="21065" y="62"/>
                    <a:pt x="18511" y="153"/>
                    <a:pt x="17052" y="1490"/>
                  </a:cubicBezTo>
                  <a:cubicBezTo>
                    <a:pt x="15016" y="2493"/>
                    <a:pt x="11064" y="4834"/>
                    <a:pt x="11064" y="4834"/>
                  </a:cubicBezTo>
                  <a:cubicBezTo>
                    <a:pt x="11064" y="4834"/>
                    <a:pt x="7751" y="5837"/>
                    <a:pt x="5745" y="10609"/>
                  </a:cubicBezTo>
                  <a:cubicBezTo>
                    <a:pt x="3709" y="15381"/>
                    <a:pt x="1155" y="26263"/>
                    <a:pt x="0" y="32129"/>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05"/>
            <p:cNvSpPr/>
            <p:nvPr/>
          </p:nvSpPr>
          <p:spPr>
            <a:xfrm flipH="1">
              <a:off x="7657038" y="1371265"/>
              <a:ext cx="135243" cy="338006"/>
            </a:xfrm>
            <a:custGeom>
              <a:avLst/>
              <a:gdLst/>
              <a:ahLst/>
              <a:cxnLst/>
              <a:rect l="l" t="t" r="r" b="b"/>
              <a:pathLst>
                <a:path w="3345" h="8360" fill="none" extrusionOk="0">
                  <a:moveTo>
                    <a:pt x="2919" y="1"/>
                  </a:moveTo>
                  <a:cubicBezTo>
                    <a:pt x="2919" y="1"/>
                    <a:pt x="3344" y="4955"/>
                    <a:pt x="3010" y="5867"/>
                  </a:cubicBezTo>
                  <a:cubicBezTo>
                    <a:pt x="2736" y="6658"/>
                    <a:pt x="487" y="8056"/>
                    <a:pt x="1" y="8360"/>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05"/>
            <p:cNvSpPr/>
            <p:nvPr/>
          </p:nvSpPr>
          <p:spPr>
            <a:xfrm flipH="1">
              <a:off x="8015886" y="1904607"/>
              <a:ext cx="184367" cy="672293"/>
            </a:xfrm>
            <a:custGeom>
              <a:avLst/>
              <a:gdLst/>
              <a:ahLst/>
              <a:cxnLst/>
              <a:rect l="l" t="t" r="r" b="b"/>
              <a:pathLst>
                <a:path w="4560" h="16628" fill="none" extrusionOk="0">
                  <a:moveTo>
                    <a:pt x="0" y="1"/>
                  </a:moveTo>
                  <a:cubicBezTo>
                    <a:pt x="0" y="1"/>
                    <a:pt x="2858" y="4469"/>
                    <a:pt x="3617" y="7812"/>
                  </a:cubicBezTo>
                  <a:cubicBezTo>
                    <a:pt x="4408" y="11156"/>
                    <a:pt x="4560" y="16627"/>
                    <a:pt x="4560" y="16627"/>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05"/>
            <p:cNvSpPr/>
            <p:nvPr/>
          </p:nvSpPr>
          <p:spPr>
            <a:xfrm flipH="1">
              <a:off x="8013429" y="2667750"/>
              <a:ext cx="2507" cy="149960"/>
            </a:xfrm>
            <a:custGeom>
              <a:avLst/>
              <a:gdLst/>
              <a:ahLst/>
              <a:cxnLst/>
              <a:rect l="l" t="t" r="r" b="b"/>
              <a:pathLst>
                <a:path w="62" h="3709" fill="none" extrusionOk="0">
                  <a:moveTo>
                    <a:pt x="1" y="3709"/>
                  </a:moveTo>
                  <a:lnTo>
                    <a:pt x="62" y="0"/>
                  </a:ln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05"/>
            <p:cNvSpPr/>
            <p:nvPr/>
          </p:nvSpPr>
          <p:spPr>
            <a:xfrm flipH="1">
              <a:off x="6725553" y="2396146"/>
              <a:ext cx="17264" cy="320823"/>
            </a:xfrm>
            <a:custGeom>
              <a:avLst/>
              <a:gdLst/>
              <a:ahLst/>
              <a:cxnLst/>
              <a:rect l="l" t="t" r="r" b="b"/>
              <a:pathLst>
                <a:path w="427" h="7935" fill="none" extrusionOk="0">
                  <a:moveTo>
                    <a:pt x="1" y="7934"/>
                  </a:moveTo>
                  <a:cubicBezTo>
                    <a:pt x="1" y="7934"/>
                    <a:pt x="426" y="4955"/>
                    <a:pt x="213" y="1"/>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05"/>
            <p:cNvSpPr/>
            <p:nvPr/>
          </p:nvSpPr>
          <p:spPr>
            <a:xfrm flipH="1">
              <a:off x="7014291" y="1714145"/>
              <a:ext cx="956162" cy="304812"/>
            </a:xfrm>
            <a:custGeom>
              <a:avLst/>
              <a:gdLst/>
              <a:ahLst/>
              <a:cxnLst/>
              <a:rect l="l" t="t" r="r" b="b"/>
              <a:pathLst>
                <a:path w="23649" h="7539" fill="none" extrusionOk="0">
                  <a:moveTo>
                    <a:pt x="0" y="1459"/>
                  </a:moveTo>
                  <a:lnTo>
                    <a:pt x="11672" y="7143"/>
                  </a:lnTo>
                  <a:cubicBezTo>
                    <a:pt x="12493" y="7538"/>
                    <a:pt x="13435" y="7447"/>
                    <a:pt x="14165" y="6900"/>
                  </a:cubicBezTo>
                  <a:lnTo>
                    <a:pt x="23648" y="0"/>
                  </a:ln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05"/>
            <p:cNvSpPr/>
            <p:nvPr/>
          </p:nvSpPr>
          <p:spPr>
            <a:xfrm flipH="1">
              <a:off x="7148250" y="1673595"/>
              <a:ext cx="637886" cy="208949"/>
            </a:xfrm>
            <a:custGeom>
              <a:avLst/>
              <a:gdLst/>
              <a:ahLst/>
              <a:cxnLst/>
              <a:rect l="l" t="t" r="r" b="b"/>
              <a:pathLst>
                <a:path w="15777" h="5168" fill="none" extrusionOk="0">
                  <a:moveTo>
                    <a:pt x="1" y="973"/>
                  </a:moveTo>
                  <a:lnTo>
                    <a:pt x="8208" y="5168"/>
                  </a:lnTo>
                  <a:lnTo>
                    <a:pt x="15776" y="0"/>
                  </a:ln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05"/>
            <p:cNvSpPr/>
            <p:nvPr/>
          </p:nvSpPr>
          <p:spPr>
            <a:xfrm flipH="1">
              <a:off x="7454292" y="1882493"/>
              <a:ext cx="40" cy="131523"/>
            </a:xfrm>
            <a:custGeom>
              <a:avLst/>
              <a:gdLst/>
              <a:ahLst/>
              <a:cxnLst/>
              <a:rect l="l" t="t" r="r" b="b"/>
              <a:pathLst>
                <a:path w="1" h="3253" fill="none" extrusionOk="0">
                  <a:moveTo>
                    <a:pt x="1" y="1"/>
                  </a:moveTo>
                  <a:lnTo>
                    <a:pt x="1" y="3253"/>
                  </a:ln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05"/>
            <p:cNvSpPr/>
            <p:nvPr/>
          </p:nvSpPr>
          <p:spPr>
            <a:xfrm flipH="1">
              <a:off x="6519031" y="3364507"/>
              <a:ext cx="1754964" cy="1182294"/>
            </a:xfrm>
            <a:custGeom>
              <a:avLst/>
              <a:gdLst/>
              <a:ahLst/>
              <a:cxnLst/>
              <a:rect l="l" t="t" r="r" b="b"/>
              <a:pathLst>
                <a:path w="43406" h="29242" fill="none" extrusionOk="0">
                  <a:moveTo>
                    <a:pt x="1277" y="2067"/>
                  </a:moveTo>
                  <a:cubicBezTo>
                    <a:pt x="1277" y="2067"/>
                    <a:pt x="1551" y="8603"/>
                    <a:pt x="1277" y="12220"/>
                  </a:cubicBezTo>
                  <a:cubicBezTo>
                    <a:pt x="973" y="15837"/>
                    <a:pt x="1" y="21946"/>
                    <a:pt x="639" y="24013"/>
                  </a:cubicBezTo>
                  <a:cubicBezTo>
                    <a:pt x="1277" y="26050"/>
                    <a:pt x="8451" y="29241"/>
                    <a:pt x="22767" y="29241"/>
                  </a:cubicBezTo>
                  <a:cubicBezTo>
                    <a:pt x="37114" y="29241"/>
                    <a:pt x="43132" y="24712"/>
                    <a:pt x="43284" y="22645"/>
                  </a:cubicBezTo>
                  <a:cubicBezTo>
                    <a:pt x="43406" y="20578"/>
                    <a:pt x="41856" y="11855"/>
                    <a:pt x="41704" y="8663"/>
                  </a:cubicBezTo>
                  <a:cubicBezTo>
                    <a:pt x="41582" y="5472"/>
                    <a:pt x="41096" y="1"/>
                    <a:pt x="41096" y="1"/>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05"/>
            <p:cNvSpPr/>
            <p:nvPr/>
          </p:nvSpPr>
          <p:spPr>
            <a:xfrm flipH="1">
              <a:off x="7672989" y="3888025"/>
              <a:ext cx="489179" cy="204017"/>
            </a:xfrm>
            <a:custGeom>
              <a:avLst/>
              <a:gdLst/>
              <a:ahLst/>
              <a:cxnLst/>
              <a:rect l="l" t="t" r="r" b="b"/>
              <a:pathLst>
                <a:path w="12099" h="5046" fill="none" extrusionOk="0">
                  <a:moveTo>
                    <a:pt x="1" y="2523"/>
                  </a:moveTo>
                  <a:lnTo>
                    <a:pt x="213" y="0"/>
                  </a:lnTo>
                  <a:cubicBezTo>
                    <a:pt x="213" y="0"/>
                    <a:pt x="5411" y="2249"/>
                    <a:pt x="12098" y="1763"/>
                  </a:cubicBezTo>
                  <a:lnTo>
                    <a:pt x="12098" y="4711"/>
                  </a:lnTo>
                  <a:cubicBezTo>
                    <a:pt x="12098" y="4711"/>
                    <a:pt x="5107" y="5046"/>
                    <a:pt x="1" y="2523"/>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05"/>
            <p:cNvSpPr/>
            <p:nvPr/>
          </p:nvSpPr>
          <p:spPr>
            <a:xfrm flipH="1">
              <a:off x="6606343" y="3865870"/>
              <a:ext cx="489139" cy="202844"/>
            </a:xfrm>
            <a:custGeom>
              <a:avLst/>
              <a:gdLst/>
              <a:ahLst/>
              <a:cxnLst/>
              <a:rect l="l" t="t" r="r" b="b"/>
              <a:pathLst>
                <a:path w="12098" h="5017" fill="none" extrusionOk="0">
                  <a:moveTo>
                    <a:pt x="12098" y="2524"/>
                  </a:moveTo>
                  <a:lnTo>
                    <a:pt x="11915" y="1"/>
                  </a:lnTo>
                  <a:cubicBezTo>
                    <a:pt x="11915" y="1"/>
                    <a:pt x="6687" y="2220"/>
                    <a:pt x="0" y="1764"/>
                  </a:cubicBezTo>
                  <a:lnTo>
                    <a:pt x="0" y="4682"/>
                  </a:lnTo>
                  <a:cubicBezTo>
                    <a:pt x="0" y="4682"/>
                    <a:pt x="7022" y="5016"/>
                    <a:pt x="12098" y="2524"/>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05"/>
            <p:cNvSpPr/>
            <p:nvPr/>
          </p:nvSpPr>
          <p:spPr>
            <a:xfrm flipH="1">
              <a:off x="7106477" y="536886"/>
              <a:ext cx="822212" cy="882415"/>
            </a:xfrm>
            <a:custGeom>
              <a:avLst/>
              <a:gdLst/>
              <a:ahLst/>
              <a:cxnLst/>
              <a:rect l="l" t="t" r="r" b="b"/>
              <a:pathLst>
                <a:path w="20336" h="21825" fill="none" extrusionOk="0">
                  <a:moveTo>
                    <a:pt x="62" y="5776"/>
                  </a:moveTo>
                  <a:cubicBezTo>
                    <a:pt x="62" y="5776"/>
                    <a:pt x="1" y="20821"/>
                    <a:pt x="10974" y="21824"/>
                  </a:cubicBezTo>
                  <a:cubicBezTo>
                    <a:pt x="10974" y="21824"/>
                    <a:pt x="20336" y="20700"/>
                    <a:pt x="18755" y="0"/>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05"/>
            <p:cNvSpPr/>
            <p:nvPr/>
          </p:nvSpPr>
          <p:spPr>
            <a:xfrm flipH="1">
              <a:off x="7771330" y="802304"/>
              <a:ext cx="158572" cy="211416"/>
            </a:xfrm>
            <a:custGeom>
              <a:avLst/>
              <a:gdLst/>
              <a:ahLst/>
              <a:cxnLst/>
              <a:rect l="l" t="t" r="r" b="b"/>
              <a:pathLst>
                <a:path w="3922" h="5229" fill="none" extrusionOk="0">
                  <a:moveTo>
                    <a:pt x="0" y="1"/>
                  </a:moveTo>
                  <a:cubicBezTo>
                    <a:pt x="61" y="92"/>
                    <a:pt x="92" y="122"/>
                    <a:pt x="92" y="122"/>
                  </a:cubicBezTo>
                  <a:cubicBezTo>
                    <a:pt x="92" y="122"/>
                    <a:pt x="1459" y="3709"/>
                    <a:pt x="3922" y="5229"/>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05"/>
            <p:cNvSpPr/>
            <p:nvPr/>
          </p:nvSpPr>
          <p:spPr>
            <a:xfrm flipH="1">
              <a:off x="7874543" y="765433"/>
              <a:ext cx="220028" cy="368734"/>
            </a:xfrm>
            <a:custGeom>
              <a:avLst/>
              <a:gdLst/>
              <a:ahLst/>
              <a:cxnLst/>
              <a:rect l="l" t="t" r="r" b="b"/>
              <a:pathLst>
                <a:path w="5442" h="9120" fill="none" extrusionOk="0">
                  <a:moveTo>
                    <a:pt x="5441" y="7387"/>
                  </a:moveTo>
                  <a:cubicBezTo>
                    <a:pt x="4590" y="9120"/>
                    <a:pt x="2371" y="7904"/>
                    <a:pt x="1338" y="6293"/>
                  </a:cubicBezTo>
                  <a:cubicBezTo>
                    <a:pt x="274" y="4682"/>
                    <a:pt x="0" y="1460"/>
                    <a:pt x="1703" y="670"/>
                  </a:cubicBezTo>
                  <a:cubicBezTo>
                    <a:pt x="3070" y="1"/>
                    <a:pt x="3830" y="639"/>
                    <a:pt x="4073" y="913"/>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05"/>
            <p:cNvSpPr/>
            <p:nvPr/>
          </p:nvSpPr>
          <p:spPr>
            <a:xfrm flipH="1">
              <a:off x="6997148" y="683119"/>
              <a:ext cx="190513" cy="433869"/>
            </a:xfrm>
            <a:custGeom>
              <a:avLst/>
              <a:gdLst/>
              <a:ahLst/>
              <a:cxnLst/>
              <a:rect l="l" t="t" r="r" b="b"/>
              <a:pathLst>
                <a:path w="4712" h="10731" fill="none" extrusionOk="0">
                  <a:moveTo>
                    <a:pt x="608" y="1946"/>
                  </a:moveTo>
                  <a:cubicBezTo>
                    <a:pt x="608" y="1946"/>
                    <a:pt x="2250" y="0"/>
                    <a:pt x="3496" y="2037"/>
                  </a:cubicBezTo>
                  <a:cubicBezTo>
                    <a:pt x="4712" y="4073"/>
                    <a:pt x="2736" y="10730"/>
                    <a:pt x="0" y="8724"/>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05"/>
            <p:cNvSpPr/>
            <p:nvPr/>
          </p:nvSpPr>
          <p:spPr>
            <a:xfrm flipH="1">
              <a:off x="7829105" y="1103381"/>
              <a:ext cx="130310" cy="99582"/>
            </a:xfrm>
            <a:custGeom>
              <a:avLst/>
              <a:gdLst/>
              <a:ahLst/>
              <a:cxnLst/>
              <a:rect l="l" t="t" r="r" b="b"/>
              <a:pathLst>
                <a:path w="3223" h="2463" fill="none" extrusionOk="0">
                  <a:moveTo>
                    <a:pt x="214" y="1"/>
                  </a:moveTo>
                  <a:cubicBezTo>
                    <a:pt x="214" y="1"/>
                    <a:pt x="1" y="2463"/>
                    <a:pt x="3223" y="2432"/>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05"/>
            <p:cNvSpPr/>
            <p:nvPr/>
          </p:nvSpPr>
          <p:spPr>
            <a:xfrm flipH="1">
              <a:off x="7183907" y="931354"/>
              <a:ext cx="669827" cy="195445"/>
            </a:xfrm>
            <a:custGeom>
              <a:avLst/>
              <a:gdLst/>
              <a:ahLst/>
              <a:cxnLst/>
              <a:rect l="l" t="t" r="r" b="b"/>
              <a:pathLst>
                <a:path w="16567" h="4834" fill="none" extrusionOk="0">
                  <a:moveTo>
                    <a:pt x="1" y="4833"/>
                  </a:moveTo>
                  <a:cubicBezTo>
                    <a:pt x="1" y="4833"/>
                    <a:pt x="1186" y="669"/>
                    <a:pt x="8603" y="335"/>
                  </a:cubicBezTo>
                  <a:cubicBezTo>
                    <a:pt x="16050" y="0"/>
                    <a:pt x="16567" y="1642"/>
                    <a:pt x="16567" y="1642"/>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05"/>
            <p:cNvSpPr/>
            <p:nvPr/>
          </p:nvSpPr>
          <p:spPr>
            <a:xfrm flipH="1">
              <a:off x="7156890" y="713845"/>
              <a:ext cx="78679" cy="251968"/>
            </a:xfrm>
            <a:custGeom>
              <a:avLst/>
              <a:gdLst/>
              <a:ahLst/>
              <a:cxnLst/>
              <a:rect l="l" t="t" r="r" b="b"/>
              <a:pathLst>
                <a:path w="1946" h="6232" fill="none" extrusionOk="0">
                  <a:moveTo>
                    <a:pt x="1945" y="0"/>
                  </a:moveTo>
                  <a:cubicBezTo>
                    <a:pt x="1945" y="0"/>
                    <a:pt x="1733" y="3344"/>
                    <a:pt x="0" y="6231"/>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05"/>
            <p:cNvSpPr/>
            <p:nvPr/>
          </p:nvSpPr>
          <p:spPr>
            <a:xfrm flipH="1">
              <a:off x="8122784" y="4385709"/>
              <a:ext cx="119273" cy="2685250"/>
            </a:xfrm>
            <a:custGeom>
              <a:avLst/>
              <a:gdLst/>
              <a:ahLst/>
              <a:cxnLst/>
              <a:rect l="l" t="t" r="r" b="b"/>
              <a:pathLst>
                <a:path w="2950" h="66415" fill="none" extrusionOk="0">
                  <a:moveTo>
                    <a:pt x="487" y="0"/>
                  </a:moveTo>
                  <a:cubicBezTo>
                    <a:pt x="487" y="0"/>
                    <a:pt x="1" y="12949"/>
                    <a:pt x="578" y="21855"/>
                  </a:cubicBezTo>
                  <a:cubicBezTo>
                    <a:pt x="1126" y="30730"/>
                    <a:pt x="2949" y="55138"/>
                    <a:pt x="2949" y="55138"/>
                  </a:cubicBezTo>
                  <a:cubicBezTo>
                    <a:pt x="2949" y="55138"/>
                    <a:pt x="2281" y="61004"/>
                    <a:pt x="2189" y="66415"/>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05"/>
            <p:cNvSpPr/>
            <p:nvPr/>
          </p:nvSpPr>
          <p:spPr>
            <a:xfrm flipH="1">
              <a:off x="6527729" y="4378311"/>
              <a:ext cx="73747" cy="2680358"/>
            </a:xfrm>
            <a:custGeom>
              <a:avLst/>
              <a:gdLst/>
              <a:ahLst/>
              <a:cxnLst/>
              <a:rect l="l" t="t" r="r" b="b"/>
              <a:pathLst>
                <a:path w="1824" h="66294" fill="none" extrusionOk="0">
                  <a:moveTo>
                    <a:pt x="0" y="1"/>
                  </a:moveTo>
                  <a:cubicBezTo>
                    <a:pt x="0" y="1"/>
                    <a:pt x="1702" y="9545"/>
                    <a:pt x="1520" y="17965"/>
                  </a:cubicBezTo>
                  <a:cubicBezTo>
                    <a:pt x="1338" y="35837"/>
                    <a:pt x="1064" y="52859"/>
                    <a:pt x="1064" y="52859"/>
                  </a:cubicBezTo>
                  <a:cubicBezTo>
                    <a:pt x="1064" y="52859"/>
                    <a:pt x="1520" y="60640"/>
                    <a:pt x="1824" y="66294"/>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05"/>
            <p:cNvSpPr/>
            <p:nvPr/>
          </p:nvSpPr>
          <p:spPr>
            <a:xfrm flipH="1">
              <a:off x="7218336" y="5009977"/>
              <a:ext cx="199125" cy="27049"/>
            </a:xfrm>
            <a:custGeom>
              <a:avLst/>
              <a:gdLst/>
              <a:ahLst/>
              <a:cxnLst/>
              <a:rect l="l" t="t" r="r" b="b"/>
              <a:pathLst>
                <a:path w="4925" h="669" fill="none" extrusionOk="0">
                  <a:moveTo>
                    <a:pt x="4925" y="0"/>
                  </a:moveTo>
                  <a:cubicBezTo>
                    <a:pt x="4925" y="0"/>
                    <a:pt x="3344" y="669"/>
                    <a:pt x="0" y="395"/>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05"/>
            <p:cNvSpPr/>
            <p:nvPr/>
          </p:nvSpPr>
          <p:spPr>
            <a:xfrm flipH="1">
              <a:off x="7214661" y="5036984"/>
              <a:ext cx="120486" cy="17264"/>
            </a:xfrm>
            <a:custGeom>
              <a:avLst/>
              <a:gdLst/>
              <a:ahLst/>
              <a:cxnLst/>
              <a:rect l="l" t="t" r="r" b="b"/>
              <a:pathLst>
                <a:path w="2980" h="427" fill="none" extrusionOk="0">
                  <a:moveTo>
                    <a:pt x="1" y="123"/>
                  </a:moveTo>
                  <a:cubicBezTo>
                    <a:pt x="1" y="123"/>
                    <a:pt x="1278" y="427"/>
                    <a:pt x="2980" y="1"/>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05"/>
            <p:cNvSpPr/>
            <p:nvPr/>
          </p:nvSpPr>
          <p:spPr>
            <a:xfrm flipH="1">
              <a:off x="7335100" y="5035771"/>
              <a:ext cx="120445" cy="2041299"/>
            </a:xfrm>
            <a:custGeom>
              <a:avLst/>
              <a:gdLst/>
              <a:ahLst/>
              <a:cxnLst/>
              <a:rect l="l" t="t" r="r" b="b"/>
              <a:pathLst>
                <a:path w="2979" h="50488" fill="none" extrusionOk="0">
                  <a:moveTo>
                    <a:pt x="2675" y="1"/>
                  </a:moveTo>
                  <a:cubicBezTo>
                    <a:pt x="2675" y="1"/>
                    <a:pt x="2979" y="20761"/>
                    <a:pt x="2371" y="26809"/>
                  </a:cubicBezTo>
                  <a:cubicBezTo>
                    <a:pt x="1733" y="32889"/>
                    <a:pt x="882" y="36749"/>
                    <a:pt x="882" y="36749"/>
                  </a:cubicBezTo>
                  <a:cubicBezTo>
                    <a:pt x="882" y="36749"/>
                    <a:pt x="851" y="39089"/>
                    <a:pt x="365" y="41673"/>
                  </a:cubicBezTo>
                  <a:cubicBezTo>
                    <a:pt x="243" y="49667"/>
                    <a:pt x="0" y="50488"/>
                    <a:pt x="0" y="50488"/>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05"/>
            <p:cNvSpPr/>
            <p:nvPr/>
          </p:nvSpPr>
          <p:spPr>
            <a:xfrm flipH="1">
              <a:off x="7285941" y="5850501"/>
              <a:ext cx="56563" cy="1226526"/>
            </a:xfrm>
            <a:custGeom>
              <a:avLst/>
              <a:gdLst/>
              <a:ahLst/>
              <a:cxnLst/>
              <a:rect l="l" t="t" r="r" b="b"/>
              <a:pathLst>
                <a:path w="1399" h="30336" fill="none" extrusionOk="0">
                  <a:moveTo>
                    <a:pt x="1" y="1"/>
                  </a:moveTo>
                  <a:lnTo>
                    <a:pt x="609" y="16080"/>
                  </a:lnTo>
                  <a:cubicBezTo>
                    <a:pt x="609" y="16080"/>
                    <a:pt x="274" y="19636"/>
                    <a:pt x="943" y="21855"/>
                  </a:cubicBezTo>
                  <a:cubicBezTo>
                    <a:pt x="1216" y="26263"/>
                    <a:pt x="1399" y="30336"/>
                    <a:pt x="1399" y="30336"/>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05"/>
            <p:cNvSpPr/>
            <p:nvPr/>
          </p:nvSpPr>
          <p:spPr>
            <a:xfrm flipH="1">
              <a:off x="7332638" y="756862"/>
              <a:ext cx="44272" cy="95903"/>
            </a:xfrm>
            <a:custGeom>
              <a:avLst/>
              <a:gdLst/>
              <a:ahLst/>
              <a:cxnLst/>
              <a:rect l="l" t="t" r="r" b="b"/>
              <a:pathLst>
                <a:path w="1095" h="2372" extrusionOk="0">
                  <a:moveTo>
                    <a:pt x="548" y="0"/>
                  </a:moveTo>
                  <a:cubicBezTo>
                    <a:pt x="244" y="0"/>
                    <a:pt x="1" y="517"/>
                    <a:pt x="1" y="1186"/>
                  </a:cubicBezTo>
                  <a:cubicBezTo>
                    <a:pt x="1" y="1824"/>
                    <a:pt x="244" y="2371"/>
                    <a:pt x="548" y="2371"/>
                  </a:cubicBezTo>
                  <a:cubicBezTo>
                    <a:pt x="852" y="2371"/>
                    <a:pt x="1095" y="1824"/>
                    <a:pt x="1095" y="1186"/>
                  </a:cubicBezTo>
                  <a:cubicBezTo>
                    <a:pt x="1095" y="517"/>
                    <a:pt x="852" y="0"/>
                    <a:pt x="548"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05"/>
            <p:cNvSpPr/>
            <p:nvPr/>
          </p:nvSpPr>
          <p:spPr>
            <a:xfrm flipH="1">
              <a:off x="7646005" y="769152"/>
              <a:ext cx="44272" cy="95863"/>
            </a:xfrm>
            <a:custGeom>
              <a:avLst/>
              <a:gdLst/>
              <a:ahLst/>
              <a:cxnLst/>
              <a:rect l="l" t="t" r="r" b="b"/>
              <a:pathLst>
                <a:path w="1095" h="2371" extrusionOk="0">
                  <a:moveTo>
                    <a:pt x="548" y="0"/>
                  </a:moveTo>
                  <a:cubicBezTo>
                    <a:pt x="244" y="0"/>
                    <a:pt x="1" y="547"/>
                    <a:pt x="1" y="1186"/>
                  </a:cubicBezTo>
                  <a:cubicBezTo>
                    <a:pt x="1" y="1854"/>
                    <a:pt x="244" y="2371"/>
                    <a:pt x="548" y="2371"/>
                  </a:cubicBezTo>
                  <a:cubicBezTo>
                    <a:pt x="852" y="2371"/>
                    <a:pt x="1095" y="1854"/>
                    <a:pt x="1095" y="1186"/>
                  </a:cubicBezTo>
                  <a:cubicBezTo>
                    <a:pt x="1095" y="547"/>
                    <a:pt x="852" y="0"/>
                    <a:pt x="548"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05"/>
            <p:cNvSpPr/>
            <p:nvPr/>
          </p:nvSpPr>
          <p:spPr>
            <a:xfrm flipH="1">
              <a:off x="7367038" y="711379"/>
              <a:ext cx="138922" cy="228639"/>
            </a:xfrm>
            <a:custGeom>
              <a:avLst/>
              <a:gdLst/>
              <a:ahLst/>
              <a:cxnLst/>
              <a:rect l="l" t="t" r="r" b="b"/>
              <a:pathLst>
                <a:path w="3436" h="5655" fill="none" extrusionOk="0">
                  <a:moveTo>
                    <a:pt x="3436" y="1"/>
                  </a:moveTo>
                  <a:cubicBezTo>
                    <a:pt x="3436" y="1"/>
                    <a:pt x="609" y="639"/>
                    <a:pt x="305" y="2706"/>
                  </a:cubicBezTo>
                  <a:cubicBezTo>
                    <a:pt x="1" y="4742"/>
                    <a:pt x="1034" y="5654"/>
                    <a:pt x="1034" y="5654"/>
                  </a:cubicBezTo>
                </a:path>
              </a:pathLst>
            </a:custGeom>
            <a:solidFill>
              <a:schemeClr val="lt1"/>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05"/>
            <p:cNvSpPr/>
            <p:nvPr/>
          </p:nvSpPr>
          <p:spPr>
            <a:xfrm flipH="1">
              <a:off x="7349807" y="1040715"/>
              <a:ext cx="306066" cy="66388"/>
            </a:xfrm>
            <a:custGeom>
              <a:avLst/>
              <a:gdLst/>
              <a:ahLst/>
              <a:cxnLst/>
              <a:rect l="l" t="t" r="r" b="b"/>
              <a:pathLst>
                <a:path w="7570" h="1642" fill="none" extrusionOk="0">
                  <a:moveTo>
                    <a:pt x="1" y="1642"/>
                  </a:moveTo>
                  <a:cubicBezTo>
                    <a:pt x="1" y="1642"/>
                    <a:pt x="3466" y="1"/>
                    <a:pt x="7569" y="1125"/>
                  </a:cubicBezTo>
                </a:path>
              </a:pathLst>
            </a:custGeom>
            <a:solidFill>
              <a:schemeClr val="lt1"/>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05"/>
            <p:cNvSpPr/>
            <p:nvPr/>
          </p:nvSpPr>
          <p:spPr>
            <a:xfrm flipH="1">
              <a:off x="7320333" y="1142718"/>
              <a:ext cx="328141" cy="90971"/>
            </a:xfrm>
            <a:custGeom>
              <a:avLst/>
              <a:gdLst/>
              <a:ahLst/>
              <a:cxnLst/>
              <a:rect l="l" t="t" r="r" b="b"/>
              <a:pathLst>
                <a:path w="8116" h="2250" fill="none" extrusionOk="0">
                  <a:moveTo>
                    <a:pt x="0" y="2250"/>
                  </a:moveTo>
                  <a:cubicBezTo>
                    <a:pt x="0" y="2250"/>
                    <a:pt x="4225" y="0"/>
                    <a:pt x="8116" y="1642"/>
                  </a:cubicBezTo>
                </a:path>
              </a:pathLst>
            </a:custGeom>
            <a:solidFill>
              <a:schemeClr val="lt1"/>
            </a:solidFill>
            <a:ln w="190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05"/>
            <p:cNvSpPr/>
            <p:nvPr/>
          </p:nvSpPr>
          <p:spPr>
            <a:xfrm flipH="1">
              <a:off x="7086867" y="767899"/>
              <a:ext cx="61456" cy="224960"/>
            </a:xfrm>
            <a:custGeom>
              <a:avLst/>
              <a:gdLst/>
              <a:ahLst/>
              <a:cxnLst/>
              <a:rect l="l" t="t" r="r" b="b"/>
              <a:pathLst>
                <a:path w="1520" h="5564" fill="none" extrusionOk="0">
                  <a:moveTo>
                    <a:pt x="1520" y="122"/>
                  </a:moveTo>
                  <a:cubicBezTo>
                    <a:pt x="1094" y="1"/>
                    <a:pt x="608" y="153"/>
                    <a:pt x="334" y="487"/>
                  </a:cubicBezTo>
                  <a:cubicBezTo>
                    <a:pt x="31" y="821"/>
                    <a:pt x="0" y="1338"/>
                    <a:pt x="183" y="1733"/>
                  </a:cubicBezTo>
                  <a:cubicBezTo>
                    <a:pt x="365" y="2068"/>
                    <a:pt x="669" y="2280"/>
                    <a:pt x="942" y="2554"/>
                  </a:cubicBezTo>
                  <a:cubicBezTo>
                    <a:pt x="1216" y="2828"/>
                    <a:pt x="1429" y="3223"/>
                    <a:pt x="1307" y="3587"/>
                  </a:cubicBezTo>
                  <a:cubicBezTo>
                    <a:pt x="1125" y="4195"/>
                    <a:pt x="122" y="4317"/>
                    <a:pt x="61" y="4955"/>
                  </a:cubicBezTo>
                  <a:cubicBezTo>
                    <a:pt x="31" y="5229"/>
                    <a:pt x="243" y="5502"/>
                    <a:pt x="517" y="5533"/>
                  </a:cubicBezTo>
                  <a:cubicBezTo>
                    <a:pt x="790" y="5563"/>
                    <a:pt x="1064" y="5320"/>
                    <a:pt x="1064" y="5046"/>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05"/>
            <p:cNvSpPr/>
            <p:nvPr/>
          </p:nvSpPr>
          <p:spPr>
            <a:xfrm flipH="1">
              <a:off x="7907740" y="829351"/>
              <a:ext cx="130310" cy="220028"/>
            </a:xfrm>
            <a:custGeom>
              <a:avLst/>
              <a:gdLst/>
              <a:ahLst/>
              <a:cxnLst/>
              <a:rect l="l" t="t" r="r" b="b"/>
              <a:pathLst>
                <a:path w="3223" h="5442" fill="none" extrusionOk="0">
                  <a:moveTo>
                    <a:pt x="1" y="608"/>
                  </a:moveTo>
                  <a:cubicBezTo>
                    <a:pt x="244" y="183"/>
                    <a:pt x="821" y="1"/>
                    <a:pt x="1277" y="213"/>
                  </a:cubicBezTo>
                  <a:cubicBezTo>
                    <a:pt x="1703" y="426"/>
                    <a:pt x="1916" y="1034"/>
                    <a:pt x="1703" y="1459"/>
                  </a:cubicBezTo>
                  <a:cubicBezTo>
                    <a:pt x="1581" y="1703"/>
                    <a:pt x="1399" y="1855"/>
                    <a:pt x="1247" y="2067"/>
                  </a:cubicBezTo>
                  <a:cubicBezTo>
                    <a:pt x="1095" y="2250"/>
                    <a:pt x="973" y="2493"/>
                    <a:pt x="1034" y="2736"/>
                  </a:cubicBezTo>
                  <a:cubicBezTo>
                    <a:pt x="1095" y="2979"/>
                    <a:pt x="1308" y="3131"/>
                    <a:pt x="1520" y="3192"/>
                  </a:cubicBezTo>
                  <a:cubicBezTo>
                    <a:pt x="1764" y="3283"/>
                    <a:pt x="1976" y="3314"/>
                    <a:pt x="2220" y="3374"/>
                  </a:cubicBezTo>
                  <a:cubicBezTo>
                    <a:pt x="2645" y="3526"/>
                    <a:pt x="3010" y="3830"/>
                    <a:pt x="3131" y="4286"/>
                  </a:cubicBezTo>
                  <a:cubicBezTo>
                    <a:pt x="3223" y="4712"/>
                    <a:pt x="2979" y="5229"/>
                    <a:pt x="2554" y="5350"/>
                  </a:cubicBezTo>
                  <a:cubicBezTo>
                    <a:pt x="2189" y="5441"/>
                    <a:pt x="1764" y="5198"/>
                    <a:pt x="1520" y="4894"/>
                  </a:cubicBezTo>
                  <a:cubicBezTo>
                    <a:pt x="1308" y="4560"/>
                    <a:pt x="1216" y="4165"/>
                    <a:pt x="1125" y="3770"/>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05"/>
            <p:cNvSpPr/>
            <p:nvPr/>
          </p:nvSpPr>
          <p:spPr>
            <a:xfrm flipH="1">
              <a:off x="6570696" y="4486459"/>
              <a:ext cx="267979" cy="1595220"/>
            </a:xfrm>
            <a:custGeom>
              <a:avLst/>
              <a:gdLst/>
              <a:ahLst/>
              <a:cxnLst/>
              <a:rect l="l" t="t" r="r" b="b"/>
              <a:pathLst>
                <a:path w="6628" h="39455" fill="none" extrusionOk="0">
                  <a:moveTo>
                    <a:pt x="1" y="1"/>
                  </a:moveTo>
                  <a:cubicBezTo>
                    <a:pt x="1" y="1"/>
                    <a:pt x="1612" y="8815"/>
                    <a:pt x="6293" y="13132"/>
                  </a:cubicBezTo>
                  <a:cubicBezTo>
                    <a:pt x="6627" y="21794"/>
                    <a:pt x="6202" y="39454"/>
                    <a:pt x="6202" y="39454"/>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05"/>
            <p:cNvSpPr/>
            <p:nvPr/>
          </p:nvSpPr>
          <p:spPr>
            <a:xfrm flipH="1">
              <a:off x="8035536" y="4472955"/>
              <a:ext cx="152426" cy="1649277"/>
            </a:xfrm>
            <a:custGeom>
              <a:avLst/>
              <a:gdLst/>
              <a:ahLst/>
              <a:cxnLst/>
              <a:rect l="l" t="t" r="r" b="b"/>
              <a:pathLst>
                <a:path w="3770" h="40792" fill="none" extrusionOk="0">
                  <a:moveTo>
                    <a:pt x="3769" y="0"/>
                  </a:moveTo>
                  <a:cubicBezTo>
                    <a:pt x="3769" y="0"/>
                    <a:pt x="2280" y="7569"/>
                    <a:pt x="0" y="10973"/>
                  </a:cubicBezTo>
                  <a:cubicBezTo>
                    <a:pt x="122" y="18451"/>
                    <a:pt x="1490" y="40791"/>
                    <a:pt x="1490" y="40791"/>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05"/>
            <p:cNvSpPr/>
            <p:nvPr/>
          </p:nvSpPr>
          <p:spPr>
            <a:xfrm flipH="1">
              <a:off x="7777480" y="219840"/>
              <a:ext cx="62709" cy="215095"/>
            </a:xfrm>
            <a:custGeom>
              <a:avLst/>
              <a:gdLst/>
              <a:ahLst/>
              <a:cxnLst/>
              <a:rect l="l" t="t" r="r" b="b"/>
              <a:pathLst>
                <a:path w="1551" h="5320" extrusionOk="0">
                  <a:moveTo>
                    <a:pt x="1551" y="0"/>
                  </a:moveTo>
                  <a:lnTo>
                    <a:pt x="1551" y="0"/>
                  </a:lnTo>
                  <a:cubicBezTo>
                    <a:pt x="791" y="639"/>
                    <a:pt x="304" y="1550"/>
                    <a:pt x="152" y="2523"/>
                  </a:cubicBezTo>
                  <a:cubicBezTo>
                    <a:pt x="0" y="3465"/>
                    <a:pt x="244" y="4499"/>
                    <a:pt x="760" y="5320"/>
                  </a:cubicBezTo>
                  <a:lnTo>
                    <a:pt x="1551"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05"/>
            <p:cNvSpPr/>
            <p:nvPr/>
          </p:nvSpPr>
          <p:spPr>
            <a:xfrm flipH="1">
              <a:off x="7841398" y="377110"/>
              <a:ext cx="88504" cy="92224"/>
            </a:xfrm>
            <a:custGeom>
              <a:avLst/>
              <a:gdLst/>
              <a:ahLst/>
              <a:cxnLst/>
              <a:rect l="l" t="t" r="r" b="b"/>
              <a:pathLst>
                <a:path w="2189" h="2281" extrusionOk="0">
                  <a:moveTo>
                    <a:pt x="0" y="1"/>
                  </a:moveTo>
                  <a:lnTo>
                    <a:pt x="2189" y="2281"/>
                  </a:lnTo>
                  <a:cubicBezTo>
                    <a:pt x="1733" y="1308"/>
                    <a:pt x="943" y="487"/>
                    <a:pt x="0"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05"/>
            <p:cNvSpPr/>
            <p:nvPr/>
          </p:nvSpPr>
          <p:spPr>
            <a:xfrm flipH="1">
              <a:off x="7890521" y="1340579"/>
              <a:ext cx="45526" cy="70068"/>
            </a:xfrm>
            <a:custGeom>
              <a:avLst/>
              <a:gdLst/>
              <a:ahLst/>
              <a:cxnLst/>
              <a:rect l="l" t="t" r="r" b="b"/>
              <a:pathLst>
                <a:path w="1126" h="1733" extrusionOk="0">
                  <a:moveTo>
                    <a:pt x="1095" y="0"/>
                  </a:moveTo>
                  <a:lnTo>
                    <a:pt x="0" y="1733"/>
                  </a:lnTo>
                  <a:cubicBezTo>
                    <a:pt x="669" y="1459"/>
                    <a:pt x="1125" y="699"/>
                    <a:pt x="1095"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05"/>
            <p:cNvSpPr/>
            <p:nvPr/>
          </p:nvSpPr>
          <p:spPr>
            <a:xfrm flipH="1">
              <a:off x="8394389" y="1796459"/>
              <a:ext cx="99582" cy="285163"/>
            </a:xfrm>
            <a:custGeom>
              <a:avLst/>
              <a:gdLst/>
              <a:ahLst/>
              <a:cxnLst/>
              <a:rect l="l" t="t" r="r" b="b"/>
              <a:pathLst>
                <a:path w="2463" h="7053" fill="none" extrusionOk="0">
                  <a:moveTo>
                    <a:pt x="852" y="1"/>
                  </a:moveTo>
                  <a:cubicBezTo>
                    <a:pt x="396" y="1277"/>
                    <a:pt x="1" y="2615"/>
                    <a:pt x="183" y="3952"/>
                  </a:cubicBezTo>
                  <a:cubicBezTo>
                    <a:pt x="335" y="5290"/>
                    <a:pt x="1156" y="6657"/>
                    <a:pt x="2463" y="7053"/>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05"/>
            <p:cNvSpPr/>
            <p:nvPr/>
          </p:nvSpPr>
          <p:spPr>
            <a:xfrm flipH="1">
              <a:off x="6627167" y="2664071"/>
              <a:ext cx="2004426" cy="817280"/>
            </a:xfrm>
            <a:custGeom>
              <a:avLst/>
              <a:gdLst/>
              <a:ahLst/>
              <a:cxnLst/>
              <a:rect l="l" t="t" r="r" b="b"/>
              <a:pathLst>
                <a:path w="49576" h="20214" fill="none" extrusionOk="0">
                  <a:moveTo>
                    <a:pt x="49576" y="2979"/>
                  </a:moveTo>
                  <a:cubicBezTo>
                    <a:pt x="49576" y="2979"/>
                    <a:pt x="45564" y="0"/>
                    <a:pt x="41278" y="182"/>
                  </a:cubicBezTo>
                  <a:cubicBezTo>
                    <a:pt x="36962" y="395"/>
                    <a:pt x="23071" y="1885"/>
                    <a:pt x="15229" y="3800"/>
                  </a:cubicBezTo>
                  <a:cubicBezTo>
                    <a:pt x="7356" y="5684"/>
                    <a:pt x="4377" y="6231"/>
                    <a:pt x="2311" y="9180"/>
                  </a:cubicBezTo>
                  <a:cubicBezTo>
                    <a:pt x="213" y="12098"/>
                    <a:pt x="1" y="14651"/>
                    <a:pt x="1368" y="16809"/>
                  </a:cubicBezTo>
                  <a:cubicBezTo>
                    <a:pt x="2736" y="18937"/>
                    <a:pt x="5624" y="20213"/>
                    <a:pt x="9879" y="19484"/>
                  </a:cubicBezTo>
                  <a:cubicBezTo>
                    <a:pt x="14135" y="18785"/>
                    <a:pt x="32585" y="10091"/>
                    <a:pt x="36567" y="8389"/>
                  </a:cubicBezTo>
                  <a:cubicBezTo>
                    <a:pt x="40518" y="6687"/>
                    <a:pt x="45837" y="4590"/>
                    <a:pt x="45837" y="4590"/>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05"/>
            <p:cNvSpPr/>
            <p:nvPr/>
          </p:nvSpPr>
          <p:spPr>
            <a:xfrm flipH="1">
              <a:off x="6189707" y="2941779"/>
              <a:ext cx="1501783" cy="427724"/>
            </a:xfrm>
            <a:custGeom>
              <a:avLst/>
              <a:gdLst/>
              <a:ahLst/>
              <a:cxnLst/>
              <a:rect l="l" t="t" r="r" b="b"/>
              <a:pathLst>
                <a:path w="37144" h="10579" fill="none" extrusionOk="0">
                  <a:moveTo>
                    <a:pt x="0" y="7599"/>
                  </a:moveTo>
                  <a:cubicBezTo>
                    <a:pt x="0" y="7599"/>
                    <a:pt x="13070" y="9727"/>
                    <a:pt x="21399" y="10153"/>
                  </a:cubicBezTo>
                  <a:cubicBezTo>
                    <a:pt x="29727" y="10578"/>
                    <a:pt x="33557" y="10487"/>
                    <a:pt x="35350" y="7235"/>
                  </a:cubicBezTo>
                  <a:cubicBezTo>
                    <a:pt x="37144" y="3952"/>
                    <a:pt x="35837" y="1"/>
                    <a:pt x="35837" y="1"/>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05"/>
            <p:cNvSpPr/>
            <p:nvPr/>
          </p:nvSpPr>
          <p:spPr>
            <a:xfrm flipH="1">
              <a:off x="7285944" y="1559301"/>
              <a:ext cx="40" cy="40"/>
            </a:xfrm>
            <a:custGeom>
              <a:avLst/>
              <a:gdLst/>
              <a:ahLst/>
              <a:cxnLst/>
              <a:rect l="l" t="t" r="r" b="b"/>
              <a:pathLst>
                <a:path w="1" h="1" fill="none" extrusionOk="0">
                  <a:moveTo>
                    <a:pt x="1" y="0"/>
                  </a:move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05"/>
            <p:cNvSpPr/>
            <p:nvPr/>
          </p:nvSpPr>
          <p:spPr>
            <a:xfrm flipH="1">
              <a:off x="6585449" y="4504895"/>
              <a:ext cx="341686" cy="610837"/>
            </a:xfrm>
            <a:custGeom>
              <a:avLst/>
              <a:gdLst/>
              <a:ahLst/>
              <a:cxnLst/>
              <a:rect l="l" t="t" r="r" b="b"/>
              <a:pathLst>
                <a:path w="8451" h="15108" fill="none" extrusionOk="0">
                  <a:moveTo>
                    <a:pt x="0" y="1"/>
                  </a:moveTo>
                  <a:cubicBezTo>
                    <a:pt x="0" y="1"/>
                    <a:pt x="973" y="9545"/>
                    <a:pt x="8450" y="15107"/>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05"/>
            <p:cNvSpPr/>
            <p:nvPr/>
          </p:nvSpPr>
          <p:spPr>
            <a:xfrm flipH="1">
              <a:off x="7959363" y="4488925"/>
              <a:ext cx="228599" cy="523586"/>
            </a:xfrm>
            <a:custGeom>
              <a:avLst/>
              <a:gdLst/>
              <a:ahLst/>
              <a:cxnLst/>
              <a:rect l="l" t="t" r="r" b="b"/>
              <a:pathLst>
                <a:path w="5654" h="12950" fill="none" extrusionOk="0">
                  <a:moveTo>
                    <a:pt x="5563" y="1"/>
                  </a:moveTo>
                  <a:cubicBezTo>
                    <a:pt x="5563" y="1"/>
                    <a:pt x="5654" y="5867"/>
                    <a:pt x="0" y="12949"/>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05"/>
            <p:cNvSpPr/>
            <p:nvPr/>
          </p:nvSpPr>
          <p:spPr>
            <a:xfrm flipH="1">
              <a:off x="6992215" y="1603531"/>
              <a:ext cx="208949" cy="420365"/>
            </a:xfrm>
            <a:custGeom>
              <a:avLst/>
              <a:gdLst/>
              <a:ahLst/>
              <a:cxnLst/>
              <a:rect l="l" t="t" r="r" b="b"/>
              <a:pathLst>
                <a:path w="5168" h="10397" fill="none" extrusionOk="0">
                  <a:moveTo>
                    <a:pt x="0" y="1"/>
                  </a:moveTo>
                  <a:cubicBezTo>
                    <a:pt x="1064" y="457"/>
                    <a:pt x="2310" y="1247"/>
                    <a:pt x="3161" y="2432"/>
                  </a:cubicBezTo>
                  <a:cubicBezTo>
                    <a:pt x="4043" y="3679"/>
                    <a:pt x="4711" y="7235"/>
                    <a:pt x="5167" y="10396"/>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05"/>
            <p:cNvSpPr/>
            <p:nvPr/>
          </p:nvSpPr>
          <p:spPr>
            <a:xfrm flipH="1">
              <a:off x="7735711" y="1629365"/>
              <a:ext cx="167143" cy="645204"/>
            </a:xfrm>
            <a:custGeom>
              <a:avLst/>
              <a:gdLst/>
              <a:ahLst/>
              <a:cxnLst/>
              <a:rect l="l" t="t" r="r" b="b"/>
              <a:pathLst>
                <a:path w="4134" h="15958" fill="none" extrusionOk="0">
                  <a:moveTo>
                    <a:pt x="4134" y="0"/>
                  </a:moveTo>
                  <a:cubicBezTo>
                    <a:pt x="2888" y="821"/>
                    <a:pt x="1338" y="2037"/>
                    <a:pt x="851" y="3374"/>
                  </a:cubicBezTo>
                  <a:cubicBezTo>
                    <a:pt x="0" y="5684"/>
                    <a:pt x="1125" y="15958"/>
                    <a:pt x="1125" y="15958"/>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05"/>
            <p:cNvSpPr/>
            <p:nvPr/>
          </p:nvSpPr>
          <p:spPr>
            <a:xfrm flipH="1">
              <a:off x="7751680" y="2270815"/>
              <a:ext cx="180688" cy="179475"/>
            </a:xfrm>
            <a:custGeom>
              <a:avLst/>
              <a:gdLst/>
              <a:ahLst/>
              <a:cxnLst/>
              <a:rect l="l" t="t" r="r" b="b"/>
              <a:pathLst>
                <a:path w="4469" h="4439" fill="none" extrusionOk="0">
                  <a:moveTo>
                    <a:pt x="4469" y="2219"/>
                  </a:moveTo>
                  <a:cubicBezTo>
                    <a:pt x="4469" y="3435"/>
                    <a:pt x="3466" y="4438"/>
                    <a:pt x="2220" y="4438"/>
                  </a:cubicBezTo>
                  <a:cubicBezTo>
                    <a:pt x="1004" y="4438"/>
                    <a:pt x="1" y="3435"/>
                    <a:pt x="1" y="2219"/>
                  </a:cubicBezTo>
                  <a:cubicBezTo>
                    <a:pt x="1" y="973"/>
                    <a:pt x="1004" y="1"/>
                    <a:pt x="2220" y="1"/>
                  </a:cubicBezTo>
                  <a:cubicBezTo>
                    <a:pt x="3466" y="1"/>
                    <a:pt x="4469" y="973"/>
                    <a:pt x="4469" y="2219"/>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05"/>
            <p:cNvSpPr/>
            <p:nvPr/>
          </p:nvSpPr>
          <p:spPr>
            <a:xfrm flipH="1">
              <a:off x="6857057" y="2012756"/>
              <a:ext cx="256861" cy="244610"/>
            </a:xfrm>
            <a:custGeom>
              <a:avLst/>
              <a:gdLst/>
              <a:ahLst/>
              <a:cxnLst/>
              <a:rect l="l" t="t" r="r" b="b"/>
              <a:pathLst>
                <a:path w="6353" h="6050" fill="none" extrusionOk="0">
                  <a:moveTo>
                    <a:pt x="395" y="5380"/>
                  </a:moveTo>
                  <a:cubicBezTo>
                    <a:pt x="395" y="5380"/>
                    <a:pt x="0" y="639"/>
                    <a:pt x="3192" y="304"/>
                  </a:cubicBezTo>
                  <a:cubicBezTo>
                    <a:pt x="6353" y="0"/>
                    <a:pt x="6353" y="6049"/>
                    <a:pt x="6353" y="6049"/>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05"/>
            <p:cNvSpPr/>
            <p:nvPr/>
          </p:nvSpPr>
          <p:spPr>
            <a:xfrm flipH="1">
              <a:off x="6811583" y="2253593"/>
              <a:ext cx="79933" cy="79933"/>
            </a:xfrm>
            <a:custGeom>
              <a:avLst/>
              <a:gdLst/>
              <a:ahLst/>
              <a:cxnLst/>
              <a:rect l="l" t="t" r="r" b="b"/>
              <a:pathLst>
                <a:path w="1977" h="1977" fill="none" extrusionOk="0">
                  <a:moveTo>
                    <a:pt x="1977" y="974"/>
                  </a:moveTo>
                  <a:cubicBezTo>
                    <a:pt x="1977" y="1521"/>
                    <a:pt x="1551" y="1977"/>
                    <a:pt x="973" y="1977"/>
                  </a:cubicBezTo>
                  <a:cubicBezTo>
                    <a:pt x="426" y="1977"/>
                    <a:pt x="1" y="1521"/>
                    <a:pt x="1" y="974"/>
                  </a:cubicBezTo>
                  <a:cubicBezTo>
                    <a:pt x="1" y="427"/>
                    <a:pt x="426" y="1"/>
                    <a:pt x="973" y="1"/>
                  </a:cubicBezTo>
                  <a:cubicBezTo>
                    <a:pt x="1551" y="1"/>
                    <a:pt x="1977" y="427"/>
                    <a:pt x="1977" y="974"/>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05"/>
            <p:cNvSpPr/>
            <p:nvPr/>
          </p:nvSpPr>
          <p:spPr>
            <a:xfrm flipH="1">
              <a:off x="7053674" y="2226586"/>
              <a:ext cx="81146" cy="79892"/>
            </a:xfrm>
            <a:custGeom>
              <a:avLst/>
              <a:gdLst/>
              <a:ahLst/>
              <a:cxnLst/>
              <a:rect l="l" t="t" r="r" b="b"/>
              <a:pathLst>
                <a:path w="2007" h="1976" fill="none" extrusionOk="0">
                  <a:moveTo>
                    <a:pt x="2007" y="973"/>
                  </a:moveTo>
                  <a:cubicBezTo>
                    <a:pt x="2007" y="1520"/>
                    <a:pt x="1551" y="1976"/>
                    <a:pt x="1004" y="1976"/>
                  </a:cubicBezTo>
                  <a:cubicBezTo>
                    <a:pt x="456" y="1976"/>
                    <a:pt x="0" y="1520"/>
                    <a:pt x="0" y="973"/>
                  </a:cubicBezTo>
                  <a:cubicBezTo>
                    <a:pt x="0" y="426"/>
                    <a:pt x="456" y="0"/>
                    <a:pt x="1004" y="0"/>
                  </a:cubicBezTo>
                  <a:cubicBezTo>
                    <a:pt x="1551" y="0"/>
                    <a:pt x="2007" y="426"/>
                    <a:pt x="2007" y="973"/>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05"/>
            <p:cNvSpPr/>
            <p:nvPr/>
          </p:nvSpPr>
          <p:spPr>
            <a:xfrm flipH="1">
              <a:off x="6606285" y="3240389"/>
              <a:ext cx="1616083" cy="207736"/>
            </a:xfrm>
            <a:custGeom>
              <a:avLst/>
              <a:gdLst/>
              <a:ahLst/>
              <a:cxnLst/>
              <a:rect l="l" t="t" r="r" b="b"/>
              <a:pathLst>
                <a:path w="39971" h="5138" extrusionOk="0">
                  <a:moveTo>
                    <a:pt x="13496" y="1"/>
                  </a:moveTo>
                  <a:lnTo>
                    <a:pt x="0" y="5137"/>
                  </a:lnTo>
                  <a:cubicBezTo>
                    <a:pt x="0" y="5137"/>
                    <a:pt x="7994" y="3101"/>
                    <a:pt x="13283" y="2189"/>
                  </a:cubicBezTo>
                  <a:cubicBezTo>
                    <a:pt x="13985" y="2069"/>
                    <a:pt x="14748" y="2017"/>
                    <a:pt x="15555" y="2017"/>
                  </a:cubicBezTo>
                  <a:cubicBezTo>
                    <a:pt x="20781" y="2017"/>
                    <a:pt x="27866" y="4197"/>
                    <a:pt x="32091" y="4197"/>
                  </a:cubicBezTo>
                  <a:cubicBezTo>
                    <a:pt x="32165" y="4197"/>
                    <a:pt x="32239" y="4197"/>
                    <a:pt x="32311" y="4195"/>
                  </a:cubicBezTo>
                  <a:cubicBezTo>
                    <a:pt x="37144" y="4104"/>
                    <a:pt x="39971" y="2979"/>
                    <a:pt x="39971" y="2979"/>
                  </a:cubicBezTo>
                  <a:lnTo>
                    <a:pt x="13496"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05"/>
            <p:cNvSpPr/>
            <p:nvPr/>
          </p:nvSpPr>
          <p:spPr>
            <a:xfrm flipH="1">
              <a:off x="6721860" y="2803026"/>
              <a:ext cx="277764" cy="142480"/>
            </a:xfrm>
            <a:custGeom>
              <a:avLst/>
              <a:gdLst/>
              <a:ahLst/>
              <a:cxnLst/>
              <a:rect l="l" t="t" r="r" b="b"/>
              <a:pathLst>
                <a:path w="6870" h="3524" extrusionOk="0">
                  <a:moveTo>
                    <a:pt x="6034" y="1"/>
                  </a:moveTo>
                  <a:cubicBezTo>
                    <a:pt x="5322" y="1"/>
                    <a:pt x="4261" y="115"/>
                    <a:pt x="3283" y="667"/>
                  </a:cubicBezTo>
                  <a:cubicBezTo>
                    <a:pt x="1581" y="1609"/>
                    <a:pt x="0" y="3524"/>
                    <a:pt x="0" y="3524"/>
                  </a:cubicBezTo>
                  <a:lnTo>
                    <a:pt x="5258" y="1183"/>
                  </a:lnTo>
                  <a:cubicBezTo>
                    <a:pt x="5258" y="1183"/>
                    <a:pt x="5654" y="332"/>
                    <a:pt x="6869" y="59"/>
                  </a:cubicBezTo>
                  <a:cubicBezTo>
                    <a:pt x="6869" y="59"/>
                    <a:pt x="6539" y="1"/>
                    <a:pt x="6034"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05"/>
            <p:cNvSpPr/>
            <p:nvPr/>
          </p:nvSpPr>
          <p:spPr>
            <a:xfrm flipH="1">
              <a:off x="6571877" y="4375885"/>
              <a:ext cx="1656635" cy="233532"/>
            </a:xfrm>
            <a:custGeom>
              <a:avLst/>
              <a:gdLst/>
              <a:ahLst/>
              <a:cxnLst/>
              <a:rect l="l" t="t" r="r" b="b"/>
              <a:pathLst>
                <a:path w="40974" h="5776" extrusionOk="0">
                  <a:moveTo>
                    <a:pt x="487" y="0"/>
                  </a:moveTo>
                  <a:lnTo>
                    <a:pt x="91" y="669"/>
                  </a:lnTo>
                  <a:lnTo>
                    <a:pt x="0" y="4651"/>
                  </a:lnTo>
                  <a:cubicBezTo>
                    <a:pt x="0" y="4651"/>
                    <a:pt x="4904" y="5317"/>
                    <a:pt x="13248" y="5317"/>
                  </a:cubicBezTo>
                  <a:cubicBezTo>
                    <a:pt x="15145" y="5317"/>
                    <a:pt x="17219" y="5282"/>
                    <a:pt x="19454" y="5198"/>
                  </a:cubicBezTo>
                  <a:cubicBezTo>
                    <a:pt x="22194" y="5099"/>
                    <a:pt x="24673" y="5059"/>
                    <a:pt x="26890" y="5059"/>
                  </a:cubicBezTo>
                  <a:cubicBezTo>
                    <a:pt x="36279" y="5059"/>
                    <a:pt x="40974" y="5775"/>
                    <a:pt x="40974" y="5775"/>
                  </a:cubicBezTo>
                  <a:lnTo>
                    <a:pt x="40244" y="31"/>
                  </a:lnTo>
                  <a:cubicBezTo>
                    <a:pt x="40244" y="31"/>
                    <a:pt x="37022" y="3587"/>
                    <a:pt x="23831" y="4104"/>
                  </a:cubicBezTo>
                  <a:cubicBezTo>
                    <a:pt x="22565" y="4156"/>
                    <a:pt x="21354" y="4181"/>
                    <a:pt x="20197" y="4181"/>
                  </a:cubicBezTo>
                  <a:cubicBezTo>
                    <a:pt x="9291" y="4181"/>
                    <a:pt x="3125" y="1979"/>
                    <a:pt x="48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05"/>
            <p:cNvSpPr/>
            <p:nvPr/>
          </p:nvSpPr>
          <p:spPr>
            <a:xfrm flipH="1">
              <a:off x="7300641" y="1308600"/>
              <a:ext cx="374880" cy="167184"/>
            </a:xfrm>
            <a:custGeom>
              <a:avLst/>
              <a:gdLst/>
              <a:ahLst/>
              <a:cxnLst/>
              <a:rect l="l" t="t" r="r" b="b"/>
              <a:pathLst>
                <a:path w="9272" h="4135" extrusionOk="0">
                  <a:moveTo>
                    <a:pt x="8997" y="1"/>
                  </a:moveTo>
                  <a:cubicBezTo>
                    <a:pt x="8997" y="1"/>
                    <a:pt x="5988" y="2372"/>
                    <a:pt x="5137" y="2493"/>
                  </a:cubicBezTo>
                  <a:cubicBezTo>
                    <a:pt x="5070" y="2503"/>
                    <a:pt x="4988" y="2508"/>
                    <a:pt x="4893" y="2508"/>
                  </a:cubicBezTo>
                  <a:cubicBezTo>
                    <a:pt x="3794" y="2508"/>
                    <a:pt x="1008" y="1876"/>
                    <a:pt x="0" y="1065"/>
                  </a:cubicBezTo>
                  <a:lnTo>
                    <a:pt x="0" y="1065"/>
                  </a:lnTo>
                  <a:lnTo>
                    <a:pt x="213" y="3101"/>
                  </a:lnTo>
                  <a:cubicBezTo>
                    <a:pt x="213" y="3101"/>
                    <a:pt x="2639" y="2825"/>
                    <a:pt x="4577" y="2825"/>
                  </a:cubicBezTo>
                  <a:cubicBezTo>
                    <a:pt x="4674" y="2825"/>
                    <a:pt x="4770" y="2826"/>
                    <a:pt x="4864" y="2828"/>
                  </a:cubicBezTo>
                  <a:cubicBezTo>
                    <a:pt x="6870" y="2858"/>
                    <a:pt x="9271" y="4135"/>
                    <a:pt x="9271" y="4135"/>
                  </a:cubicBezTo>
                  <a:lnTo>
                    <a:pt x="899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05"/>
            <p:cNvSpPr/>
            <p:nvPr/>
          </p:nvSpPr>
          <p:spPr>
            <a:xfrm flipH="1">
              <a:off x="7352261" y="297262"/>
              <a:ext cx="537090" cy="481780"/>
            </a:xfrm>
            <a:custGeom>
              <a:avLst/>
              <a:gdLst/>
              <a:ahLst/>
              <a:cxnLst/>
              <a:rect l="l" t="t" r="r" b="b"/>
              <a:pathLst>
                <a:path w="13284" h="11916" fill="none" extrusionOk="0">
                  <a:moveTo>
                    <a:pt x="13283" y="7265"/>
                  </a:moveTo>
                  <a:cubicBezTo>
                    <a:pt x="11308" y="8298"/>
                    <a:pt x="8937" y="8481"/>
                    <a:pt x="6809" y="7812"/>
                  </a:cubicBezTo>
                  <a:cubicBezTo>
                    <a:pt x="4712" y="7143"/>
                    <a:pt x="2888" y="5593"/>
                    <a:pt x="1855" y="3617"/>
                  </a:cubicBezTo>
                  <a:cubicBezTo>
                    <a:pt x="1551" y="3009"/>
                    <a:pt x="1308" y="2371"/>
                    <a:pt x="1368" y="1702"/>
                  </a:cubicBezTo>
                  <a:cubicBezTo>
                    <a:pt x="1429" y="1034"/>
                    <a:pt x="1885" y="365"/>
                    <a:pt x="2523" y="183"/>
                  </a:cubicBezTo>
                  <a:cubicBezTo>
                    <a:pt x="3314" y="0"/>
                    <a:pt x="4104" y="639"/>
                    <a:pt x="4378" y="1398"/>
                  </a:cubicBezTo>
                  <a:cubicBezTo>
                    <a:pt x="4742" y="2371"/>
                    <a:pt x="4408" y="3496"/>
                    <a:pt x="3800" y="4377"/>
                  </a:cubicBezTo>
                  <a:cubicBezTo>
                    <a:pt x="3222" y="5228"/>
                    <a:pt x="2402" y="5927"/>
                    <a:pt x="1703" y="6687"/>
                  </a:cubicBezTo>
                  <a:cubicBezTo>
                    <a:pt x="973" y="7447"/>
                    <a:pt x="304" y="8329"/>
                    <a:pt x="152" y="9362"/>
                  </a:cubicBezTo>
                  <a:cubicBezTo>
                    <a:pt x="1" y="10396"/>
                    <a:pt x="517" y="11581"/>
                    <a:pt x="1490" y="11915"/>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05"/>
            <p:cNvSpPr/>
            <p:nvPr/>
          </p:nvSpPr>
          <p:spPr>
            <a:xfrm flipH="1">
              <a:off x="7174114" y="249313"/>
              <a:ext cx="45485" cy="253222"/>
            </a:xfrm>
            <a:custGeom>
              <a:avLst/>
              <a:gdLst/>
              <a:ahLst/>
              <a:cxnLst/>
              <a:rect l="l" t="t" r="r" b="b"/>
              <a:pathLst>
                <a:path w="1125" h="6263" fill="none" extrusionOk="0">
                  <a:moveTo>
                    <a:pt x="122" y="1"/>
                  </a:moveTo>
                  <a:cubicBezTo>
                    <a:pt x="547" y="1034"/>
                    <a:pt x="973" y="2098"/>
                    <a:pt x="1034" y="3192"/>
                  </a:cubicBezTo>
                  <a:cubicBezTo>
                    <a:pt x="1125" y="4317"/>
                    <a:pt x="821" y="5502"/>
                    <a:pt x="0" y="6262"/>
                  </a:cubicBezTo>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05"/>
            <p:cNvSpPr/>
            <p:nvPr/>
          </p:nvSpPr>
          <p:spPr>
            <a:xfrm flipH="1">
              <a:off x="7276116" y="5029626"/>
              <a:ext cx="72534" cy="440015"/>
            </a:xfrm>
            <a:custGeom>
              <a:avLst/>
              <a:gdLst/>
              <a:ahLst/>
              <a:cxnLst/>
              <a:rect l="l" t="t" r="r" b="b"/>
              <a:pathLst>
                <a:path w="1794" h="10883" extrusionOk="0">
                  <a:moveTo>
                    <a:pt x="1" y="1"/>
                  </a:moveTo>
                  <a:lnTo>
                    <a:pt x="92" y="10882"/>
                  </a:lnTo>
                  <a:lnTo>
                    <a:pt x="1794"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05"/>
            <p:cNvSpPr/>
            <p:nvPr/>
          </p:nvSpPr>
          <p:spPr>
            <a:xfrm flipH="1">
              <a:off x="6976253" y="6667697"/>
              <a:ext cx="47952" cy="78720"/>
            </a:xfrm>
            <a:custGeom>
              <a:avLst/>
              <a:gdLst/>
              <a:ahLst/>
              <a:cxnLst/>
              <a:rect l="l" t="t" r="r" b="b"/>
              <a:pathLst>
                <a:path w="1186" h="1947" fill="none" extrusionOk="0">
                  <a:moveTo>
                    <a:pt x="0" y="1"/>
                  </a:moveTo>
                  <a:lnTo>
                    <a:pt x="1186" y="1946"/>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05"/>
            <p:cNvSpPr/>
            <p:nvPr/>
          </p:nvSpPr>
          <p:spPr>
            <a:xfrm flipH="1">
              <a:off x="6688675" y="6713180"/>
              <a:ext cx="132777" cy="235998"/>
            </a:xfrm>
            <a:custGeom>
              <a:avLst/>
              <a:gdLst/>
              <a:ahLst/>
              <a:cxnLst/>
              <a:rect l="l" t="t" r="r" b="b"/>
              <a:pathLst>
                <a:path w="3284" h="5837" fill="none" extrusionOk="0">
                  <a:moveTo>
                    <a:pt x="3283" y="1"/>
                  </a:moveTo>
                  <a:cubicBezTo>
                    <a:pt x="2189" y="1946"/>
                    <a:pt x="1095" y="3891"/>
                    <a:pt x="0" y="5836"/>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05"/>
            <p:cNvSpPr/>
            <p:nvPr/>
          </p:nvSpPr>
          <p:spPr>
            <a:xfrm flipH="1">
              <a:off x="6702222" y="6856946"/>
              <a:ext cx="82359" cy="137709"/>
            </a:xfrm>
            <a:custGeom>
              <a:avLst/>
              <a:gdLst/>
              <a:ahLst/>
              <a:cxnLst/>
              <a:rect l="l" t="t" r="r" b="b"/>
              <a:pathLst>
                <a:path w="2037" h="3406" fill="none" extrusionOk="0">
                  <a:moveTo>
                    <a:pt x="2037" y="1"/>
                  </a:moveTo>
                  <a:cubicBezTo>
                    <a:pt x="1338" y="1125"/>
                    <a:pt x="669" y="2280"/>
                    <a:pt x="0" y="3405"/>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05"/>
            <p:cNvSpPr/>
            <p:nvPr/>
          </p:nvSpPr>
          <p:spPr>
            <a:xfrm flipH="1">
              <a:off x="7874551" y="6581704"/>
              <a:ext cx="68855" cy="278977"/>
            </a:xfrm>
            <a:custGeom>
              <a:avLst/>
              <a:gdLst/>
              <a:ahLst/>
              <a:cxnLst/>
              <a:rect l="l" t="t" r="r" b="b"/>
              <a:pathLst>
                <a:path w="1703" h="6900" fill="none" extrusionOk="0">
                  <a:moveTo>
                    <a:pt x="0" y="0"/>
                  </a:moveTo>
                  <a:cubicBezTo>
                    <a:pt x="578" y="2280"/>
                    <a:pt x="1125" y="4590"/>
                    <a:pt x="1702" y="6900"/>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05"/>
            <p:cNvSpPr/>
            <p:nvPr/>
          </p:nvSpPr>
          <p:spPr>
            <a:xfrm flipH="1">
              <a:off x="7894241" y="6779524"/>
              <a:ext cx="52884" cy="195445"/>
            </a:xfrm>
            <a:custGeom>
              <a:avLst/>
              <a:gdLst/>
              <a:ahLst/>
              <a:cxnLst/>
              <a:rect l="l" t="t" r="r" b="b"/>
              <a:pathLst>
                <a:path w="1308" h="4834" fill="none" extrusionOk="0">
                  <a:moveTo>
                    <a:pt x="1" y="1"/>
                  </a:moveTo>
                  <a:cubicBezTo>
                    <a:pt x="426" y="1612"/>
                    <a:pt x="882" y="3223"/>
                    <a:pt x="1308" y="4834"/>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05"/>
            <p:cNvSpPr/>
            <p:nvPr/>
          </p:nvSpPr>
          <p:spPr>
            <a:xfrm flipH="1">
              <a:off x="7676733" y="6657873"/>
              <a:ext cx="11078" cy="103262"/>
            </a:xfrm>
            <a:custGeom>
              <a:avLst/>
              <a:gdLst/>
              <a:ahLst/>
              <a:cxnLst/>
              <a:rect l="l" t="t" r="r" b="b"/>
              <a:pathLst>
                <a:path w="274" h="2554" fill="none" extrusionOk="0">
                  <a:moveTo>
                    <a:pt x="274" y="1"/>
                  </a:moveTo>
                  <a:cubicBezTo>
                    <a:pt x="183" y="852"/>
                    <a:pt x="92" y="1703"/>
                    <a:pt x="0" y="2554"/>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6" name="Google Shape;2016;p105"/>
          <p:cNvGrpSpPr/>
          <p:nvPr/>
        </p:nvGrpSpPr>
        <p:grpSpPr>
          <a:xfrm>
            <a:off x="7669756" y="3514328"/>
            <a:ext cx="465582" cy="318260"/>
            <a:chOff x="5837600" y="1320725"/>
            <a:chExt cx="1830118" cy="1251023"/>
          </a:xfrm>
        </p:grpSpPr>
        <p:sp>
          <p:nvSpPr>
            <p:cNvPr id="2017" name="Google Shape;2017;p105"/>
            <p:cNvSpPr/>
            <p:nvPr/>
          </p:nvSpPr>
          <p:spPr>
            <a:xfrm>
              <a:off x="6153626" y="1387402"/>
              <a:ext cx="1514092" cy="1184346"/>
            </a:xfrm>
            <a:custGeom>
              <a:avLst/>
              <a:gdLst/>
              <a:ahLst/>
              <a:cxnLst/>
              <a:rect l="l" t="t" r="r" b="b"/>
              <a:pathLst>
                <a:path w="80494" h="62972" extrusionOk="0">
                  <a:moveTo>
                    <a:pt x="45287" y="5850"/>
                  </a:moveTo>
                  <a:cubicBezTo>
                    <a:pt x="45649" y="5850"/>
                    <a:pt x="46030" y="5877"/>
                    <a:pt x="46430" y="5934"/>
                  </a:cubicBezTo>
                  <a:cubicBezTo>
                    <a:pt x="46639" y="5976"/>
                    <a:pt x="46785" y="6185"/>
                    <a:pt x="46764" y="6394"/>
                  </a:cubicBezTo>
                  <a:cubicBezTo>
                    <a:pt x="46725" y="6590"/>
                    <a:pt x="46558" y="6731"/>
                    <a:pt x="46348" y="6731"/>
                  </a:cubicBezTo>
                  <a:cubicBezTo>
                    <a:pt x="46333" y="6731"/>
                    <a:pt x="46319" y="6730"/>
                    <a:pt x="46304" y="6729"/>
                  </a:cubicBezTo>
                  <a:cubicBezTo>
                    <a:pt x="45927" y="6673"/>
                    <a:pt x="45569" y="6648"/>
                    <a:pt x="45230" y="6648"/>
                  </a:cubicBezTo>
                  <a:cubicBezTo>
                    <a:pt x="41634" y="6648"/>
                    <a:pt x="40126" y="9525"/>
                    <a:pt x="40069" y="9658"/>
                  </a:cubicBezTo>
                  <a:cubicBezTo>
                    <a:pt x="39985" y="9805"/>
                    <a:pt x="39860" y="9889"/>
                    <a:pt x="39713" y="9889"/>
                  </a:cubicBezTo>
                  <a:cubicBezTo>
                    <a:pt x="39650" y="9889"/>
                    <a:pt x="39588" y="9868"/>
                    <a:pt x="39546" y="9847"/>
                  </a:cubicBezTo>
                  <a:cubicBezTo>
                    <a:pt x="39337" y="9742"/>
                    <a:pt x="39253" y="9512"/>
                    <a:pt x="39357" y="9303"/>
                  </a:cubicBezTo>
                  <a:cubicBezTo>
                    <a:pt x="39377" y="9284"/>
                    <a:pt x="41147" y="5850"/>
                    <a:pt x="45287" y="5850"/>
                  </a:cubicBezTo>
                  <a:close/>
                  <a:moveTo>
                    <a:pt x="57410" y="4006"/>
                  </a:moveTo>
                  <a:cubicBezTo>
                    <a:pt x="57538" y="4006"/>
                    <a:pt x="57669" y="4070"/>
                    <a:pt x="57749" y="4176"/>
                  </a:cubicBezTo>
                  <a:cubicBezTo>
                    <a:pt x="57791" y="4260"/>
                    <a:pt x="59068" y="6164"/>
                    <a:pt x="59360" y="7922"/>
                  </a:cubicBezTo>
                  <a:cubicBezTo>
                    <a:pt x="60051" y="8131"/>
                    <a:pt x="61788" y="8947"/>
                    <a:pt x="63378" y="12107"/>
                  </a:cubicBezTo>
                  <a:cubicBezTo>
                    <a:pt x="63482" y="12316"/>
                    <a:pt x="63399" y="12546"/>
                    <a:pt x="63210" y="12651"/>
                  </a:cubicBezTo>
                  <a:cubicBezTo>
                    <a:pt x="63148" y="12671"/>
                    <a:pt x="63085" y="12692"/>
                    <a:pt x="63043" y="12692"/>
                  </a:cubicBezTo>
                  <a:cubicBezTo>
                    <a:pt x="62876" y="12692"/>
                    <a:pt x="62750" y="12609"/>
                    <a:pt x="62687" y="12462"/>
                  </a:cubicBezTo>
                  <a:cubicBezTo>
                    <a:pt x="60888" y="8905"/>
                    <a:pt x="58984" y="8654"/>
                    <a:pt x="58963" y="8654"/>
                  </a:cubicBezTo>
                  <a:cubicBezTo>
                    <a:pt x="58775" y="8633"/>
                    <a:pt x="58628" y="8487"/>
                    <a:pt x="58607" y="8298"/>
                  </a:cubicBezTo>
                  <a:cubicBezTo>
                    <a:pt x="58440" y="6666"/>
                    <a:pt x="57101" y="4637"/>
                    <a:pt x="57080" y="4616"/>
                  </a:cubicBezTo>
                  <a:cubicBezTo>
                    <a:pt x="56975" y="4448"/>
                    <a:pt x="57017" y="4197"/>
                    <a:pt x="57205" y="4072"/>
                  </a:cubicBezTo>
                  <a:cubicBezTo>
                    <a:pt x="57266" y="4026"/>
                    <a:pt x="57338" y="4006"/>
                    <a:pt x="57410" y="4006"/>
                  </a:cubicBezTo>
                  <a:close/>
                  <a:moveTo>
                    <a:pt x="31816" y="13128"/>
                  </a:moveTo>
                  <a:cubicBezTo>
                    <a:pt x="31961" y="13128"/>
                    <a:pt x="32107" y="13209"/>
                    <a:pt x="32181" y="13341"/>
                  </a:cubicBezTo>
                  <a:cubicBezTo>
                    <a:pt x="32264" y="13550"/>
                    <a:pt x="32181" y="13780"/>
                    <a:pt x="31992" y="13885"/>
                  </a:cubicBezTo>
                  <a:cubicBezTo>
                    <a:pt x="27410" y="16166"/>
                    <a:pt x="27975" y="20978"/>
                    <a:pt x="27996" y="21187"/>
                  </a:cubicBezTo>
                  <a:cubicBezTo>
                    <a:pt x="28017" y="21313"/>
                    <a:pt x="27975" y="21459"/>
                    <a:pt x="27870" y="21543"/>
                  </a:cubicBezTo>
                  <a:cubicBezTo>
                    <a:pt x="27801" y="21599"/>
                    <a:pt x="27722" y="21627"/>
                    <a:pt x="27639" y="21627"/>
                  </a:cubicBezTo>
                  <a:cubicBezTo>
                    <a:pt x="27598" y="21627"/>
                    <a:pt x="27557" y="21620"/>
                    <a:pt x="27515" y="21606"/>
                  </a:cubicBezTo>
                  <a:cubicBezTo>
                    <a:pt x="27015" y="21471"/>
                    <a:pt x="26523" y="21415"/>
                    <a:pt x="26051" y="21415"/>
                  </a:cubicBezTo>
                  <a:cubicBezTo>
                    <a:pt x="23739" y="21415"/>
                    <a:pt x="21904" y="22760"/>
                    <a:pt x="21886" y="22778"/>
                  </a:cubicBezTo>
                  <a:cubicBezTo>
                    <a:pt x="21823" y="22840"/>
                    <a:pt x="21740" y="22861"/>
                    <a:pt x="21656" y="22861"/>
                  </a:cubicBezTo>
                  <a:cubicBezTo>
                    <a:pt x="21531" y="22861"/>
                    <a:pt x="21405" y="22798"/>
                    <a:pt x="21321" y="22694"/>
                  </a:cubicBezTo>
                  <a:cubicBezTo>
                    <a:pt x="21196" y="22526"/>
                    <a:pt x="21238" y="22275"/>
                    <a:pt x="21405" y="22150"/>
                  </a:cubicBezTo>
                  <a:cubicBezTo>
                    <a:pt x="21514" y="22077"/>
                    <a:pt x="23463" y="20636"/>
                    <a:pt x="25984" y="20636"/>
                  </a:cubicBezTo>
                  <a:cubicBezTo>
                    <a:pt x="26371" y="20636"/>
                    <a:pt x="26771" y="20670"/>
                    <a:pt x="27180" y="20748"/>
                  </a:cubicBezTo>
                  <a:cubicBezTo>
                    <a:pt x="27159" y="19262"/>
                    <a:pt x="27494" y="15245"/>
                    <a:pt x="31637" y="13174"/>
                  </a:cubicBezTo>
                  <a:cubicBezTo>
                    <a:pt x="31693" y="13143"/>
                    <a:pt x="31754" y="13128"/>
                    <a:pt x="31816" y="13128"/>
                  </a:cubicBezTo>
                  <a:close/>
                  <a:moveTo>
                    <a:pt x="55114" y="23596"/>
                  </a:moveTo>
                  <a:cubicBezTo>
                    <a:pt x="56182" y="23596"/>
                    <a:pt x="57387" y="24052"/>
                    <a:pt x="58691" y="24954"/>
                  </a:cubicBezTo>
                  <a:cubicBezTo>
                    <a:pt x="61378" y="26777"/>
                    <a:pt x="63167" y="27091"/>
                    <a:pt x="64087" y="27091"/>
                  </a:cubicBezTo>
                  <a:cubicBezTo>
                    <a:pt x="64571" y="27091"/>
                    <a:pt x="64814" y="27004"/>
                    <a:pt x="64822" y="27004"/>
                  </a:cubicBezTo>
                  <a:cubicBezTo>
                    <a:pt x="64863" y="26990"/>
                    <a:pt x="64905" y="26984"/>
                    <a:pt x="64948" y="26984"/>
                  </a:cubicBezTo>
                  <a:cubicBezTo>
                    <a:pt x="65103" y="26984"/>
                    <a:pt x="65258" y="27071"/>
                    <a:pt x="65324" y="27234"/>
                  </a:cubicBezTo>
                  <a:cubicBezTo>
                    <a:pt x="65407" y="27423"/>
                    <a:pt x="65303" y="27653"/>
                    <a:pt x="65114" y="27736"/>
                  </a:cubicBezTo>
                  <a:cubicBezTo>
                    <a:pt x="65073" y="27757"/>
                    <a:pt x="64738" y="27883"/>
                    <a:pt x="64089" y="27883"/>
                  </a:cubicBezTo>
                  <a:cubicBezTo>
                    <a:pt x="63001" y="27883"/>
                    <a:pt x="61076" y="27527"/>
                    <a:pt x="58252" y="25602"/>
                  </a:cubicBezTo>
                  <a:cubicBezTo>
                    <a:pt x="57068" y="24797"/>
                    <a:pt x="56013" y="24379"/>
                    <a:pt x="55098" y="24379"/>
                  </a:cubicBezTo>
                  <a:cubicBezTo>
                    <a:pt x="54848" y="24379"/>
                    <a:pt x="54609" y="24410"/>
                    <a:pt x="54381" y="24472"/>
                  </a:cubicBezTo>
                  <a:cubicBezTo>
                    <a:pt x="53314" y="24744"/>
                    <a:pt x="52874" y="25623"/>
                    <a:pt x="52853" y="25623"/>
                  </a:cubicBezTo>
                  <a:cubicBezTo>
                    <a:pt x="52794" y="25755"/>
                    <a:pt x="52663" y="25836"/>
                    <a:pt x="52518" y="25836"/>
                  </a:cubicBezTo>
                  <a:cubicBezTo>
                    <a:pt x="52456" y="25836"/>
                    <a:pt x="52392" y="25822"/>
                    <a:pt x="52330" y="25791"/>
                  </a:cubicBezTo>
                  <a:cubicBezTo>
                    <a:pt x="52142" y="25707"/>
                    <a:pt x="52058" y="25456"/>
                    <a:pt x="52163" y="25267"/>
                  </a:cubicBezTo>
                  <a:cubicBezTo>
                    <a:pt x="52184" y="25226"/>
                    <a:pt x="52770" y="24075"/>
                    <a:pt x="54192" y="23719"/>
                  </a:cubicBezTo>
                  <a:cubicBezTo>
                    <a:pt x="54486" y="23637"/>
                    <a:pt x="54794" y="23596"/>
                    <a:pt x="55114" y="23596"/>
                  </a:cubicBezTo>
                  <a:close/>
                  <a:moveTo>
                    <a:pt x="72947" y="19260"/>
                  </a:moveTo>
                  <a:cubicBezTo>
                    <a:pt x="73046" y="19260"/>
                    <a:pt x="73141" y="19296"/>
                    <a:pt x="73212" y="19367"/>
                  </a:cubicBezTo>
                  <a:cubicBezTo>
                    <a:pt x="73337" y="19493"/>
                    <a:pt x="76288" y="22464"/>
                    <a:pt x="74802" y="28824"/>
                  </a:cubicBezTo>
                  <a:cubicBezTo>
                    <a:pt x="75179" y="28615"/>
                    <a:pt x="75576" y="28406"/>
                    <a:pt x="76037" y="28239"/>
                  </a:cubicBezTo>
                  <a:cubicBezTo>
                    <a:pt x="76086" y="28219"/>
                    <a:pt x="76137" y="28209"/>
                    <a:pt x="76187" y="28209"/>
                  </a:cubicBezTo>
                  <a:cubicBezTo>
                    <a:pt x="76347" y="28209"/>
                    <a:pt x="76496" y="28304"/>
                    <a:pt x="76560" y="28448"/>
                  </a:cubicBezTo>
                  <a:cubicBezTo>
                    <a:pt x="76622" y="28657"/>
                    <a:pt x="76518" y="28887"/>
                    <a:pt x="76330" y="28971"/>
                  </a:cubicBezTo>
                  <a:cubicBezTo>
                    <a:pt x="75534" y="29264"/>
                    <a:pt x="74907" y="29661"/>
                    <a:pt x="74384" y="30059"/>
                  </a:cubicBezTo>
                  <a:cubicBezTo>
                    <a:pt x="73296" y="30938"/>
                    <a:pt x="72856" y="31817"/>
                    <a:pt x="72856" y="31837"/>
                  </a:cubicBezTo>
                  <a:cubicBezTo>
                    <a:pt x="72793" y="31984"/>
                    <a:pt x="72647" y="32068"/>
                    <a:pt x="72500" y="32068"/>
                  </a:cubicBezTo>
                  <a:cubicBezTo>
                    <a:pt x="72438" y="32068"/>
                    <a:pt x="72375" y="32047"/>
                    <a:pt x="72333" y="32026"/>
                  </a:cubicBezTo>
                  <a:cubicBezTo>
                    <a:pt x="72124" y="31921"/>
                    <a:pt x="72040" y="31691"/>
                    <a:pt x="72145" y="31503"/>
                  </a:cubicBezTo>
                  <a:cubicBezTo>
                    <a:pt x="72166" y="31440"/>
                    <a:pt x="72647" y="30477"/>
                    <a:pt x="73819" y="29515"/>
                  </a:cubicBezTo>
                  <a:cubicBezTo>
                    <a:pt x="75681" y="22966"/>
                    <a:pt x="72689" y="19974"/>
                    <a:pt x="72668" y="19932"/>
                  </a:cubicBezTo>
                  <a:cubicBezTo>
                    <a:pt x="72500" y="19785"/>
                    <a:pt x="72500" y="19534"/>
                    <a:pt x="72647" y="19388"/>
                  </a:cubicBezTo>
                  <a:cubicBezTo>
                    <a:pt x="72733" y="19301"/>
                    <a:pt x="72842" y="19260"/>
                    <a:pt x="72947" y="19260"/>
                  </a:cubicBezTo>
                  <a:close/>
                  <a:moveTo>
                    <a:pt x="50452" y="9763"/>
                  </a:moveTo>
                  <a:cubicBezTo>
                    <a:pt x="51158" y="9763"/>
                    <a:pt x="51916" y="9935"/>
                    <a:pt x="52707" y="10370"/>
                  </a:cubicBezTo>
                  <a:cubicBezTo>
                    <a:pt x="52895" y="10474"/>
                    <a:pt x="52958" y="10705"/>
                    <a:pt x="52853" y="10893"/>
                  </a:cubicBezTo>
                  <a:cubicBezTo>
                    <a:pt x="52782" y="11035"/>
                    <a:pt x="52652" y="11110"/>
                    <a:pt x="52511" y="11110"/>
                  </a:cubicBezTo>
                  <a:cubicBezTo>
                    <a:pt x="52445" y="11110"/>
                    <a:pt x="52376" y="11094"/>
                    <a:pt x="52309" y="11060"/>
                  </a:cubicBezTo>
                  <a:cubicBezTo>
                    <a:pt x="51648" y="10691"/>
                    <a:pt x="51020" y="10548"/>
                    <a:pt x="50435" y="10548"/>
                  </a:cubicBezTo>
                  <a:cubicBezTo>
                    <a:pt x="50224" y="10548"/>
                    <a:pt x="50019" y="10567"/>
                    <a:pt x="49819" y="10600"/>
                  </a:cubicBezTo>
                  <a:cubicBezTo>
                    <a:pt x="51619" y="14659"/>
                    <a:pt x="49150" y="17630"/>
                    <a:pt x="48292" y="18488"/>
                  </a:cubicBezTo>
                  <a:cubicBezTo>
                    <a:pt x="50238" y="19848"/>
                    <a:pt x="49966" y="21376"/>
                    <a:pt x="49694" y="22066"/>
                  </a:cubicBezTo>
                  <a:cubicBezTo>
                    <a:pt x="49134" y="23553"/>
                    <a:pt x="47346" y="24718"/>
                    <a:pt x="45846" y="24718"/>
                  </a:cubicBezTo>
                  <a:cubicBezTo>
                    <a:pt x="45551" y="24718"/>
                    <a:pt x="45268" y="24673"/>
                    <a:pt x="45007" y="24577"/>
                  </a:cubicBezTo>
                  <a:cubicBezTo>
                    <a:pt x="44798" y="24514"/>
                    <a:pt x="44693" y="24284"/>
                    <a:pt x="44777" y="24075"/>
                  </a:cubicBezTo>
                  <a:cubicBezTo>
                    <a:pt x="44826" y="23927"/>
                    <a:pt x="44978" y="23818"/>
                    <a:pt x="45142" y="23818"/>
                  </a:cubicBezTo>
                  <a:cubicBezTo>
                    <a:pt x="45187" y="23818"/>
                    <a:pt x="45234" y="23827"/>
                    <a:pt x="45279" y="23845"/>
                  </a:cubicBezTo>
                  <a:cubicBezTo>
                    <a:pt x="45450" y="23906"/>
                    <a:pt x="45638" y="23934"/>
                    <a:pt x="45837" y="23934"/>
                  </a:cubicBezTo>
                  <a:cubicBezTo>
                    <a:pt x="46999" y="23934"/>
                    <a:pt x="48515" y="22956"/>
                    <a:pt x="48961" y="21794"/>
                  </a:cubicBezTo>
                  <a:cubicBezTo>
                    <a:pt x="49380" y="20706"/>
                    <a:pt x="48836" y="19723"/>
                    <a:pt x="47476" y="18886"/>
                  </a:cubicBezTo>
                  <a:cubicBezTo>
                    <a:pt x="47099" y="18656"/>
                    <a:pt x="46702" y="18446"/>
                    <a:pt x="46220" y="18258"/>
                  </a:cubicBezTo>
                  <a:cubicBezTo>
                    <a:pt x="45481" y="17957"/>
                    <a:pt x="44776" y="17823"/>
                    <a:pt x="44105" y="17823"/>
                  </a:cubicBezTo>
                  <a:cubicBezTo>
                    <a:pt x="40715" y="17823"/>
                    <a:pt x="38179" y="21242"/>
                    <a:pt x="36240" y="23845"/>
                  </a:cubicBezTo>
                  <a:cubicBezTo>
                    <a:pt x="35340" y="25058"/>
                    <a:pt x="34629" y="26021"/>
                    <a:pt x="33980" y="26460"/>
                  </a:cubicBezTo>
                  <a:cubicBezTo>
                    <a:pt x="32806" y="27275"/>
                    <a:pt x="31123" y="27486"/>
                    <a:pt x="29684" y="27486"/>
                  </a:cubicBezTo>
                  <a:cubicBezTo>
                    <a:pt x="28610" y="27486"/>
                    <a:pt x="27672" y="27369"/>
                    <a:pt x="27180" y="27297"/>
                  </a:cubicBezTo>
                  <a:cubicBezTo>
                    <a:pt x="26803" y="28490"/>
                    <a:pt x="25234" y="32361"/>
                    <a:pt x="21321" y="32674"/>
                  </a:cubicBezTo>
                  <a:cubicBezTo>
                    <a:pt x="21049" y="32695"/>
                    <a:pt x="20798" y="32716"/>
                    <a:pt x="20547" y="32716"/>
                  </a:cubicBezTo>
                  <a:cubicBezTo>
                    <a:pt x="16572" y="32716"/>
                    <a:pt x="15546" y="30080"/>
                    <a:pt x="15484" y="29954"/>
                  </a:cubicBezTo>
                  <a:cubicBezTo>
                    <a:pt x="15421" y="29766"/>
                    <a:pt x="15525" y="29536"/>
                    <a:pt x="15735" y="29452"/>
                  </a:cubicBezTo>
                  <a:cubicBezTo>
                    <a:pt x="15776" y="29439"/>
                    <a:pt x="15819" y="29432"/>
                    <a:pt x="15862" y="29432"/>
                  </a:cubicBezTo>
                  <a:cubicBezTo>
                    <a:pt x="16016" y="29432"/>
                    <a:pt x="16171" y="29519"/>
                    <a:pt x="16237" y="29682"/>
                  </a:cubicBezTo>
                  <a:cubicBezTo>
                    <a:pt x="16276" y="29781"/>
                    <a:pt x="17145" y="31908"/>
                    <a:pt x="20559" y="31908"/>
                  </a:cubicBezTo>
                  <a:cubicBezTo>
                    <a:pt x="20781" y="31908"/>
                    <a:pt x="21014" y="31899"/>
                    <a:pt x="21259" y="31879"/>
                  </a:cubicBezTo>
                  <a:cubicBezTo>
                    <a:pt x="25318" y="31565"/>
                    <a:pt x="26510" y="26795"/>
                    <a:pt x="26531" y="26753"/>
                  </a:cubicBezTo>
                  <a:cubicBezTo>
                    <a:pt x="26568" y="26571"/>
                    <a:pt x="26731" y="26452"/>
                    <a:pt x="26911" y="26452"/>
                  </a:cubicBezTo>
                  <a:cubicBezTo>
                    <a:pt x="26938" y="26452"/>
                    <a:pt x="26965" y="26455"/>
                    <a:pt x="26992" y="26460"/>
                  </a:cubicBezTo>
                  <a:cubicBezTo>
                    <a:pt x="27014" y="26460"/>
                    <a:pt x="28239" y="26687"/>
                    <a:pt x="29702" y="26687"/>
                  </a:cubicBezTo>
                  <a:cubicBezTo>
                    <a:pt x="31015" y="26687"/>
                    <a:pt x="32520" y="26504"/>
                    <a:pt x="33520" y="25811"/>
                  </a:cubicBezTo>
                  <a:cubicBezTo>
                    <a:pt x="34085" y="25435"/>
                    <a:pt x="34775" y="24493"/>
                    <a:pt x="35612" y="23384"/>
                  </a:cubicBezTo>
                  <a:cubicBezTo>
                    <a:pt x="37544" y="20774"/>
                    <a:pt x="40315" y="17049"/>
                    <a:pt x="44106" y="17049"/>
                  </a:cubicBezTo>
                  <a:cubicBezTo>
                    <a:pt x="44873" y="17049"/>
                    <a:pt x="45682" y="17202"/>
                    <a:pt x="46534" y="17547"/>
                  </a:cubicBezTo>
                  <a:cubicBezTo>
                    <a:pt x="46932" y="17693"/>
                    <a:pt x="47288" y="17881"/>
                    <a:pt x="47622" y="18049"/>
                  </a:cubicBezTo>
                  <a:cubicBezTo>
                    <a:pt x="48166" y="17547"/>
                    <a:pt x="50907" y="14806"/>
                    <a:pt x="49045" y="10809"/>
                  </a:cubicBezTo>
                  <a:lnTo>
                    <a:pt x="49045" y="10809"/>
                  </a:lnTo>
                  <a:cubicBezTo>
                    <a:pt x="47560" y="11353"/>
                    <a:pt x="46576" y="12630"/>
                    <a:pt x="46513" y="12692"/>
                  </a:cubicBezTo>
                  <a:cubicBezTo>
                    <a:pt x="46430" y="12797"/>
                    <a:pt x="46325" y="12860"/>
                    <a:pt x="46200" y="12860"/>
                  </a:cubicBezTo>
                  <a:cubicBezTo>
                    <a:pt x="46116" y="12860"/>
                    <a:pt x="46032" y="12839"/>
                    <a:pt x="45948" y="12776"/>
                  </a:cubicBezTo>
                  <a:cubicBezTo>
                    <a:pt x="45781" y="12651"/>
                    <a:pt x="45760" y="12399"/>
                    <a:pt x="45886" y="12232"/>
                  </a:cubicBezTo>
                  <a:cubicBezTo>
                    <a:pt x="45902" y="12199"/>
                    <a:pt x="47799" y="9763"/>
                    <a:pt x="50452" y="9763"/>
                  </a:cubicBezTo>
                  <a:close/>
                  <a:moveTo>
                    <a:pt x="64772" y="14190"/>
                  </a:moveTo>
                  <a:cubicBezTo>
                    <a:pt x="64839" y="14190"/>
                    <a:pt x="64907" y="14207"/>
                    <a:pt x="64968" y="14241"/>
                  </a:cubicBezTo>
                  <a:cubicBezTo>
                    <a:pt x="65156" y="14345"/>
                    <a:pt x="65240" y="14576"/>
                    <a:pt x="65135" y="14764"/>
                  </a:cubicBezTo>
                  <a:cubicBezTo>
                    <a:pt x="64403" y="16103"/>
                    <a:pt x="63148" y="17254"/>
                    <a:pt x="62353" y="17902"/>
                  </a:cubicBezTo>
                  <a:cubicBezTo>
                    <a:pt x="64152" y="18425"/>
                    <a:pt x="65910" y="19744"/>
                    <a:pt x="67144" y="21501"/>
                  </a:cubicBezTo>
                  <a:cubicBezTo>
                    <a:pt x="68232" y="23050"/>
                    <a:pt x="69383" y="25623"/>
                    <a:pt x="68671" y="29034"/>
                  </a:cubicBezTo>
                  <a:cubicBezTo>
                    <a:pt x="67604" y="34223"/>
                    <a:pt x="62897" y="36127"/>
                    <a:pt x="61432" y="36587"/>
                  </a:cubicBezTo>
                  <a:cubicBezTo>
                    <a:pt x="61453" y="37675"/>
                    <a:pt x="61620" y="38868"/>
                    <a:pt x="62081" y="40040"/>
                  </a:cubicBezTo>
                  <a:cubicBezTo>
                    <a:pt x="62164" y="40228"/>
                    <a:pt x="62060" y="40458"/>
                    <a:pt x="61850" y="40542"/>
                  </a:cubicBezTo>
                  <a:cubicBezTo>
                    <a:pt x="61809" y="40563"/>
                    <a:pt x="61767" y="40563"/>
                    <a:pt x="61725" y="40563"/>
                  </a:cubicBezTo>
                  <a:cubicBezTo>
                    <a:pt x="61557" y="40563"/>
                    <a:pt x="61411" y="40479"/>
                    <a:pt x="61348" y="40332"/>
                  </a:cubicBezTo>
                  <a:cubicBezTo>
                    <a:pt x="60846" y="39056"/>
                    <a:pt x="60658" y="37759"/>
                    <a:pt x="60637" y="36587"/>
                  </a:cubicBezTo>
                  <a:cubicBezTo>
                    <a:pt x="60595" y="36545"/>
                    <a:pt x="60553" y="36483"/>
                    <a:pt x="60553" y="36399"/>
                  </a:cubicBezTo>
                  <a:cubicBezTo>
                    <a:pt x="60511" y="36273"/>
                    <a:pt x="60553" y="36127"/>
                    <a:pt x="60658" y="36043"/>
                  </a:cubicBezTo>
                  <a:cubicBezTo>
                    <a:pt x="60700" y="34181"/>
                    <a:pt x="61139" y="32800"/>
                    <a:pt x="61160" y="32695"/>
                  </a:cubicBezTo>
                  <a:cubicBezTo>
                    <a:pt x="61210" y="32527"/>
                    <a:pt x="61370" y="32426"/>
                    <a:pt x="61539" y="32426"/>
                  </a:cubicBezTo>
                  <a:cubicBezTo>
                    <a:pt x="61580" y="32426"/>
                    <a:pt x="61621" y="32432"/>
                    <a:pt x="61662" y="32444"/>
                  </a:cubicBezTo>
                  <a:cubicBezTo>
                    <a:pt x="61871" y="32507"/>
                    <a:pt x="61976" y="32737"/>
                    <a:pt x="61913" y="32926"/>
                  </a:cubicBezTo>
                  <a:cubicBezTo>
                    <a:pt x="61913" y="32946"/>
                    <a:pt x="61537" y="34139"/>
                    <a:pt x="61453" y="35750"/>
                  </a:cubicBezTo>
                  <a:cubicBezTo>
                    <a:pt x="63022" y="35206"/>
                    <a:pt x="66977" y="33407"/>
                    <a:pt x="67897" y="28866"/>
                  </a:cubicBezTo>
                  <a:cubicBezTo>
                    <a:pt x="68546" y="25749"/>
                    <a:pt x="67500" y="23384"/>
                    <a:pt x="66516" y="21962"/>
                  </a:cubicBezTo>
                  <a:cubicBezTo>
                    <a:pt x="65219" y="20120"/>
                    <a:pt x="63210" y="18760"/>
                    <a:pt x="61390" y="18467"/>
                  </a:cubicBezTo>
                  <a:cubicBezTo>
                    <a:pt x="61244" y="18446"/>
                    <a:pt x="61097" y="18342"/>
                    <a:pt x="61055" y="18174"/>
                  </a:cubicBezTo>
                  <a:cubicBezTo>
                    <a:pt x="61034" y="18028"/>
                    <a:pt x="61097" y="17861"/>
                    <a:pt x="61223" y="17756"/>
                  </a:cubicBezTo>
                  <a:cubicBezTo>
                    <a:pt x="61244" y="17756"/>
                    <a:pt x="63441" y="16208"/>
                    <a:pt x="64445" y="14387"/>
                  </a:cubicBezTo>
                  <a:cubicBezTo>
                    <a:pt x="64501" y="14260"/>
                    <a:pt x="64634" y="14190"/>
                    <a:pt x="64772" y="14190"/>
                  </a:cubicBezTo>
                  <a:close/>
                  <a:moveTo>
                    <a:pt x="44266" y="33634"/>
                  </a:moveTo>
                  <a:cubicBezTo>
                    <a:pt x="44365" y="33634"/>
                    <a:pt x="44466" y="33671"/>
                    <a:pt x="44547" y="33742"/>
                  </a:cubicBezTo>
                  <a:cubicBezTo>
                    <a:pt x="44693" y="33888"/>
                    <a:pt x="44714" y="34139"/>
                    <a:pt x="44567" y="34306"/>
                  </a:cubicBezTo>
                  <a:cubicBezTo>
                    <a:pt x="44547" y="34306"/>
                    <a:pt x="43835" y="35122"/>
                    <a:pt x="43417" y="36357"/>
                  </a:cubicBezTo>
                  <a:cubicBezTo>
                    <a:pt x="43438" y="36399"/>
                    <a:pt x="43438" y="36441"/>
                    <a:pt x="43438" y="36483"/>
                  </a:cubicBezTo>
                  <a:cubicBezTo>
                    <a:pt x="43438" y="36608"/>
                    <a:pt x="43375" y="36713"/>
                    <a:pt x="43291" y="36796"/>
                  </a:cubicBezTo>
                  <a:cubicBezTo>
                    <a:pt x="43103" y="37508"/>
                    <a:pt x="43040" y="38324"/>
                    <a:pt x="43249" y="39203"/>
                  </a:cubicBezTo>
                  <a:cubicBezTo>
                    <a:pt x="43312" y="39412"/>
                    <a:pt x="43166" y="39621"/>
                    <a:pt x="42956" y="39684"/>
                  </a:cubicBezTo>
                  <a:lnTo>
                    <a:pt x="42873" y="39684"/>
                  </a:lnTo>
                  <a:cubicBezTo>
                    <a:pt x="42684" y="39684"/>
                    <a:pt x="42517" y="39579"/>
                    <a:pt x="42475" y="39370"/>
                  </a:cubicBezTo>
                  <a:cubicBezTo>
                    <a:pt x="42266" y="38470"/>
                    <a:pt x="42287" y="37654"/>
                    <a:pt x="42433" y="36922"/>
                  </a:cubicBezTo>
                  <a:lnTo>
                    <a:pt x="42433" y="36922"/>
                  </a:lnTo>
                  <a:cubicBezTo>
                    <a:pt x="36888" y="37361"/>
                    <a:pt x="34650" y="41525"/>
                    <a:pt x="34629" y="41588"/>
                  </a:cubicBezTo>
                  <a:cubicBezTo>
                    <a:pt x="34545" y="41713"/>
                    <a:pt x="34420" y="41797"/>
                    <a:pt x="34273" y="41797"/>
                  </a:cubicBezTo>
                  <a:cubicBezTo>
                    <a:pt x="34210" y="41797"/>
                    <a:pt x="34148" y="41776"/>
                    <a:pt x="34085" y="41734"/>
                  </a:cubicBezTo>
                  <a:cubicBezTo>
                    <a:pt x="33896" y="41651"/>
                    <a:pt x="33813" y="41420"/>
                    <a:pt x="33917" y="41211"/>
                  </a:cubicBezTo>
                  <a:cubicBezTo>
                    <a:pt x="34022" y="41023"/>
                    <a:pt x="36470" y="36462"/>
                    <a:pt x="42642" y="36127"/>
                  </a:cubicBezTo>
                  <a:cubicBezTo>
                    <a:pt x="43124" y="34725"/>
                    <a:pt x="43919" y="33825"/>
                    <a:pt x="43982" y="33762"/>
                  </a:cubicBezTo>
                  <a:cubicBezTo>
                    <a:pt x="44057" y="33676"/>
                    <a:pt x="44161" y="33634"/>
                    <a:pt x="44266" y="33634"/>
                  </a:cubicBezTo>
                  <a:close/>
                  <a:moveTo>
                    <a:pt x="54610" y="35577"/>
                  </a:moveTo>
                  <a:cubicBezTo>
                    <a:pt x="54717" y="35577"/>
                    <a:pt x="54825" y="35619"/>
                    <a:pt x="54904" y="35708"/>
                  </a:cubicBezTo>
                  <a:cubicBezTo>
                    <a:pt x="57477" y="38533"/>
                    <a:pt x="56515" y="40918"/>
                    <a:pt x="55699" y="42069"/>
                  </a:cubicBezTo>
                  <a:cubicBezTo>
                    <a:pt x="54336" y="44065"/>
                    <a:pt x="51666" y="45318"/>
                    <a:pt x="49196" y="45318"/>
                  </a:cubicBezTo>
                  <a:cubicBezTo>
                    <a:pt x="48404" y="45318"/>
                    <a:pt x="47633" y="45189"/>
                    <a:pt x="46932" y="44915"/>
                  </a:cubicBezTo>
                  <a:cubicBezTo>
                    <a:pt x="45188" y="44251"/>
                    <a:pt x="43563" y="43922"/>
                    <a:pt x="42145" y="43922"/>
                  </a:cubicBezTo>
                  <a:cubicBezTo>
                    <a:pt x="39988" y="43922"/>
                    <a:pt x="38308" y="44681"/>
                    <a:pt x="37412" y="46170"/>
                  </a:cubicBezTo>
                  <a:cubicBezTo>
                    <a:pt x="35989" y="48535"/>
                    <a:pt x="32683" y="49162"/>
                    <a:pt x="31637" y="49288"/>
                  </a:cubicBezTo>
                  <a:cubicBezTo>
                    <a:pt x="31469" y="50187"/>
                    <a:pt x="30674" y="52615"/>
                    <a:pt x="27013" y="53535"/>
                  </a:cubicBezTo>
                  <a:cubicBezTo>
                    <a:pt x="26301" y="53703"/>
                    <a:pt x="25632" y="53786"/>
                    <a:pt x="25004" y="53786"/>
                  </a:cubicBezTo>
                  <a:cubicBezTo>
                    <a:pt x="21782" y="53786"/>
                    <a:pt x="19710" y="51778"/>
                    <a:pt x="19627" y="51673"/>
                  </a:cubicBezTo>
                  <a:cubicBezTo>
                    <a:pt x="19459" y="51527"/>
                    <a:pt x="19459" y="51276"/>
                    <a:pt x="19627" y="51108"/>
                  </a:cubicBezTo>
                  <a:cubicBezTo>
                    <a:pt x="19700" y="51035"/>
                    <a:pt x="19799" y="50998"/>
                    <a:pt x="19899" y="50998"/>
                  </a:cubicBezTo>
                  <a:cubicBezTo>
                    <a:pt x="19998" y="50998"/>
                    <a:pt x="20097" y="51035"/>
                    <a:pt x="20171" y="51108"/>
                  </a:cubicBezTo>
                  <a:cubicBezTo>
                    <a:pt x="20258" y="51213"/>
                    <a:pt x="22104" y="52989"/>
                    <a:pt x="24998" y="52989"/>
                  </a:cubicBezTo>
                  <a:cubicBezTo>
                    <a:pt x="25562" y="52989"/>
                    <a:pt x="26165" y="52921"/>
                    <a:pt x="26803" y="52761"/>
                  </a:cubicBezTo>
                  <a:cubicBezTo>
                    <a:pt x="30695" y="51799"/>
                    <a:pt x="30904" y="48953"/>
                    <a:pt x="30904" y="48911"/>
                  </a:cubicBezTo>
                  <a:cubicBezTo>
                    <a:pt x="30904" y="48723"/>
                    <a:pt x="31072" y="48555"/>
                    <a:pt x="31260" y="48555"/>
                  </a:cubicBezTo>
                  <a:cubicBezTo>
                    <a:pt x="31302" y="48535"/>
                    <a:pt x="35277" y="48179"/>
                    <a:pt x="36742" y="45752"/>
                  </a:cubicBezTo>
                  <a:cubicBezTo>
                    <a:pt x="37773" y="44025"/>
                    <a:pt x="39693" y="43139"/>
                    <a:pt x="42136" y="43139"/>
                  </a:cubicBezTo>
                  <a:cubicBezTo>
                    <a:pt x="43659" y="43139"/>
                    <a:pt x="45385" y="43483"/>
                    <a:pt x="47225" y="44182"/>
                  </a:cubicBezTo>
                  <a:cubicBezTo>
                    <a:pt x="47818" y="44415"/>
                    <a:pt x="48480" y="44523"/>
                    <a:pt x="49165" y="44523"/>
                  </a:cubicBezTo>
                  <a:cubicBezTo>
                    <a:pt x="51383" y="44523"/>
                    <a:pt x="53852" y="43388"/>
                    <a:pt x="55050" y="41630"/>
                  </a:cubicBezTo>
                  <a:cubicBezTo>
                    <a:pt x="56201" y="39956"/>
                    <a:pt x="55950" y="38031"/>
                    <a:pt x="54318" y="36231"/>
                  </a:cubicBezTo>
                  <a:cubicBezTo>
                    <a:pt x="54171" y="36064"/>
                    <a:pt x="54192" y="35813"/>
                    <a:pt x="54360" y="35667"/>
                  </a:cubicBezTo>
                  <a:cubicBezTo>
                    <a:pt x="54428" y="35608"/>
                    <a:pt x="54518" y="35577"/>
                    <a:pt x="54610" y="35577"/>
                  </a:cubicBezTo>
                  <a:close/>
                  <a:moveTo>
                    <a:pt x="55811" y="44553"/>
                  </a:moveTo>
                  <a:cubicBezTo>
                    <a:pt x="56009" y="44553"/>
                    <a:pt x="56164" y="44706"/>
                    <a:pt x="56201" y="44894"/>
                  </a:cubicBezTo>
                  <a:cubicBezTo>
                    <a:pt x="56222" y="45124"/>
                    <a:pt x="56829" y="50271"/>
                    <a:pt x="53042" y="53912"/>
                  </a:cubicBezTo>
                  <a:cubicBezTo>
                    <a:pt x="52979" y="53996"/>
                    <a:pt x="52874" y="54017"/>
                    <a:pt x="52770" y="54017"/>
                  </a:cubicBezTo>
                  <a:cubicBezTo>
                    <a:pt x="52665" y="54017"/>
                    <a:pt x="52581" y="53975"/>
                    <a:pt x="52498" y="53912"/>
                  </a:cubicBezTo>
                  <a:cubicBezTo>
                    <a:pt x="52351" y="53745"/>
                    <a:pt x="52351" y="53493"/>
                    <a:pt x="52498" y="53347"/>
                  </a:cubicBezTo>
                  <a:cubicBezTo>
                    <a:pt x="55992" y="49978"/>
                    <a:pt x="55427" y="45040"/>
                    <a:pt x="55406" y="44998"/>
                  </a:cubicBezTo>
                  <a:cubicBezTo>
                    <a:pt x="55385" y="44768"/>
                    <a:pt x="55531" y="44580"/>
                    <a:pt x="55741" y="44559"/>
                  </a:cubicBezTo>
                  <a:cubicBezTo>
                    <a:pt x="55765" y="44555"/>
                    <a:pt x="55788" y="44553"/>
                    <a:pt x="55811" y="44553"/>
                  </a:cubicBezTo>
                  <a:close/>
                  <a:moveTo>
                    <a:pt x="44974" y="52402"/>
                  </a:moveTo>
                  <a:cubicBezTo>
                    <a:pt x="45020" y="52402"/>
                    <a:pt x="45067" y="52410"/>
                    <a:pt x="45111" y="52426"/>
                  </a:cubicBezTo>
                  <a:cubicBezTo>
                    <a:pt x="45130" y="52445"/>
                    <a:pt x="46908" y="53123"/>
                    <a:pt x="48589" y="53123"/>
                  </a:cubicBezTo>
                  <a:cubicBezTo>
                    <a:pt x="48778" y="53123"/>
                    <a:pt x="48966" y="53115"/>
                    <a:pt x="49150" y="53096"/>
                  </a:cubicBezTo>
                  <a:cubicBezTo>
                    <a:pt x="49162" y="53095"/>
                    <a:pt x="49173" y="53094"/>
                    <a:pt x="49185" y="53094"/>
                  </a:cubicBezTo>
                  <a:cubicBezTo>
                    <a:pt x="49380" y="53094"/>
                    <a:pt x="49550" y="53255"/>
                    <a:pt x="49589" y="53473"/>
                  </a:cubicBezTo>
                  <a:cubicBezTo>
                    <a:pt x="49589" y="53682"/>
                    <a:pt x="49443" y="53870"/>
                    <a:pt x="49213" y="53891"/>
                  </a:cubicBezTo>
                  <a:cubicBezTo>
                    <a:pt x="49026" y="53908"/>
                    <a:pt x="48837" y="53916"/>
                    <a:pt x="48646" y="53916"/>
                  </a:cubicBezTo>
                  <a:cubicBezTo>
                    <a:pt x="47195" y="53916"/>
                    <a:pt x="45703" y="53467"/>
                    <a:pt x="45111" y="53263"/>
                  </a:cubicBezTo>
                  <a:cubicBezTo>
                    <a:pt x="42642" y="56360"/>
                    <a:pt x="39441" y="56527"/>
                    <a:pt x="38772" y="56527"/>
                  </a:cubicBezTo>
                  <a:lnTo>
                    <a:pt x="38646" y="56527"/>
                  </a:lnTo>
                  <a:cubicBezTo>
                    <a:pt x="38416" y="56527"/>
                    <a:pt x="38249" y="56339"/>
                    <a:pt x="38269" y="56109"/>
                  </a:cubicBezTo>
                  <a:cubicBezTo>
                    <a:pt x="38269" y="55900"/>
                    <a:pt x="38458" y="55732"/>
                    <a:pt x="38688" y="55732"/>
                  </a:cubicBezTo>
                  <a:cubicBezTo>
                    <a:pt x="38689" y="55732"/>
                    <a:pt x="38703" y="55733"/>
                    <a:pt x="38728" y="55733"/>
                  </a:cubicBezTo>
                  <a:cubicBezTo>
                    <a:pt x="39124" y="55733"/>
                    <a:pt x="42350" y="55640"/>
                    <a:pt x="44651" y="52552"/>
                  </a:cubicBezTo>
                  <a:cubicBezTo>
                    <a:pt x="44728" y="52460"/>
                    <a:pt x="44849" y="52402"/>
                    <a:pt x="44974" y="52402"/>
                  </a:cubicBezTo>
                  <a:close/>
                  <a:moveTo>
                    <a:pt x="45585" y="0"/>
                  </a:moveTo>
                  <a:cubicBezTo>
                    <a:pt x="42745" y="0"/>
                    <a:pt x="39407" y="892"/>
                    <a:pt x="36993" y="3068"/>
                  </a:cubicBezTo>
                  <a:cubicBezTo>
                    <a:pt x="33771" y="5955"/>
                    <a:pt x="33311" y="8529"/>
                    <a:pt x="33311" y="8570"/>
                  </a:cubicBezTo>
                  <a:cubicBezTo>
                    <a:pt x="33232" y="8924"/>
                    <a:pt x="32913" y="9223"/>
                    <a:pt x="32562" y="9223"/>
                  </a:cubicBezTo>
                  <a:cubicBezTo>
                    <a:pt x="32540" y="9223"/>
                    <a:pt x="32517" y="9222"/>
                    <a:pt x="32495" y="9219"/>
                  </a:cubicBezTo>
                  <a:cubicBezTo>
                    <a:pt x="32427" y="9217"/>
                    <a:pt x="32361" y="9216"/>
                    <a:pt x="32295" y="9216"/>
                  </a:cubicBezTo>
                  <a:cubicBezTo>
                    <a:pt x="27268" y="9216"/>
                    <a:pt x="25045" y="14639"/>
                    <a:pt x="25004" y="14701"/>
                  </a:cubicBezTo>
                  <a:cubicBezTo>
                    <a:pt x="24899" y="14952"/>
                    <a:pt x="24648" y="15140"/>
                    <a:pt x="24376" y="15182"/>
                  </a:cubicBezTo>
                  <a:cubicBezTo>
                    <a:pt x="19794" y="15664"/>
                    <a:pt x="16823" y="22192"/>
                    <a:pt x="16802" y="22254"/>
                  </a:cubicBezTo>
                  <a:cubicBezTo>
                    <a:pt x="16697" y="22506"/>
                    <a:pt x="16467" y="22673"/>
                    <a:pt x="16195" y="22715"/>
                  </a:cubicBezTo>
                  <a:cubicBezTo>
                    <a:pt x="15986" y="22757"/>
                    <a:pt x="10818" y="23573"/>
                    <a:pt x="8663" y="28699"/>
                  </a:cubicBezTo>
                  <a:cubicBezTo>
                    <a:pt x="6424" y="34014"/>
                    <a:pt x="8432" y="36441"/>
                    <a:pt x="8516" y="36545"/>
                  </a:cubicBezTo>
                  <a:cubicBezTo>
                    <a:pt x="8537" y="36566"/>
                    <a:pt x="8579" y="36608"/>
                    <a:pt x="8600" y="36629"/>
                  </a:cubicBezTo>
                  <a:cubicBezTo>
                    <a:pt x="8914" y="37131"/>
                    <a:pt x="9290" y="37571"/>
                    <a:pt x="9813" y="37843"/>
                  </a:cubicBezTo>
                  <a:cubicBezTo>
                    <a:pt x="11132" y="38512"/>
                    <a:pt x="13349" y="39307"/>
                    <a:pt x="16739" y="39642"/>
                  </a:cubicBezTo>
                  <a:cubicBezTo>
                    <a:pt x="16765" y="39633"/>
                    <a:pt x="16795" y="39628"/>
                    <a:pt x="16825" y="39628"/>
                  </a:cubicBezTo>
                  <a:cubicBezTo>
                    <a:pt x="16868" y="39628"/>
                    <a:pt x="16912" y="39638"/>
                    <a:pt x="16948" y="39663"/>
                  </a:cubicBezTo>
                  <a:cubicBezTo>
                    <a:pt x="17660" y="39726"/>
                    <a:pt x="18413" y="39768"/>
                    <a:pt x="19208" y="39768"/>
                  </a:cubicBezTo>
                  <a:cubicBezTo>
                    <a:pt x="19372" y="39772"/>
                    <a:pt x="19534" y="39774"/>
                    <a:pt x="19692" y="39774"/>
                  </a:cubicBezTo>
                  <a:cubicBezTo>
                    <a:pt x="26099" y="39774"/>
                    <a:pt x="27923" y="36540"/>
                    <a:pt x="28352" y="35499"/>
                  </a:cubicBezTo>
                  <a:cubicBezTo>
                    <a:pt x="28414" y="35311"/>
                    <a:pt x="28435" y="35206"/>
                    <a:pt x="28456" y="35164"/>
                  </a:cubicBezTo>
                  <a:cubicBezTo>
                    <a:pt x="28477" y="35060"/>
                    <a:pt x="28540" y="34976"/>
                    <a:pt x="28624" y="34913"/>
                  </a:cubicBezTo>
                  <a:cubicBezTo>
                    <a:pt x="28688" y="34887"/>
                    <a:pt x="28753" y="34870"/>
                    <a:pt x="28818" y="34870"/>
                  </a:cubicBezTo>
                  <a:cubicBezTo>
                    <a:pt x="28858" y="34870"/>
                    <a:pt x="28898" y="34876"/>
                    <a:pt x="28938" y="34892"/>
                  </a:cubicBezTo>
                  <a:cubicBezTo>
                    <a:pt x="28945" y="34892"/>
                    <a:pt x="29247" y="34963"/>
                    <a:pt x="29813" y="34963"/>
                  </a:cubicBezTo>
                  <a:cubicBezTo>
                    <a:pt x="30907" y="34963"/>
                    <a:pt x="32989" y="34700"/>
                    <a:pt x="35842" y="33156"/>
                  </a:cubicBezTo>
                  <a:cubicBezTo>
                    <a:pt x="36407" y="32863"/>
                    <a:pt x="36972" y="32528"/>
                    <a:pt x="37558" y="32214"/>
                  </a:cubicBezTo>
                  <a:cubicBezTo>
                    <a:pt x="40244" y="30681"/>
                    <a:pt x="43176" y="29025"/>
                    <a:pt x="45967" y="29025"/>
                  </a:cubicBezTo>
                  <a:cubicBezTo>
                    <a:pt x="47481" y="29025"/>
                    <a:pt x="48953" y="29512"/>
                    <a:pt x="50321" y="30770"/>
                  </a:cubicBezTo>
                  <a:cubicBezTo>
                    <a:pt x="50489" y="30917"/>
                    <a:pt x="50489" y="31168"/>
                    <a:pt x="50342" y="31314"/>
                  </a:cubicBezTo>
                  <a:cubicBezTo>
                    <a:pt x="50265" y="31403"/>
                    <a:pt x="50157" y="31451"/>
                    <a:pt x="50049" y="31451"/>
                  </a:cubicBezTo>
                  <a:cubicBezTo>
                    <a:pt x="49953" y="31451"/>
                    <a:pt x="49856" y="31414"/>
                    <a:pt x="49777" y="31335"/>
                  </a:cubicBezTo>
                  <a:cubicBezTo>
                    <a:pt x="48580" y="30239"/>
                    <a:pt x="47291" y="29806"/>
                    <a:pt x="45946" y="29806"/>
                  </a:cubicBezTo>
                  <a:cubicBezTo>
                    <a:pt x="43391" y="29806"/>
                    <a:pt x="40636" y="31369"/>
                    <a:pt x="37935" y="32905"/>
                  </a:cubicBezTo>
                  <a:cubicBezTo>
                    <a:pt x="37349" y="33239"/>
                    <a:pt x="36784" y="33553"/>
                    <a:pt x="36219" y="33867"/>
                  </a:cubicBezTo>
                  <a:cubicBezTo>
                    <a:pt x="33215" y="35474"/>
                    <a:pt x="30998" y="35754"/>
                    <a:pt x="29787" y="35754"/>
                  </a:cubicBezTo>
                  <a:cubicBezTo>
                    <a:pt x="29548" y="35754"/>
                    <a:pt x="29348" y="35743"/>
                    <a:pt x="29189" y="35729"/>
                  </a:cubicBezTo>
                  <a:lnTo>
                    <a:pt x="29189" y="35729"/>
                  </a:lnTo>
                  <a:cubicBezTo>
                    <a:pt x="29523" y="36713"/>
                    <a:pt x="30444" y="40374"/>
                    <a:pt x="27724" y="43325"/>
                  </a:cubicBezTo>
                  <a:cubicBezTo>
                    <a:pt x="27640" y="43408"/>
                    <a:pt x="27536" y="43471"/>
                    <a:pt x="27431" y="43471"/>
                  </a:cubicBezTo>
                  <a:cubicBezTo>
                    <a:pt x="27347" y="43471"/>
                    <a:pt x="27243" y="43429"/>
                    <a:pt x="27159" y="43345"/>
                  </a:cubicBezTo>
                  <a:cubicBezTo>
                    <a:pt x="26992" y="43220"/>
                    <a:pt x="26992" y="42969"/>
                    <a:pt x="27138" y="42801"/>
                  </a:cubicBezTo>
                  <a:cubicBezTo>
                    <a:pt x="29105" y="40667"/>
                    <a:pt x="28917" y="38010"/>
                    <a:pt x="28624" y="36671"/>
                  </a:cubicBezTo>
                  <a:lnTo>
                    <a:pt x="28624" y="36671"/>
                  </a:lnTo>
                  <a:cubicBezTo>
                    <a:pt x="27682" y="38219"/>
                    <a:pt x="25297" y="40584"/>
                    <a:pt x="19627" y="40584"/>
                  </a:cubicBezTo>
                  <a:cubicBezTo>
                    <a:pt x="19480" y="40584"/>
                    <a:pt x="19334" y="40584"/>
                    <a:pt x="19187" y="40563"/>
                  </a:cubicBezTo>
                  <a:cubicBezTo>
                    <a:pt x="18329" y="40542"/>
                    <a:pt x="17534" y="40500"/>
                    <a:pt x="16781" y="40437"/>
                  </a:cubicBezTo>
                  <a:cubicBezTo>
                    <a:pt x="16049" y="40604"/>
                    <a:pt x="11864" y="41881"/>
                    <a:pt x="10295" y="47593"/>
                  </a:cubicBezTo>
                  <a:cubicBezTo>
                    <a:pt x="11051" y="48103"/>
                    <a:pt x="11978" y="48529"/>
                    <a:pt x="12968" y="48529"/>
                  </a:cubicBezTo>
                  <a:cubicBezTo>
                    <a:pt x="13073" y="48529"/>
                    <a:pt x="13180" y="48524"/>
                    <a:pt x="13287" y="48514"/>
                  </a:cubicBezTo>
                  <a:cubicBezTo>
                    <a:pt x="13300" y="48512"/>
                    <a:pt x="13313" y="48512"/>
                    <a:pt x="13326" y="48512"/>
                  </a:cubicBezTo>
                  <a:cubicBezTo>
                    <a:pt x="13519" y="48512"/>
                    <a:pt x="13686" y="48652"/>
                    <a:pt x="13705" y="48848"/>
                  </a:cubicBezTo>
                  <a:cubicBezTo>
                    <a:pt x="13726" y="49079"/>
                    <a:pt x="13580" y="49267"/>
                    <a:pt x="13349" y="49288"/>
                  </a:cubicBezTo>
                  <a:cubicBezTo>
                    <a:pt x="13224" y="49309"/>
                    <a:pt x="13077" y="49309"/>
                    <a:pt x="12952" y="49309"/>
                  </a:cubicBezTo>
                  <a:cubicBezTo>
                    <a:pt x="11696" y="49309"/>
                    <a:pt x="10546" y="48744"/>
                    <a:pt x="9667" y="48137"/>
                  </a:cubicBezTo>
                  <a:cubicBezTo>
                    <a:pt x="9604" y="48116"/>
                    <a:pt x="9562" y="48095"/>
                    <a:pt x="9541" y="48032"/>
                  </a:cubicBezTo>
                  <a:lnTo>
                    <a:pt x="9520" y="48032"/>
                  </a:lnTo>
                  <a:cubicBezTo>
                    <a:pt x="8537" y="47321"/>
                    <a:pt x="7930" y="46589"/>
                    <a:pt x="7888" y="46526"/>
                  </a:cubicBezTo>
                  <a:cubicBezTo>
                    <a:pt x="7742" y="46358"/>
                    <a:pt x="7763" y="46107"/>
                    <a:pt x="7930" y="45961"/>
                  </a:cubicBezTo>
                  <a:cubicBezTo>
                    <a:pt x="8002" y="45907"/>
                    <a:pt x="8089" y="45880"/>
                    <a:pt x="8177" y="45880"/>
                  </a:cubicBezTo>
                  <a:cubicBezTo>
                    <a:pt x="8294" y="45880"/>
                    <a:pt x="8411" y="45928"/>
                    <a:pt x="8495" y="46024"/>
                  </a:cubicBezTo>
                  <a:cubicBezTo>
                    <a:pt x="8495" y="46024"/>
                    <a:pt x="8914" y="46547"/>
                    <a:pt x="9604" y="47112"/>
                  </a:cubicBezTo>
                  <a:cubicBezTo>
                    <a:pt x="10839" y="42969"/>
                    <a:pt x="13391" y="41065"/>
                    <a:pt x="15065" y="40249"/>
                  </a:cubicBezTo>
                  <a:cubicBezTo>
                    <a:pt x="11320" y="39663"/>
                    <a:pt x="9227" y="38512"/>
                    <a:pt x="8265" y="37843"/>
                  </a:cubicBezTo>
                  <a:cubicBezTo>
                    <a:pt x="0" y="46882"/>
                    <a:pt x="6800" y="56255"/>
                    <a:pt x="7114" y="56653"/>
                  </a:cubicBezTo>
                  <a:cubicBezTo>
                    <a:pt x="7114" y="56653"/>
                    <a:pt x="7135" y="56674"/>
                    <a:pt x="7135" y="56695"/>
                  </a:cubicBezTo>
                  <a:cubicBezTo>
                    <a:pt x="7323" y="57050"/>
                    <a:pt x="7575" y="57364"/>
                    <a:pt x="7909" y="57574"/>
                  </a:cubicBezTo>
                  <a:cubicBezTo>
                    <a:pt x="8139" y="57720"/>
                    <a:pt x="8391" y="57866"/>
                    <a:pt x="8642" y="57971"/>
                  </a:cubicBezTo>
                  <a:cubicBezTo>
                    <a:pt x="9437" y="58327"/>
                    <a:pt x="10525" y="58515"/>
                    <a:pt x="11843" y="58515"/>
                  </a:cubicBezTo>
                  <a:cubicBezTo>
                    <a:pt x="14040" y="58515"/>
                    <a:pt x="16216" y="58013"/>
                    <a:pt x="16927" y="57846"/>
                  </a:cubicBezTo>
                  <a:cubicBezTo>
                    <a:pt x="15777" y="56318"/>
                    <a:pt x="14584" y="54017"/>
                    <a:pt x="13893" y="50606"/>
                  </a:cubicBezTo>
                  <a:cubicBezTo>
                    <a:pt x="13873" y="50480"/>
                    <a:pt x="13893" y="50355"/>
                    <a:pt x="13977" y="50271"/>
                  </a:cubicBezTo>
                  <a:cubicBezTo>
                    <a:pt x="14040" y="50208"/>
                    <a:pt x="14103" y="50146"/>
                    <a:pt x="14207" y="50146"/>
                  </a:cubicBezTo>
                  <a:cubicBezTo>
                    <a:pt x="14234" y="50140"/>
                    <a:pt x="14261" y="50138"/>
                    <a:pt x="14288" y="50138"/>
                  </a:cubicBezTo>
                  <a:cubicBezTo>
                    <a:pt x="14468" y="50138"/>
                    <a:pt x="14631" y="50256"/>
                    <a:pt x="14668" y="50439"/>
                  </a:cubicBezTo>
                  <a:cubicBezTo>
                    <a:pt x="15379" y="54037"/>
                    <a:pt x="16697" y="56339"/>
                    <a:pt x="17890" y="57741"/>
                  </a:cubicBezTo>
                  <a:cubicBezTo>
                    <a:pt x="18225" y="57804"/>
                    <a:pt x="18559" y="57971"/>
                    <a:pt x="18790" y="58243"/>
                  </a:cubicBezTo>
                  <a:cubicBezTo>
                    <a:pt x="18810" y="58243"/>
                    <a:pt x="19836" y="59059"/>
                    <a:pt x="23288" y="60001"/>
                  </a:cubicBezTo>
                  <a:cubicBezTo>
                    <a:pt x="25255" y="60545"/>
                    <a:pt x="27347" y="60838"/>
                    <a:pt x="29189" y="61068"/>
                  </a:cubicBezTo>
                  <a:cubicBezTo>
                    <a:pt x="31448" y="61382"/>
                    <a:pt x="33227" y="61633"/>
                    <a:pt x="34315" y="62260"/>
                  </a:cubicBezTo>
                  <a:cubicBezTo>
                    <a:pt x="34817" y="62553"/>
                    <a:pt x="36386" y="62972"/>
                    <a:pt x="38311" y="62972"/>
                  </a:cubicBezTo>
                  <a:cubicBezTo>
                    <a:pt x="39734" y="62972"/>
                    <a:pt x="41764" y="62763"/>
                    <a:pt x="43500" y="61737"/>
                  </a:cubicBezTo>
                  <a:cubicBezTo>
                    <a:pt x="45823" y="60398"/>
                    <a:pt x="46472" y="59666"/>
                    <a:pt x="46618" y="59457"/>
                  </a:cubicBezTo>
                  <a:cubicBezTo>
                    <a:pt x="46702" y="59206"/>
                    <a:pt x="46848" y="58975"/>
                    <a:pt x="47036" y="58787"/>
                  </a:cubicBezTo>
                  <a:cubicBezTo>
                    <a:pt x="47350" y="58513"/>
                    <a:pt x="47738" y="58367"/>
                    <a:pt x="48147" y="58367"/>
                  </a:cubicBezTo>
                  <a:cubicBezTo>
                    <a:pt x="48174" y="58367"/>
                    <a:pt x="48202" y="58367"/>
                    <a:pt x="48229" y="58369"/>
                  </a:cubicBezTo>
                  <a:cubicBezTo>
                    <a:pt x="48250" y="58390"/>
                    <a:pt x="48459" y="58390"/>
                    <a:pt x="48794" y="58390"/>
                  </a:cubicBezTo>
                  <a:cubicBezTo>
                    <a:pt x="49736" y="58390"/>
                    <a:pt x="52121" y="58285"/>
                    <a:pt x="54318" y="57322"/>
                  </a:cubicBezTo>
                  <a:cubicBezTo>
                    <a:pt x="55720" y="56695"/>
                    <a:pt x="56745" y="55732"/>
                    <a:pt x="57666" y="54874"/>
                  </a:cubicBezTo>
                  <a:cubicBezTo>
                    <a:pt x="58754" y="53807"/>
                    <a:pt x="59800" y="52824"/>
                    <a:pt x="61285" y="52719"/>
                  </a:cubicBezTo>
                  <a:cubicBezTo>
                    <a:pt x="62227" y="52656"/>
                    <a:pt x="62917" y="51548"/>
                    <a:pt x="62938" y="51527"/>
                  </a:cubicBezTo>
                  <a:cubicBezTo>
                    <a:pt x="63022" y="51380"/>
                    <a:pt x="63127" y="51255"/>
                    <a:pt x="63252" y="51150"/>
                  </a:cubicBezTo>
                  <a:cubicBezTo>
                    <a:pt x="63775" y="50208"/>
                    <a:pt x="64466" y="48618"/>
                    <a:pt x="64905" y="46275"/>
                  </a:cubicBezTo>
                  <a:cubicBezTo>
                    <a:pt x="65240" y="44559"/>
                    <a:pt x="65407" y="42425"/>
                    <a:pt x="65261" y="39851"/>
                  </a:cubicBezTo>
                  <a:cubicBezTo>
                    <a:pt x="65240" y="39621"/>
                    <a:pt x="65407" y="39433"/>
                    <a:pt x="65638" y="39433"/>
                  </a:cubicBezTo>
                  <a:cubicBezTo>
                    <a:pt x="65649" y="39432"/>
                    <a:pt x="65661" y="39431"/>
                    <a:pt x="65673" y="39431"/>
                  </a:cubicBezTo>
                  <a:cubicBezTo>
                    <a:pt x="65868" y="39431"/>
                    <a:pt x="66035" y="39592"/>
                    <a:pt x="66035" y="39809"/>
                  </a:cubicBezTo>
                  <a:cubicBezTo>
                    <a:pt x="66182" y="42090"/>
                    <a:pt x="66077" y="44036"/>
                    <a:pt x="65826" y="45668"/>
                  </a:cubicBezTo>
                  <a:cubicBezTo>
                    <a:pt x="66474" y="45250"/>
                    <a:pt x="67479" y="44454"/>
                    <a:pt x="68295" y="43136"/>
                  </a:cubicBezTo>
                  <a:cubicBezTo>
                    <a:pt x="68365" y="43009"/>
                    <a:pt x="68502" y="42939"/>
                    <a:pt x="68642" y="42939"/>
                  </a:cubicBezTo>
                  <a:cubicBezTo>
                    <a:pt x="68710" y="42939"/>
                    <a:pt x="68778" y="42956"/>
                    <a:pt x="68839" y="42990"/>
                  </a:cubicBezTo>
                  <a:cubicBezTo>
                    <a:pt x="69027" y="43115"/>
                    <a:pt x="69090" y="43345"/>
                    <a:pt x="68964" y="43534"/>
                  </a:cubicBezTo>
                  <a:cubicBezTo>
                    <a:pt x="67772" y="45501"/>
                    <a:pt x="66202" y="46400"/>
                    <a:pt x="65658" y="46672"/>
                  </a:cubicBezTo>
                  <a:cubicBezTo>
                    <a:pt x="65303" y="48451"/>
                    <a:pt x="64801" y="49790"/>
                    <a:pt x="64361" y="50752"/>
                  </a:cubicBezTo>
                  <a:lnTo>
                    <a:pt x="64717" y="50752"/>
                  </a:lnTo>
                  <a:cubicBezTo>
                    <a:pt x="66119" y="50752"/>
                    <a:pt x="70868" y="50501"/>
                    <a:pt x="73442" y="47258"/>
                  </a:cubicBezTo>
                  <a:cubicBezTo>
                    <a:pt x="76330" y="43617"/>
                    <a:pt x="74216" y="39265"/>
                    <a:pt x="74195" y="39203"/>
                  </a:cubicBezTo>
                  <a:cubicBezTo>
                    <a:pt x="73902" y="38659"/>
                    <a:pt x="73986" y="37968"/>
                    <a:pt x="74405" y="37487"/>
                  </a:cubicBezTo>
                  <a:cubicBezTo>
                    <a:pt x="74446" y="37445"/>
                    <a:pt x="77292" y="34055"/>
                    <a:pt x="78882" y="30164"/>
                  </a:cubicBezTo>
                  <a:cubicBezTo>
                    <a:pt x="80368" y="26481"/>
                    <a:pt x="80493" y="20371"/>
                    <a:pt x="76099" y="18216"/>
                  </a:cubicBezTo>
                  <a:cubicBezTo>
                    <a:pt x="75534" y="17944"/>
                    <a:pt x="75179" y="17337"/>
                    <a:pt x="75221" y="16710"/>
                  </a:cubicBezTo>
                  <a:cubicBezTo>
                    <a:pt x="75221" y="16668"/>
                    <a:pt x="75451" y="12148"/>
                    <a:pt x="73212" y="9784"/>
                  </a:cubicBezTo>
                  <a:cubicBezTo>
                    <a:pt x="72309" y="8809"/>
                    <a:pt x="71109" y="8348"/>
                    <a:pt x="69546" y="8348"/>
                  </a:cubicBezTo>
                  <a:cubicBezTo>
                    <a:pt x="69298" y="8348"/>
                    <a:pt x="69042" y="8359"/>
                    <a:pt x="68776" y="8382"/>
                  </a:cubicBezTo>
                  <a:cubicBezTo>
                    <a:pt x="68726" y="8388"/>
                    <a:pt x="68674" y="8390"/>
                    <a:pt x="68621" y="8390"/>
                  </a:cubicBezTo>
                  <a:cubicBezTo>
                    <a:pt x="68479" y="8390"/>
                    <a:pt x="68334" y="8371"/>
                    <a:pt x="68211" y="8340"/>
                  </a:cubicBezTo>
                  <a:lnTo>
                    <a:pt x="68211" y="8340"/>
                  </a:lnTo>
                  <a:cubicBezTo>
                    <a:pt x="68504" y="10077"/>
                    <a:pt x="68692" y="12483"/>
                    <a:pt x="68148" y="15161"/>
                  </a:cubicBezTo>
                  <a:cubicBezTo>
                    <a:pt x="68107" y="15371"/>
                    <a:pt x="67960" y="15496"/>
                    <a:pt x="67751" y="15496"/>
                  </a:cubicBezTo>
                  <a:lnTo>
                    <a:pt x="67688" y="15496"/>
                  </a:lnTo>
                  <a:cubicBezTo>
                    <a:pt x="67479" y="15433"/>
                    <a:pt x="67332" y="15224"/>
                    <a:pt x="67374" y="15015"/>
                  </a:cubicBezTo>
                  <a:cubicBezTo>
                    <a:pt x="68002" y="11897"/>
                    <a:pt x="67604" y="9135"/>
                    <a:pt x="67207" y="7461"/>
                  </a:cubicBezTo>
                  <a:lnTo>
                    <a:pt x="67207" y="7441"/>
                  </a:lnTo>
                  <a:cubicBezTo>
                    <a:pt x="67186" y="7441"/>
                    <a:pt x="67186" y="7441"/>
                    <a:pt x="67186" y="7420"/>
                  </a:cubicBezTo>
                  <a:cubicBezTo>
                    <a:pt x="66788" y="6499"/>
                    <a:pt x="65240" y="3737"/>
                    <a:pt x="63441" y="3360"/>
                  </a:cubicBezTo>
                  <a:cubicBezTo>
                    <a:pt x="62478" y="3151"/>
                    <a:pt x="61641" y="3068"/>
                    <a:pt x="60846" y="3005"/>
                  </a:cubicBezTo>
                  <a:cubicBezTo>
                    <a:pt x="59214" y="2858"/>
                    <a:pt x="57666" y="2691"/>
                    <a:pt x="56180" y="1435"/>
                  </a:cubicBezTo>
                  <a:cubicBezTo>
                    <a:pt x="55573" y="912"/>
                    <a:pt x="54464" y="578"/>
                    <a:pt x="53397" y="578"/>
                  </a:cubicBezTo>
                  <a:cubicBezTo>
                    <a:pt x="52393" y="578"/>
                    <a:pt x="51577" y="850"/>
                    <a:pt x="51096" y="1352"/>
                  </a:cubicBezTo>
                  <a:cubicBezTo>
                    <a:pt x="50780" y="1648"/>
                    <a:pt x="50389" y="1814"/>
                    <a:pt x="49976" y="1814"/>
                  </a:cubicBezTo>
                  <a:cubicBezTo>
                    <a:pt x="49952" y="1814"/>
                    <a:pt x="49928" y="1813"/>
                    <a:pt x="49903" y="1812"/>
                  </a:cubicBezTo>
                  <a:cubicBezTo>
                    <a:pt x="49464" y="1791"/>
                    <a:pt x="49045" y="1603"/>
                    <a:pt x="48752" y="1247"/>
                  </a:cubicBezTo>
                  <a:cubicBezTo>
                    <a:pt x="48752" y="1247"/>
                    <a:pt x="48271" y="682"/>
                    <a:pt x="47455" y="138"/>
                  </a:cubicBezTo>
                  <a:cubicBezTo>
                    <a:pt x="46870" y="48"/>
                    <a:pt x="46241" y="0"/>
                    <a:pt x="45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05"/>
            <p:cNvSpPr/>
            <p:nvPr/>
          </p:nvSpPr>
          <p:spPr>
            <a:xfrm>
              <a:off x="5837600" y="1320725"/>
              <a:ext cx="1119740" cy="1084967"/>
            </a:xfrm>
            <a:custGeom>
              <a:avLst/>
              <a:gdLst/>
              <a:ahLst/>
              <a:cxnLst/>
              <a:rect l="l" t="t" r="r" b="b"/>
              <a:pathLst>
                <a:path w="59529" h="57688" extrusionOk="0">
                  <a:moveTo>
                    <a:pt x="29854" y="6804"/>
                  </a:moveTo>
                  <a:cubicBezTo>
                    <a:pt x="30019" y="6804"/>
                    <a:pt x="30168" y="6904"/>
                    <a:pt x="30235" y="7073"/>
                  </a:cubicBezTo>
                  <a:cubicBezTo>
                    <a:pt x="30298" y="7282"/>
                    <a:pt x="30193" y="7512"/>
                    <a:pt x="29984" y="7575"/>
                  </a:cubicBezTo>
                  <a:cubicBezTo>
                    <a:pt x="27452" y="8412"/>
                    <a:pt x="26825" y="11069"/>
                    <a:pt x="26825" y="11111"/>
                  </a:cubicBezTo>
                  <a:cubicBezTo>
                    <a:pt x="26783" y="11278"/>
                    <a:pt x="26615" y="11425"/>
                    <a:pt x="26448" y="11425"/>
                  </a:cubicBezTo>
                  <a:cubicBezTo>
                    <a:pt x="26435" y="11425"/>
                    <a:pt x="26423" y="11425"/>
                    <a:pt x="26411" y="11425"/>
                  </a:cubicBezTo>
                  <a:cubicBezTo>
                    <a:pt x="25197" y="11425"/>
                    <a:pt x="24397" y="12429"/>
                    <a:pt x="24377" y="12429"/>
                  </a:cubicBezTo>
                  <a:cubicBezTo>
                    <a:pt x="24314" y="12534"/>
                    <a:pt x="24188" y="12597"/>
                    <a:pt x="24063" y="12597"/>
                  </a:cubicBezTo>
                  <a:cubicBezTo>
                    <a:pt x="23979" y="12597"/>
                    <a:pt x="23895" y="12555"/>
                    <a:pt x="23832" y="12513"/>
                  </a:cubicBezTo>
                  <a:cubicBezTo>
                    <a:pt x="23665" y="12367"/>
                    <a:pt x="23623" y="12136"/>
                    <a:pt x="23770" y="11948"/>
                  </a:cubicBezTo>
                  <a:cubicBezTo>
                    <a:pt x="23791" y="11906"/>
                    <a:pt x="24690" y="10776"/>
                    <a:pt x="26134" y="10630"/>
                  </a:cubicBezTo>
                  <a:cubicBezTo>
                    <a:pt x="26385" y="9835"/>
                    <a:pt x="27285" y="7638"/>
                    <a:pt x="29733" y="6822"/>
                  </a:cubicBezTo>
                  <a:cubicBezTo>
                    <a:pt x="29774" y="6810"/>
                    <a:pt x="29814" y="6804"/>
                    <a:pt x="29854" y="6804"/>
                  </a:cubicBezTo>
                  <a:close/>
                  <a:moveTo>
                    <a:pt x="32817" y="11426"/>
                  </a:moveTo>
                  <a:cubicBezTo>
                    <a:pt x="33267" y="11426"/>
                    <a:pt x="33734" y="11516"/>
                    <a:pt x="34211" y="11697"/>
                  </a:cubicBezTo>
                  <a:cubicBezTo>
                    <a:pt x="34399" y="11781"/>
                    <a:pt x="34504" y="12011"/>
                    <a:pt x="34420" y="12199"/>
                  </a:cubicBezTo>
                  <a:cubicBezTo>
                    <a:pt x="34372" y="12359"/>
                    <a:pt x="34226" y="12458"/>
                    <a:pt x="34066" y="12458"/>
                  </a:cubicBezTo>
                  <a:cubicBezTo>
                    <a:pt x="34017" y="12458"/>
                    <a:pt x="33967" y="12449"/>
                    <a:pt x="33918" y="12429"/>
                  </a:cubicBezTo>
                  <a:cubicBezTo>
                    <a:pt x="33544" y="12288"/>
                    <a:pt x="33180" y="12216"/>
                    <a:pt x="32829" y="12216"/>
                  </a:cubicBezTo>
                  <a:cubicBezTo>
                    <a:pt x="32298" y="12216"/>
                    <a:pt x="31798" y="12382"/>
                    <a:pt x="31344" y="12722"/>
                  </a:cubicBezTo>
                  <a:cubicBezTo>
                    <a:pt x="30151" y="13601"/>
                    <a:pt x="29440" y="15547"/>
                    <a:pt x="29586" y="17556"/>
                  </a:cubicBezTo>
                  <a:cubicBezTo>
                    <a:pt x="29879" y="21301"/>
                    <a:pt x="26866" y="23435"/>
                    <a:pt x="21531" y="26867"/>
                  </a:cubicBezTo>
                  <a:cubicBezTo>
                    <a:pt x="16321" y="30193"/>
                    <a:pt x="18058" y="35508"/>
                    <a:pt x="18141" y="35738"/>
                  </a:cubicBezTo>
                  <a:cubicBezTo>
                    <a:pt x="18204" y="35947"/>
                    <a:pt x="18079" y="36178"/>
                    <a:pt x="17890" y="36240"/>
                  </a:cubicBezTo>
                  <a:cubicBezTo>
                    <a:pt x="17848" y="36261"/>
                    <a:pt x="17806" y="36261"/>
                    <a:pt x="17765" y="36261"/>
                  </a:cubicBezTo>
                  <a:cubicBezTo>
                    <a:pt x="17597" y="36261"/>
                    <a:pt x="17451" y="36157"/>
                    <a:pt x="17388" y="35989"/>
                  </a:cubicBezTo>
                  <a:cubicBezTo>
                    <a:pt x="17367" y="35926"/>
                    <a:pt x="15379" y="29880"/>
                    <a:pt x="21092" y="26197"/>
                  </a:cubicBezTo>
                  <a:cubicBezTo>
                    <a:pt x="26636" y="22640"/>
                    <a:pt x="29042" y="20736"/>
                    <a:pt x="28812" y="17618"/>
                  </a:cubicBezTo>
                  <a:cubicBezTo>
                    <a:pt x="28624" y="15317"/>
                    <a:pt x="29440" y="13141"/>
                    <a:pt x="30884" y="12074"/>
                  </a:cubicBezTo>
                  <a:cubicBezTo>
                    <a:pt x="31468" y="11642"/>
                    <a:pt x="32122" y="11426"/>
                    <a:pt x="32817" y="11426"/>
                  </a:cubicBezTo>
                  <a:close/>
                  <a:moveTo>
                    <a:pt x="14197" y="37841"/>
                  </a:moveTo>
                  <a:cubicBezTo>
                    <a:pt x="14323" y="37841"/>
                    <a:pt x="14445" y="37897"/>
                    <a:pt x="14521" y="37998"/>
                  </a:cubicBezTo>
                  <a:cubicBezTo>
                    <a:pt x="14647" y="38165"/>
                    <a:pt x="14626" y="38416"/>
                    <a:pt x="14438" y="38542"/>
                  </a:cubicBezTo>
                  <a:cubicBezTo>
                    <a:pt x="12471" y="40069"/>
                    <a:pt x="13224" y="42476"/>
                    <a:pt x="13266" y="42580"/>
                  </a:cubicBezTo>
                  <a:cubicBezTo>
                    <a:pt x="13329" y="42789"/>
                    <a:pt x="13224" y="43020"/>
                    <a:pt x="13015" y="43082"/>
                  </a:cubicBezTo>
                  <a:cubicBezTo>
                    <a:pt x="12973" y="43082"/>
                    <a:pt x="12931" y="43103"/>
                    <a:pt x="12889" y="43103"/>
                  </a:cubicBezTo>
                  <a:cubicBezTo>
                    <a:pt x="12722" y="43103"/>
                    <a:pt x="12576" y="42999"/>
                    <a:pt x="12513" y="42831"/>
                  </a:cubicBezTo>
                  <a:cubicBezTo>
                    <a:pt x="12513" y="42789"/>
                    <a:pt x="11529" y="39776"/>
                    <a:pt x="13957" y="37914"/>
                  </a:cubicBezTo>
                  <a:cubicBezTo>
                    <a:pt x="14031" y="37865"/>
                    <a:pt x="14115" y="37841"/>
                    <a:pt x="14197" y="37841"/>
                  </a:cubicBezTo>
                  <a:close/>
                  <a:moveTo>
                    <a:pt x="53460" y="1"/>
                  </a:moveTo>
                  <a:cubicBezTo>
                    <a:pt x="52937" y="1"/>
                    <a:pt x="52414" y="84"/>
                    <a:pt x="51912" y="273"/>
                  </a:cubicBezTo>
                  <a:cubicBezTo>
                    <a:pt x="51766" y="315"/>
                    <a:pt x="51640" y="377"/>
                    <a:pt x="51494" y="419"/>
                  </a:cubicBezTo>
                  <a:cubicBezTo>
                    <a:pt x="51452" y="524"/>
                    <a:pt x="51368" y="587"/>
                    <a:pt x="51242" y="607"/>
                  </a:cubicBezTo>
                  <a:cubicBezTo>
                    <a:pt x="51180" y="628"/>
                    <a:pt x="44421" y="2260"/>
                    <a:pt x="41136" y="7575"/>
                  </a:cubicBezTo>
                  <a:cubicBezTo>
                    <a:pt x="41827" y="7847"/>
                    <a:pt x="42559" y="8286"/>
                    <a:pt x="43208" y="8998"/>
                  </a:cubicBezTo>
                  <a:cubicBezTo>
                    <a:pt x="43354" y="9144"/>
                    <a:pt x="43333" y="9395"/>
                    <a:pt x="43187" y="9542"/>
                  </a:cubicBezTo>
                  <a:cubicBezTo>
                    <a:pt x="43103" y="9626"/>
                    <a:pt x="43019" y="9646"/>
                    <a:pt x="42915" y="9646"/>
                  </a:cubicBezTo>
                  <a:cubicBezTo>
                    <a:pt x="42810" y="9646"/>
                    <a:pt x="42706" y="9605"/>
                    <a:pt x="42622" y="9521"/>
                  </a:cubicBezTo>
                  <a:cubicBezTo>
                    <a:pt x="41994" y="8851"/>
                    <a:pt x="41304" y="8454"/>
                    <a:pt x="40634" y="8224"/>
                  </a:cubicBezTo>
                  <a:cubicBezTo>
                    <a:pt x="40592" y="8245"/>
                    <a:pt x="40550" y="8245"/>
                    <a:pt x="40509" y="8245"/>
                  </a:cubicBezTo>
                  <a:cubicBezTo>
                    <a:pt x="40446" y="8245"/>
                    <a:pt x="40383" y="8224"/>
                    <a:pt x="40320" y="8203"/>
                  </a:cubicBezTo>
                  <a:cubicBezTo>
                    <a:pt x="40278" y="8182"/>
                    <a:pt x="40237" y="8140"/>
                    <a:pt x="40216" y="8098"/>
                  </a:cubicBezTo>
                  <a:cubicBezTo>
                    <a:pt x="39766" y="7990"/>
                    <a:pt x="39332" y="7951"/>
                    <a:pt x="38939" y="7951"/>
                  </a:cubicBezTo>
                  <a:cubicBezTo>
                    <a:pt x="37961" y="7951"/>
                    <a:pt x="37241" y="8194"/>
                    <a:pt x="37182" y="8224"/>
                  </a:cubicBezTo>
                  <a:cubicBezTo>
                    <a:pt x="37136" y="8237"/>
                    <a:pt x="37090" y="8244"/>
                    <a:pt x="37044" y="8244"/>
                  </a:cubicBezTo>
                  <a:cubicBezTo>
                    <a:pt x="36880" y="8244"/>
                    <a:pt x="36729" y="8157"/>
                    <a:pt x="36680" y="7993"/>
                  </a:cubicBezTo>
                  <a:cubicBezTo>
                    <a:pt x="36596" y="7784"/>
                    <a:pt x="36701" y="7554"/>
                    <a:pt x="36910" y="7491"/>
                  </a:cubicBezTo>
                  <a:cubicBezTo>
                    <a:pt x="36986" y="7461"/>
                    <a:pt x="37821" y="7167"/>
                    <a:pt x="38960" y="7167"/>
                  </a:cubicBezTo>
                  <a:cubicBezTo>
                    <a:pt x="39392" y="7167"/>
                    <a:pt x="39868" y="7209"/>
                    <a:pt x="40362" y="7324"/>
                  </a:cubicBezTo>
                  <a:cubicBezTo>
                    <a:pt x="41806" y="4897"/>
                    <a:pt x="43877" y="3202"/>
                    <a:pt x="45823" y="2030"/>
                  </a:cubicBezTo>
                  <a:lnTo>
                    <a:pt x="45823" y="2030"/>
                  </a:lnTo>
                  <a:cubicBezTo>
                    <a:pt x="44547" y="2239"/>
                    <a:pt x="43166" y="2344"/>
                    <a:pt x="41450" y="2344"/>
                  </a:cubicBezTo>
                  <a:cubicBezTo>
                    <a:pt x="40927" y="2344"/>
                    <a:pt x="40362" y="2344"/>
                    <a:pt x="39755" y="2323"/>
                  </a:cubicBezTo>
                  <a:lnTo>
                    <a:pt x="39504" y="2323"/>
                  </a:lnTo>
                  <a:cubicBezTo>
                    <a:pt x="35654" y="2323"/>
                    <a:pt x="34252" y="4499"/>
                    <a:pt x="34190" y="4583"/>
                  </a:cubicBezTo>
                  <a:cubicBezTo>
                    <a:pt x="33893" y="5054"/>
                    <a:pt x="33377" y="5351"/>
                    <a:pt x="32838" y="5351"/>
                  </a:cubicBezTo>
                  <a:cubicBezTo>
                    <a:pt x="32731" y="5351"/>
                    <a:pt x="32623" y="5339"/>
                    <a:pt x="32516" y="5315"/>
                  </a:cubicBezTo>
                  <a:cubicBezTo>
                    <a:pt x="32495" y="5315"/>
                    <a:pt x="31281" y="5064"/>
                    <a:pt x="29607" y="5064"/>
                  </a:cubicBezTo>
                  <a:cubicBezTo>
                    <a:pt x="27138" y="5064"/>
                    <a:pt x="23770" y="5587"/>
                    <a:pt x="21677" y="8077"/>
                  </a:cubicBezTo>
                  <a:cubicBezTo>
                    <a:pt x="18288" y="12115"/>
                    <a:pt x="19355" y="14689"/>
                    <a:pt x="19397" y="14815"/>
                  </a:cubicBezTo>
                  <a:cubicBezTo>
                    <a:pt x="19564" y="15170"/>
                    <a:pt x="19585" y="15610"/>
                    <a:pt x="19439" y="16007"/>
                  </a:cubicBezTo>
                  <a:cubicBezTo>
                    <a:pt x="21489" y="16488"/>
                    <a:pt x="24125" y="17514"/>
                    <a:pt x="26071" y="19836"/>
                  </a:cubicBezTo>
                  <a:cubicBezTo>
                    <a:pt x="26218" y="19983"/>
                    <a:pt x="26197" y="20234"/>
                    <a:pt x="26029" y="20380"/>
                  </a:cubicBezTo>
                  <a:cubicBezTo>
                    <a:pt x="25946" y="20443"/>
                    <a:pt x="25862" y="20464"/>
                    <a:pt x="25778" y="20464"/>
                  </a:cubicBezTo>
                  <a:cubicBezTo>
                    <a:pt x="25674" y="20464"/>
                    <a:pt x="25548" y="20422"/>
                    <a:pt x="25485" y="20338"/>
                  </a:cubicBezTo>
                  <a:cubicBezTo>
                    <a:pt x="23581" y="18079"/>
                    <a:pt x="20924" y="17116"/>
                    <a:pt x="18936" y="16698"/>
                  </a:cubicBezTo>
                  <a:cubicBezTo>
                    <a:pt x="18727" y="16886"/>
                    <a:pt x="18476" y="16991"/>
                    <a:pt x="18225" y="17032"/>
                  </a:cubicBezTo>
                  <a:cubicBezTo>
                    <a:pt x="18162" y="17053"/>
                    <a:pt x="12555" y="18016"/>
                    <a:pt x="11048" y="22431"/>
                  </a:cubicBezTo>
                  <a:cubicBezTo>
                    <a:pt x="9437" y="27160"/>
                    <a:pt x="9542" y="28833"/>
                    <a:pt x="9542" y="28854"/>
                  </a:cubicBezTo>
                  <a:cubicBezTo>
                    <a:pt x="9604" y="29273"/>
                    <a:pt x="9500" y="29670"/>
                    <a:pt x="9228" y="30005"/>
                  </a:cubicBezTo>
                  <a:cubicBezTo>
                    <a:pt x="9897" y="30068"/>
                    <a:pt x="10567" y="30256"/>
                    <a:pt x="11069" y="30633"/>
                  </a:cubicBezTo>
                  <a:cubicBezTo>
                    <a:pt x="11425" y="30277"/>
                    <a:pt x="11927" y="29900"/>
                    <a:pt x="12576" y="29587"/>
                  </a:cubicBezTo>
                  <a:cubicBezTo>
                    <a:pt x="12631" y="29565"/>
                    <a:pt x="12687" y="29554"/>
                    <a:pt x="12742" y="29554"/>
                  </a:cubicBezTo>
                  <a:cubicBezTo>
                    <a:pt x="12897" y="29554"/>
                    <a:pt x="13042" y="29636"/>
                    <a:pt x="13120" y="29775"/>
                  </a:cubicBezTo>
                  <a:cubicBezTo>
                    <a:pt x="13203" y="29963"/>
                    <a:pt x="13120" y="30214"/>
                    <a:pt x="12931" y="30298"/>
                  </a:cubicBezTo>
                  <a:cubicBezTo>
                    <a:pt x="10546" y="31449"/>
                    <a:pt x="11027" y="33060"/>
                    <a:pt x="11027" y="33060"/>
                  </a:cubicBezTo>
                  <a:cubicBezTo>
                    <a:pt x="11090" y="33269"/>
                    <a:pt x="10985" y="33499"/>
                    <a:pt x="10776" y="33562"/>
                  </a:cubicBezTo>
                  <a:cubicBezTo>
                    <a:pt x="10734" y="33583"/>
                    <a:pt x="10692" y="33583"/>
                    <a:pt x="10651" y="33583"/>
                  </a:cubicBezTo>
                  <a:cubicBezTo>
                    <a:pt x="10483" y="33583"/>
                    <a:pt x="10337" y="33478"/>
                    <a:pt x="10274" y="33311"/>
                  </a:cubicBezTo>
                  <a:cubicBezTo>
                    <a:pt x="10274" y="33290"/>
                    <a:pt x="9981" y="32328"/>
                    <a:pt x="10609" y="31281"/>
                  </a:cubicBezTo>
                  <a:cubicBezTo>
                    <a:pt x="10060" y="30867"/>
                    <a:pt x="9157" y="30751"/>
                    <a:pt x="8358" y="30751"/>
                  </a:cubicBezTo>
                  <a:cubicBezTo>
                    <a:pt x="7785" y="30751"/>
                    <a:pt x="7265" y="30811"/>
                    <a:pt x="6968" y="30863"/>
                  </a:cubicBezTo>
                  <a:lnTo>
                    <a:pt x="6843" y="30863"/>
                  </a:lnTo>
                  <a:cubicBezTo>
                    <a:pt x="5964" y="31219"/>
                    <a:pt x="4938" y="32097"/>
                    <a:pt x="4834" y="34148"/>
                  </a:cubicBezTo>
                  <a:cubicBezTo>
                    <a:pt x="5273" y="35780"/>
                    <a:pt x="6089" y="37768"/>
                    <a:pt x="7638" y="39107"/>
                  </a:cubicBezTo>
                  <a:cubicBezTo>
                    <a:pt x="7805" y="39274"/>
                    <a:pt x="7805" y="39504"/>
                    <a:pt x="7679" y="39672"/>
                  </a:cubicBezTo>
                  <a:cubicBezTo>
                    <a:pt x="7596" y="39756"/>
                    <a:pt x="7491" y="39818"/>
                    <a:pt x="7366" y="39818"/>
                  </a:cubicBezTo>
                  <a:cubicBezTo>
                    <a:pt x="7282" y="39818"/>
                    <a:pt x="7177" y="39776"/>
                    <a:pt x="7115" y="39714"/>
                  </a:cubicBezTo>
                  <a:cubicBezTo>
                    <a:pt x="5880" y="38626"/>
                    <a:pt x="5064" y="37203"/>
                    <a:pt x="4562" y="35864"/>
                  </a:cubicBezTo>
                  <a:cubicBezTo>
                    <a:pt x="3976" y="36889"/>
                    <a:pt x="0" y="44484"/>
                    <a:pt x="2553" y="49339"/>
                  </a:cubicBezTo>
                  <a:cubicBezTo>
                    <a:pt x="4813" y="53691"/>
                    <a:pt x="8433" y="54025"/>
                    <a:pt x="9479" y="54025"/>
                  </a:cubicBezTo>
                  <a:lnTo>
                    <a:pt x="9688" y="54025"/>
                  </a:lnTo>
                  <a:cubicBezTo>
                    <a:pt x="9740" y="54020"/>
                    <a:pt x="9791" y="54018"/>
                    <a:pt x="9841" y="54018"/>
                  </a:cubicBezTo>
                  <a:cubicBezTo>
                    <a:pt x="9992" y="54018"/>
                    <a:pt x="10133" y="54041"/>
                    <a:pt x="10274" y="54088"/>
                  </a:cubicBezTo>
                  <a:cubicBezTo>
                    <a:pt x="11634" y="53021"/>
                    <a:pt x="13057" y="50992"/>
                    <a:pt x="12576" y="47121"/>
                  </a:cubicBezTo>
                  <a:cubicBezTo>
                    <a:pt x="11236" y="46493"/>
                    <a:pt x="10692" y="45300"/>
                    <a:pt x="10692" y="45300"/>
                  </a:cubicBezTo>
                  <a:cubicBezTo>
                    <a:pt x="10609" y="45091"/>
                    <a:pt x="10692" y="44861"/>
                    <a:pt x="10902" y="44777"/>
                  </a:cubicBezTo>
                  <a:cubicBezTo>
                    <a:pt x="10950" y="44756"/>
                    <a:pt x="11002" y="44745"/>
                    <a:pt x="11053" y="44745"/>
                  </a:cubicBezTo>
                  <a:cubicBezTo>
                    <a:pt x="11201" y="44745"/>
                    <a:pt x="11347" y="44831"/>
                    <a:pt x="11425" y="44986"/>
                  </a:cubicBezTo>
                  <a:cubicBezTo>
                    <a:pt x="11446" y="45049"/>
                    <a:pt x="11885" y="46033"/>
                    <a:pt x="13057" y="46493"/>
                  </a:cubicBezTo>
                  <a:lnTo>
                    <a:pt x="13078" y="46493"/>
                  </a:lnTo>
                  <a:cubicBezTo>
                    <a:pt x="13439" y="46642"/>
                    <a:pt x="13867" y="46732"/>
                    <a:pt x="14370" y="46732"/>
                  </a:cubicBezTo>
                  <a:cubicBezTo>
                    <a:pt x="14712" y="46732"/>
                    <a:pt x="15090" y="46691"/>
                    <a:pt x="15505" y="46598"/>
                  </a:cubicBezTo>
                  <a:cubicBezTo>
                    <a:pt x="15538" y="46588"/>
                    <a:pt x="15571" y="46583"/>
                    <a:pt x="15604" y="46583"/>
                  </a:cubicBezTo>
                  <a:cubicBezTo>
                    <a:pt x="15777" y="46583"/>
                    <a:pt x="15933" y="46714"/>
                    <a:pt x="15986" y="46890"/>
                  </a:cubicBezTo>
                  <a:cubicBezTo>
                    <a:pt x="16028" y="47100"/>
                    <a:pt x="15902" y="47309"/>
                    <a:pt x="15672" y="47351"/>
                  </a:cubicBezTo>
                  <a:cubicBezTo>
                    <a:pt x="15212" y="47476"/>
                    <a:pt x="14773" y="47518"/>
                    <a:pt x="14375" y="47518"/>
                  </a:cubicBezTo>
                  <a:cubicBezTo>
                    <a:pt x="14019" y="47518"/>
                    <a:pt x="13685" y="47476"/>
                    <a:pt x="13392" y="47414"/>
                  </a:cubicBezTo>
                  <a:lnTo>
                    <a:pt x="13392" y="47414"/>
                  </a:lnTo>
                  <a:cubicBezTo>
                    <a:pt x="13768" y="51159"/>
                    <a:pt x="12387" y="53293"/>
                    <a:pt x="10964" y="54507"/>
                  </a:cubicBezTo>
                  <a:cubicBezTo>
                    <a:pt x="11174" y="54695"/>
                    <a:pt x="11299" y="54967"/>
                    <a:pt x="11362" y="55260"/>
                  </a:cubicBezTo>
                  <a:cubicBezTo>
                    <a:pt x="11425" y="55448"/>
                    <a:pt x="11906" y="57248"/>
                    <a:pt x="13894" y="57582"/>
                  </a:cubicBezTo>
                  <a:cubicBezTo>
                    <a:pt x="14312" y="57645"/>
                    <a:pt x="14773" y="57687"/>
                    <a:pt x="15254" y="57687"/>
                  </a:cubicBezTo>
                  <a:cubicBezTo>
                    <a:pt x="17660" y="57687"/>
                    <a:pt x="20087" y="56871"/>
                    <a:pt x="20108" y="56850"/>
                  </a:cubicBezTo>
                  <a:cubicBezTo>
                    <a:pt x="20265" y="56803"/>
                    <a:pt x="20422" y="56779"/>
                    <a:pt x="20588" y="56779"/>
                  </a:cubicBezTo>
                  <a:cubicBezTo>
                    <a:pt x="20643" y="56779"/>
                    <a:pt x="20699" y="56782"/>
                    <a:pt x="20757" y="56787"/>
                  </a:cubicBezTo>
                  <a:cubicBezTo>
                    <a:pt x="19522" y="52770"/>
                    <a:pt x="19229" y="46953"/>
                    <a:pt x="24251" y="41325"/>
                  </a:cubicBezTo>
                  <a:cubicBezTo>
                    <a:pt x="23581" y="40132"/>
                    <a:pt x="22493" y="37203"/>
                    <a:pt x="24523" y="32390"/>
                  </a:cubicBezTo>
                  <a:cubicBezTo>
                    <a:pt x="26678" y="27306"/>
                    <a:pt x="31407" y="25883"/>
                    <a:pt x="32872" y="25569"/>
                  </a:cubicBezTo>
                  <a:cubicBezTo>
                    <a:pt x="33604" y="24084"/>
                    <a:pt x="36429" y="18916"/>
                    <a:pt x="40885" y="18037"/>
                  </a:cubicBezTo>
                  <a:cubicBezTo>
                    <a:pt x="40530" y="17388"/>
                    <a:pt x="39442" y="15986"/>
                    <a:pt x="37035" y="15421"/>
                  </a:cubicBezTo>
                  <a:cubicBezTo>
                    <a:pt x="36826" y="15380"/>
                    <a:pt x="36701" y="15170"/>
                    <a:pt x="36742" y="14961"/>
                  </a:cubicBezTo>
                  <a:cubicBezTo>
                    <a:pt x="36778" y="14785"/>
                    <a:pt x="36946" y="14653"/>
                    <a:pt x="37123" y="14653"/>
                  </a:cubicBezTo>
                  <a:cubicBezTo>
                    <a:pt x="37157" y="14653"/>
                    <a:pt x="37190" y="14658"/>
                    <a:pt x="37224" y="14668"/>
                  </a:cubicBezTo>
                  <a:cubicBezTo>
                    <a:pt x="39609" y="15212"/>
                    <a:pt x="40843" y="16551"/>
                    <a:pt x="41387" y="17367"/>
                  </a:cubicBezTo>
                  <a:cubicBezTo>
                    <a:pt x="42392" y="15568"/>
                    <a:pt x="44882" y="12157"/>
                    <a:pt x="49234" y="11969"/>
                  </a:cubicBezTo>
                  <a:cubicBezTo>
                    <a:pt x="49569" y="10902"/>
                    <a:pt x="50573" y="8642"/>
                    <a:pt x="53272" y="6215"/>
                  </a:cubicBezTo>
                  <a:cubicBezTo>
                    <a:pt x="55134" y="4541"/>
                    <a:pt x="57352" y="3579"/>
                    <a:pt x="59528" y="3118"/>
                  </a:cubicBezTo>
                  <a:lnTo>
                    <a:pt x="59424" y="3014"/>
                  </a:lnTo>
                  <a:cubicBezTo>
                    <a:pt x="59403" y="2972"/>
                    <a:pt x="56599" y="1"/>
                    <a:pt x="53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41">
                                            <p:txEl>
                                              <p:pRg st="0" end="0"/>
                                            </p:txEl>
                                          </p:spTgt>
                                        </p:tgtEl>
                                        <p:attrNameLst>
                                          <p:attrName>style.visibility</p:attrName>
                                        </p:attrNameLst>
                                      </p:cBhvr>
                                      <p:to>
                                        <p:strVal val="visible"/>
                                      </p:to>
                                    </p:set>
                                    <p:animEffect transition="in" filter="fade">
                                      <p:cBhvr>
                                        <p:cTn id="7" dur="1000"/>
                                        <p:tgtEl>
                                          <p:spTgt spid="1941">
                                            <p:txEl>
                                              <p:pRg st="0" end="0"/>
                                            </p:txEl>
                                          </p:spTgt>
                                        </p:tgtEl>
                                      </p:cBhvr>
                                    </p:animEffect>
                                    <p:anim calcmode="lin" valueType="num">
                                      <p:cBhvr>
                                        <p:cTn id="8" dur="1000" fill="hold"/>
                                        <p:tgtEl>
                                          <p:spTgt spid="19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4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1945"/>
                                        </p:tgtEl>
                                        <p:attrNameLst>
                                          <p:attrName>style.visibility</p:attrName>
                                        </p:attrNameLst>
                                      </p:cBhvr>
                                      <p:to>
                                        <p:strVal val="visible"/>
                                      </p:to>
                                    </p:set>
                                    <p:animEffect transition="in" filter="barn(inVertical)">
                                      <p:cBhvr>
                                        <p:cTn id="13" dur="500"/>
                                        <p:tgtEl>
                                          <p:spTgt spid="1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1" grpId="0" build="p"/>
    </p:bldLst>
  </p:timing>
</p:sld>
</file>

<file path=ppt/theme/theme1.xml><?xml version="1.0" encoding="utf-8"?>
<a:theme xmlns:a="http://schemas.openxmlformats.org/drawingml/2006/main" name="Brain Surgery XL by Slidesgo">
  <a:themeElements>
    <a:clrScheme name="Simple Light">
      <a:dk1>
        <a:srgbClr val="344372"/>
      </a:dk1>
      <a:lt1>
        <a:srgbClr val="5379A7"/>
      </a:lt1>
      <a:dk2>
        <a:srgbClr val="9EC5F3"/>
      </a:dk2>
      <a:lt2>
        <a:srgbClr val="FFFFFF"/>
      </a:lt2>
      <a:accent1>
        <a:srgbClr val="344372"/>
      </a:accent1>
      <a:accent2>
        <a:srgbClr val="5379A7"/>
      </a:accent2>
      <a:accent3>
        <a:srgbClr val="9EC5F3"/>
      </a:accent3>
      <a:accent4>
        <a:srgbClr val="FFFFFF"/>
      </a:accent4>
      <a:accent5>
        <a:srgbClr val="344372"/>
      </a:accent5>
      <a:accent6>
        <a:srgbClr val="5379A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1695</TotalTime>
  <Words>650</Words>
  <Application>Microsoft Office PowerPoint</Application>
  <PresentationFormat>عرض على الشاشة (16:9)</PresentationFormat>
  <Paragraphs>98</Paragraphs>
  <Slides>34</Slides>
  <Notes>32</Notes>
  <HiddenSlides>0</HiddenSlides>
  <MMClips>1</MMClips>
  <ScaleCrop>false</ScaleCrop>
  <HeadingPairs>
    <vt:vector size="6" baseType="variant">
      <vt:variant>
        <vt:lpstr>الخطوط المستخدمة</vt:lpstr>
      </vt:variant>
      <vt:variant>
        <vt:i4>15</vt:i4>
      </vt:variant>
      <vt:variant>
        <vt:lpstr>نسق</vt:lpstr>
      </vt:variant>
      <vt:variant>
        <vt:i4>1</vt:i4>
      </vt:variant>
      <vt:variant>
        <vt:lpstr>عناوين الشرائح</vt:lpstr>
      </vt:variant>
      <vt:variant>
        <vt:i4>34</vt:i4>
      </vt:variant>
    </vt:vector>
  </HeadingPairs>
  <TitlesOfParts>
    <vt:vector size="50" baseType="lpstr">
      <vt:lpstr>Roboto</vt:lpstr>
      <vt:lpstr>Bahiana</vt:lpstr>
      <vt:lpstr>Roboto Slab Light</vt:lpstr>
      <vt:lpstr>Arabic UI Display</vt:lpstr>
      <vt:lpstr>Wingdings</vt:lpstr>
      <vt:lpstr>Fira Sans Extra Condensed Medium</vt:lpstr>
      <vt:lpstr>Neucha</vt:lpstr>
      <vt:lpstr>Calibri</vt:lpstr>
      <vt:lpstr>Inter</vt:lpstr>
      <vt:lpstr>Roboto Condensed Light</vt:lpstr>
      <vt:lpstr>Arial</vt:lpstr>
      <vt:lpstr>Barlow Semi Condensed</vt:lpstr>
      <vt:lpstr>zeitung</vt:lpstr>
      <vt:lpstr>Livvic</vt:lpstr>
      <vt:lpstr>Patrick Hand</vt:lpstr>
      <vt:lpstr>Brain Surgery XL by Slidesgo</vt:lpstr>
      <vt:lpstr>BRAIN TUMORs</vt:lpstr>
      <vt:lpstr>Visual00h</vt:lpstr>
      <vt:lpstr>Agenda</vt:lpstr>
      <vt:lpstr>FIRST SECTION</vt:lpstr>
      <vt:lpstr>INTRODUCTION</vt:lpstr>
      <vt:lpstr>SECOND SECTION</vt:lpstr>
      <vt:lpstr>PROBLEM STATEMENT</vt:lpstr>
      <vt:lpstr>Brain Tumors are classified as: Glioma Tumor, Meningioma Tumor, Pituitary Tumor, etc. </vt:lpstr>
      <vt:lpstr>عرض تقديمي في PowerPoint</vt:lpstr>
      <vt:lpstr>عرض تقديمي في PowerPoint</vt:lpstr>
      <vt:lpstr>AVAILABLE SOLUTION</vt:lpstr>
      <vt:lpstr>PROJECT SETUP</vt:lpstr>
      <vt:lpstr>proposed solution</vt:lpstr>
      <vt:lpstr>Training History</vt:lpstr>
      <vt:lpstr>Classification Report&amp; Confusion Matrix </vt:lpstr>
      <vt:lpstr>عرض تقديمي في PowerPoint</vt:lpstr>
      <vt:lpstr>business model</vt:lpstr>
      <vt:lpstr>عرض تقديمي في PowerPoint</vt:lpstr>
      <vt:lpstr>05</vt:lpstr>
      <vt:lpstr>USER INTERFACE</vt:lpstr>
      <vt:lpstr>MOBILE APP</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FUTURE WORK </vt:lpstr>
      <vt:lpstr>OUR PLANS</vt:lpstr>
      <vt:lpstr>Google Technologies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SURGERY</dc:title>
  <cp:lastModifiedBy>Marwan Ahmed</cp:lastModifiedBy>
  <cp:revision>29</cp:revision>
  <dcterms:modified xsi:type="dcterms:W3CDTF">2023-03-30T15:48:27Z</dcterms:modified>
</cp:coreProperties>
</file>